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3" r:id="rId4"/>
    <p:sldId id="264" r:id="rId5"/>
    <p:sldId id="265" r:id="rId6"/>
    <p:sldId id="266" r:id="rId7"/>
    <p:sldId id="267" r:id="rId8"/>
    <p:sldId id="261" r:id="rId9"/>
    <p:sldId id="262" r:id="rId10"/>
    <p:sldId id="257" r:id="rId11"/>
    <p:sldId id="258" r:id="rId12"/>
    <p:sldId id="259" r:id="rId13"/>
    <p:sldId id="260" r:id="rId14"/>
    <p:sldId id="269" r:id="rId15"/>
    <p:sldId id="270" r:id="rId16"/>
    <p:sldId id="271" r:id="rId17"/>
    <p:sldId id="273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C66C9-DF78-43A8-A481-0792681EB469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1714E808-3C92-4EE5-ACB8-B29F311FD1A8}">
      <dgm:prSet phldrT="[Text]"/>
      <dgm:spPr/>
      <dgm:t>
        <a:bodyPr/>
        <a:lstStyle/>
        <a:p>
          <a:r>
            <a:rPr lang="en-IN" dirty="0" smtClean="0"/>
            <a:t>Spatial position</a:t>
          </a:r>
          <a:endParaRPr lang="en-IN" dirty="0"/>
        </a:p>
      </dgm:t>
    </dgm:pt>
    <dgm:pt modelId="{7A8DBD71-4ADA-43F0-B64F-E402B24F14ED}" type="parTrans" cxnId="{6ECCAF31-3544-4023-A4F8-B6367823FD06}">
      <dgm:prSet/>
      <dgm:spPr/>
      <dgm:t>
        <a:bodyPr/>
        <a:lstStyle/>
        <a:p>
          <a:endParaRPr lang="en-IN"/>
        </a:p>
      </dgm:t>
    </dgm:pt>
    <dgm:pt modelId="{D2636097-1FA8-4863-8AA6-71377E0518EB}" type="sibTrans" cxnId="{6ECCAF31-3544-4023-A4F8-B6367823FD06}">
      <dgm:prSet/>
      <dgm:spPr/>
      <dgm:t>
        <a:bodyPr/>
        <a:lstStyle/>
        <a:p>
          <a:endParaRPr lang="en-IN"/>
        </a:p>
      </dgm:t>
    </dgm:pt>
    <dgm:pt modelId="{91E4F8B5-7C0F-499F-B355-DD2391711CB2}">
      <dgm:prSet/>
      <dgm:spPr/>
      <dgm:t>
        <a:bodyPr/>
        <a:lstStyle/>
        <a:p>
          <a:r>
            <a:rPr lang="en-IN" smtClean="0"/>
            <a:t>Opacity</a:t>
          </a:r>
          <a:endParaRPr lang="en-IN" dirty="0" smtClean="0"/>
        </a:p>
      </dgm:t>
    </dgm:pt>
    <dgm:pt modelId="{4C5873E1-FEF3-4F75-9A64-1B727B9B9560}" type="parTrans" cxnId="{B6C9F232-3E33-4FDA-A72D-7ACFAF61CC1D}">
      <dgm:prSet/>
      <dgm:spPr/>
      <dgm:t>
        <a:bodyPr/>
        <a:lstStyle/>
        <a:p>
          <a:endParaRPr lang="en-IN"/>
        </a:p>
      </dgm:t>
    </dgm:pt>
    <dgm:pt modelId="{09FF9A70-10E0-4C12-B51C-A8C49F5437BF}" type="sibTrans" cxnId="{B6C9F232-3E33-4FDA-A72D-7ACFAF61CC1D}">
      <dgm:prSet/>
      <dgm:spPr/>
      <dgm:t>
        <a:bodyPr/>
        <a:lstStyle/>
        <a:p>
          <a:endParaRPr lang="en-IN"/>
        </a:p>
      </dgm:t>
    </dgm:pt>
    <dgm:pt modelId="{3CBAE450-DC26-4814-9D07-25B1880CF1F8}">
      <dgm:prSet/>
      <dgm:spPr/>
      <dgm:t>
        <a:bodyPr/>
        <a:lstStyle/>
        <a:p>
          <a:r>
            <a:rPr lang="en-IN" smtClean="0"/>
            <a:t>Scale</a:t>
          </a:r>
          <a:endParaRPr lang="en-IN" dirty="0" smtClean="0"/>
        </a:p>
      </dgm:t>
    </dgm:pt>
    <dgm:pt modelId="{F192A1EB-58C3-490A-B373-9EE8FD3321D9}" type="parTrans" cxnId="{07F08754-3353-4DA1-ADA0-3BE55026F283}">
      <dgm:prSet/>
      <dgm:spPr/>
      <dgm:t>
        <a:bodyPr/>
        <a:lstStyle/>
        <a:p>
          <a:endParaRPr lang="en-IN"/>
        </a:p>
      </dgm:t>
    </dgm:pt>
    <dgm:pt modelId="{CC6BC5FE-2D32-4F90-B420-C5E9700E74F7}" type="sibTrans" cxnId="{07F08754-3353-4DA1-ADA0-3BE55026F283}">
      <dgm:prSet/>
      <dgm:spPr/>
      <dgm:t>
        <a:bodyPr/>
        <a:lstStyle/>
        <a:p>
          <a:endParaRPr lang="en-IN"/>
        </a:p>
      </dgm:t>
    </dgm:pt>
    <dgm:pt modelId="{09E0A4D9-2BDD-4618-961F-21968AD24F6B}">
      <dgm:prSet/>
      <dgm:spPr/>
      <dgm:t>
        <a:bodyPr/>
        <a:lstStyle/>
        <a:p>
          <a:r>
            <a:rPr lang="en-IN" smtClean="0"/>
            <a:t>Rotation</a:t>
          </a:r>
          <a:endParaRPr lang="en-IN" dirty="0" smtClean="0"/>
        </a:p>
      </dgm:t>
    </dgm:pt>
    <dgm:pt modelId="{7DE48EA2-7C8D-4905-BF4E-9A1421FB9027}" type="parTrans" cxnId="{464DA234-3BD9-4ADA-9074-5FFF3A2D083C}">
      <dgm:prSet/>
      <dgm:spPr/>
      <dgm:t>
        <a:bodyPr/>
        <a:lstStyle/>
        <a:p>
          <a:endParaRPr lang="en-IN"/>
        </a:p>
      </dgm:t>
    </dgm:pt>
    <dgm:pt modelId="{19CB6A2F-B129-4185-A9EB-49DDCE591B76}" type="sibTrans" cxnId="{464DA234-3BD9-4ADA-9074-5FFF3A2D083C}">
      <dgm:prSet/>
      <dgm:spPr/>
      <dgm:t>
        <a:bodyPr/>
        <a:lstStyle/>
        <a:p>
          <a:endParaRPr lang="en-IN"/>
        </a:p>
      </dgm:t>
    </dgm:pt>
    <dgm:pt modelId="{EEB45B35-A671-4944-A648-D6FE54FA5E60}">
      <dgm:prSet/>
      <dgm:spPr/>
      <dgm:t>
        <a:bodyPr/>
        <a:lstStyle/>
        <a:p>
          <a:r>
            <a:rPr lang="en-IN" smtClean="0"/>
            <a:t>Amount</a:t>
          </a:r>
          <a:endParaRPr lang="en-IN" dirty="0" smtClean="0"/>
        </a:p>
      </dgm:t>
    </dgm:pt>
    <dgm:pt modelId="{901598A4-BEDC-4734-8252-C89AC35126E1}" type="parTrans" cxnId="{E8565F37-E9E6-49EE-B68D-648E9C19765C}">
      <dgm:prSet/>
      <dgm:spPr/>
      <dgm:t>
        <a:bodyPr/>
        <a:lstStyle/>
        <a:p>
          <a:endParaRPr lang="en-IN"/>
        </a:p>
      </dgm:t>
    </dgm:pt>
    <dgm:pt modelId="{70566F8B-4A91-414E-9A4D-48354FBAF731}" type="sibTrans" cxnId="{E8565F37-E9E6-49EE-B68D-648E9C19765C}">
      <dgm:prSet/>
      <dgm:spPr/>
      <dgm:t>
        <a:bodyPr/>
        <a:lstStyle/>
        <a:p>
          <a:endParaRPr lang="en-IN"/>
        </a:p>
      </dgm:t>
    </dgm:pt>
    <dgm:pt modelId="{3EBEF0CA-73BA-484B-A949-35B887EF0AC1}">
      <dgm:prSet/>
      <dgm:spPr/>
      <dgm:t>
        <a:bodyPr/>
        <a:lstStyle/>
        <a:p>
          <a:r>
            <a:rPr lang="en-IN" smtClean="0"/>
            <a:t>Particle count</a:t>
          </a:r>
          <a:endParaRPr lang="en-IN" dirty="0" smtClean="0"/>
        </a:p>
      </dgm:t>
    </dgm:pt>
    <dgm:pt modelId="{6DBE644A-89C6-451F-93DC-9C191457A1C9}" type="parTrans" cxnId="{3C82267B-4F83-44C5-A0A7-8DD285D2DB61}">
      <dgm:prSet/>
      <dgm:spPr/>
      <dgm:t>
        <a:bodyPr/>
        <a:lstStyle/>
        <a:p>
          <a:endParaRPr lang="en-IN"/>
        </a:p>
      </dgm:t>
    </dgm:pt>
    <dgm:pt modelId="{014E643C-945C-4FBA-9BCA-13F30D86F30D}" type="sibTrans" cxnId="{3C82267B-4F83-44C5-A0A7-8DD285D2DB61}">
      <dgm:prSet/>
      <dgm:spPr/>
      <dgm:t>
        <a:bodyPr/>
        <a:lstStyle/>
        <a:p>
          <a:endParaRPr lang="en-IN"/>
        </a:p>
      </dgm:t>
    </dgm:pt>
    <dgm:pt modelId="{BBA325F6-5174-4C22-9416-A089D6284515}">
      <dgm:prSet/>
      <dgm:spPr/>
      <dgm:t>
        <a:bodyPr/>
        <a:lstStyle/>
        <a:p>
          <a:r>
            <a:rPr lang="en-IN" smtClean="0"/>
            <a:t>Color</a:t>
          </a:r>
          <a:endParaRPr lang="en-IN" dirty="0" smtClean="0"/>
        </a:p>
      </dgm:t>
    </dgm:pt>
    <dgm:pt modelId="{0E189666-A8CE-428E-8993-F13216791ADC}" type="parTrans" cxnId="{7D8A5AE2-91AE-41FD-A96B-642A5B8277EA}">
      <dgm:prSet/>
      <dgm:spPr/>
      <dgm:t>
        <a:bodyPr/>
        <a:lstStyle/>
        <a:p>
          <a:endParaRPr lang="en-IN"/>
        </a:p>
      </dgm:t>
    </dgm:pt>
    <dgm:pt modelId="{9C8A230C-A328-4192-A488-4B5AE12D3CB0}" type="sibTrans" cxnId="{7D8A5AE2-91AE-41FD-A96B-642A5B8277EA}">
      <dgm:prSet/>
      <dgm:spPr/>
      <dgm:t>
        <a:bodyPr/>
        <a:lstStyle/>
        <a:p>
          <a:endParaRPr lang="en-IN"/>
        </a:p>
      </dgm:t>
    </dgm:pt>
    <dgm:pt modelId="{EE92CE25-81A0-4C02-B63D-B07B61A1893A}" type="pres">
      <dgm:prSet presAssocID="{D3BC66C9-DF78-43A8-A481-0792681EB4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1CD8E2C-8C34-4591-8250-5AC20876B119}" type="pres">
      <dgm:prSet presAssocID="{1714E808-3C92-4EE5-ACB8-B29F311FD1A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35A988-D911-45E6-92AC-612586536575}" type="pres">
      <dgm:prSet presAssocID="{D2636097-1FA8-4863-8AA6-71377E0518EB}" presName="sibTrans" presStyleCnt="0"/>
      <dgm:spPr/>
    </dgm:pt>
    <dgm:pt modelId="{DD672718-0459-4A54-BA6C-D7367D6EA73E}" type="pres">
      <dgm:prSet presAssocID="{91E4F8B5-7C0F-499F-B355-DD2391711CB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F2A0ADE-FC5A-4D6A-9363-20BFD5F23AD3}" type="pres">
      <dgm:prSet presAssocID="{09FF9A70-10E0-4C12-B51C-A8C49F5437BF}" presName="sibTrans" presStyleCnt="0"/>
      <dgm:spPr/>
    </dgm:pt>
    <dgm:pt modelId="{D49FDC2C-C9AA-4C1B-80E9-AD6F2E57B1D5}" type="pres">
      <dgm:prSet presAssocID="{3CBAE450-DC26-4814-9D07-25B1880CF1F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C4681AC-2012-48CD-ACEA-80697FFACFB3}" type="pres">
      <dgm:prSet presAssocID="{CC6BC5FE-2D32-4F90-B420-C5E9700E74F7}" presName="sibTrans" presStyleCnt="0"/>
      <dgm:spPr/>
    </dgm:pt>
    <dgm:pt modelId="{44272F90-677C-4BB8-847A-7ADFAE170AC0}" type="pres">
      <dgm:prSet presAssocID="{09E0A4D9-2BDD-4618-961F-21968AD24F6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93B3EA8-925B-48A2-A5A2-921958FFFB96}" type="pres">
      <dgm:prSet presAssocID="{19CB6A2F-B129-4185-A9EB-49DDCE591B76}" presName="sibTrans" presStyleCnt="0"/>
      <dgm:spPr/>
    </dgm:pt>
    <dgm:pt modelId="{EA251A4A-E322-44FD-B1B8-5C5641A677EE}" type="pres">
      <dgm:prSet presAssocID="{EEB45B35-A671-4944-A648-D6FE54FA5E6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82225BB-BF61-428B-8EFA-CDCAE705FE66}" type="pres">
      <dgm:prSet presAssocID="{70566F8B-4A91-414E-9A4D-48354FBAF731}" presName="sibTrans" presStyleCnt="0"/>
      <dgm:spPr/>
    </dgm:pt>
    <dgm:pt modelId="{43CD6E6D-9E47-4944-845E-8498E221F2CA}" type="pres">
      <dgm:prSet presAssocID="{3EBEF0CA-73BA-484B-A949-35B887EF0AC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31E336B-AA97-48B2-9C50-D878341545A3}" type="pres">
      <dgm:prSet presAssocID="{014E643C-945C-4FBA-9BCA-13F30D86F30D}" presName="sibTrans" presStyleCnt="0"/>
      <dgm:spPr/>
    </dgm:pt>
    <dgm:pt modelId="{775C52EB-A1A1-4E69-ABF4-9FBA793F4CA2}" type="pres">
      <dgm:prSet presAssocID="{BBA325F6-5174-4C22-9416-A089D628451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C82267B-4F83-44C5-A0A7-8DD285D2DB61}" srcId="{D3BC66C9-DF78-43A8-A481-0792681EB469}" destId="{3EBEF0CA-73BA-484B-A949-35B887EF0AC1}" srcOrd="5" destOrd="0" parTransId="{6DBE644A-89C6-451F-93DC-9C191457A1C9}" sibTransId="{014E643C-945C-4FBA-9BCA-13F30D86F30D}"/>
    <dgm:cxn modelId="{B7A59D0B-20BB-4A30-8A90-0357343BCA83}" type="presOf" srcId="{EEB45B35-A671-4944-A648-D6FE54FA5E60}" destId="{EA251A4A-E322-44FD-B1B8-5C5641A677EE}" srcOrd="0" destOrd="0" presId="urn:microsoft.com/office/officeart/2005/8/layout/default"/>
    <dgm:cxn modelId="{36654A6A-129A-48D1-A5BC-27A4CF87A977}" type="presOf" srcId="{09E0A4D9-2BDD-4618-961F-21968AD24F6B}" destId="{44272F90-677C-4BB8-847A-7ADFAE170AC0}" srcOrd="0" destOrd="0" presId="urn:microsoft.com/office/officeart/2005/8/layout/default"/>
    <dgm:cxn modelId="{A3068FCF-3527-4AF4-8CAB-F3902CA52718}" type="presOf" srcId="{3EBEF0CA-73BA-484B-A949-35B887EF0AC1}" destId="{43CD6E6D-9E47-4944-845E-8498E221F2CA}" srcOrd="0" destOrd="0" presId="urn:microsoft.com/office/officeart/2005/8/layout/default"/>
    <dgm:cxn modelId="{6565BC6F-5650-4939-8CFD-027C3795B848}" type="presOf" srcId="{91E4F8B5-7C0F-499F-B355-DD2391711CB2}" destId="{DD672718-0459-4A54-BA6C-D7367D6EA73E}" srcOrd="0" destOrd="0" presId="urn:microsoft.com/office/officeart/2005/8/layout/default"/>
    <dgm:cxn modelId="{6ECCAF31-3544-4023-A4F8-B6367823FD06}" srcId="{D3BC66C9-DF78-43A8-A481-0792681EB469}" destId="{1714E808-3C92-4EE5-ACB8-B29F311FD1A8}" srcOrd="0" destOrd="0" parTransId="{7A8DBD71-4ADA-43F0-B64F-E402B24F14ED}" sibTransId="{D2636097-1FA8-4863-8AA6-71377E0518EB}"/>
    <dgm:cxn modelId="{EE1FD54E-5895-4849-970D-1574A4E2CAED}" type="presOf" srcId="{D3BC66C9-DF78-43A8-A481-0792681EB469}" destId="{EE92CE25-81A0-4C02-B63D-B07B61A1893A}" srcOrd="0" destOrd="0" presId="urn:microsoft.com/office/officeart/2005/8/layout/default"/>
    <dgm:cxn modelId="{A46322E8-965C-45A1-84A9-E1B514184B92}" type="presOf" srcId="{1714E808-3C92-4EE5-ACB8-B29F311FD1A8}" destId="{D1CD8E2C-8C34-4591-8250-5AC20876B119}" srcOrd="0" destOrd="0" presId="urn:microsoft.com/office/officeart/2005/8/layout/default"/>
    <dgm:cxn modelId="{3A515AD8-7587-489E-B188-DF7D270E30D9}" type="presOf" srcId="{BBA325F6-5174-4C22-9416-A089D6284515}" destId="{775C52EB-A1A1-4E69-ABF4-9FBA793F4CA2}" srcOrd="0" destOrd="0" presId="urn:microsoft.com/office/officeart/2005/8/layout/default"/>
    <dgm:cxn modelId="{7D8A5AE2-91AE-41FD-A96B-642A5B8277EA}" srcId="{D3BC66C9-DF78-43A8-A481-0792681EB469}" destId="{BBA325F6-5174-4C22-9416-A089D6284515}" srcOrd="6" destOrd="0" parTransId="{0E189666-A8CE-428E-8993-F13216791ADC}" sibTransId="{9C8A230C-A328-4192-A488-4B5AE12D3CB0}"/>
    <dgm:cxn modelId="{07F08754-3353-4DA1-ADA0-3BE55026F283}" srcId="{D3BC66C9-DF78-43A8-A481-0792681EB469}" destId="{3CBAE450-DC26-4814-9D07-25B1880CF1F8}" srcOrd="2" destOrd="0" parTransId="{F192A1EB-58C3-490A-B373-9EE8FD3321D9}" sibTransId="{CC6BC5FE-2D32-4F90-B420-C5E9700E74F7}"/>
    <dgm:cxn modelId="{E8565F37-E9E6-49EE-B68D-648E9C19765C}" srcId="{D3BC66C9-DF78-43A8-A481-0792681EB469}" destId="{EEB45B35-A671-4944-A648-D6FE54FA5E60}" srcOrd="4" destOrd="0" parTransId="{901598A4-BEDC-4734-8252-C89AC35126E1}" sibTransId="{70566F8B-4A91-414E-9A4D-48354FBAF731}"/>
    <dgm:cxn modelId="{B6C9F232-3E33-4FDA-A72D-7ACFAF61CC1D}" srcId="{D3BC66C9-DF78-43A8-A481-0792681EB469}" destId="{91E4F8B5-7C0F-499F-B355-DD2391711CB2}" srcOrd="1" destOrd="0" parTransId="{4C5873E1-FEF3-4F75-9A64-1B727B9B9560}" sibTransId="{09FF9A70-10E0-4C12-B51C-A8C49F5437BF}"/>
    <dgm:cxn modelId="{BA7B080D-60C7-40C3-A676-3610BA0BEC07}" type="presOf" srcId="{3CBAE450-DC26-4814-9D07-25B1880CF1F8}" destId="{D49FDC2C-C9AA-4C1B-80E9-AD6F2E57B1D5}" srcOrd="0" destOrd="0" presId="urn:microsoft.com/office/officeart/2005/8/layout/default"/>
    <dgm:cxn modelId="{464DA234-3BD9-4ADA-9074-5FFF3A2D083C}" srcId="{D3BC66C9-DF78-43A8-A481-0792681EB469}" destId="{09E0A4D9-2BDD-4618-961F-21968AD24F6B}" srcOrd="3" destOrd="0" parTransId="{7DE48EA2-7C8D-4905-BF4E-9A1421FB9027}" sibTransId="{19CB6A2F-B129-4185-A9EB-49DDCE591B76}"/>
    <dgm:cxn modelId="{62E20EDC-098D-4A91-81CF-97897B782A26}" type="presParOf" srcId="{EE92CE25-81A0-4C02-B63D-B07B61A1893A}" destId="{D1CD8E2C-8C34-4591-8250-5AC20876B119}" srcOrd="0" destOrd="0" presId="urn:microsoft.com/office/officeart/2005/8/layout/default"/>
    <dgm:cxn modelId="{51185B1F-513B-42B8-B9E2-5BB0CEB476C2}" type="presParOf" srcId="{EE92CE25-81A0-4C02-B63D-B07B61A1893A}" destId="{C235A988-D911-45E6-92AC-612586536575}" srcOrd="1" destOrd="0" presId="urn:microsoft.com/office/officeart/2005/8/layout/default"/>
    <dgm:cxn modelId="{AAC81259-B5B4-488E-801C-3D2541295011}" type="presParOf" srcId="{EE92CE25-81A0-4C02-B63D-B07B61A1893A}" destId="{DD672718-0459-4A54-BA6C-D7367D6EA73E}" srcOrd="2" destOrd="0" presId="urn:microsoft.com/office/officeart/2005/8/layout/default"/>
    <dgm:cxn modelId="{E4AB7A06-F890-4832-9277-F959720F4FEE}" type="presParOf" srcId="{EE92CE25-81A0-4C02-B63D-B07B61A1893A}" destId="{7F2A0ADE-FC5A-4D6A-9363-20BFD5F23AD3}" srcOrd="3" destOrd="0" presId="urn:microsoft.com/office/officeart/2005/8/layout/default"/>
    <dgm:cxn modelId="{8DD80F92-273A-4BD9-9E32-0818FFDF8268}" type="presParOf" srcId="{EE92CE25-81A0-4C02-B63D-B07B61A1893A}" destId="{D49FDC2C-C9AA-4C1B-80E9-AD6F2E57B1D5}" srcOrd="4" destOrd="0" presId="urn:microsoft.com/office/officeart/2005/8/layout/default"/>
    <dgm:cxn modelId="{AED9CDB3-0237-4179-BFA0-8EEA234B8B43}" type="presParOf" srcId="{EE92CE25-81A0-4C02-B63D-B07B61A1893A}" destId="{EC4681AC-2012-48CD-ACEA-80697FFACFB3}" srcOrd="5" destOrd="0" presId="urn:microsoft.com/office/officeart/2005/8/layout/default"/>
    <dgm:cxn modelId="{410C8D42-B5C7-4FB7-9F76-0718351131EC}" type="presParOf" srcId="{EE92CE25-81A0-4C02-B63D-B07B61A1893A}" destId="{44272F90-677C-4BB8-847A-7ADFAE170AC0}" srcOrd="6" destOrd="0" presId="urn:microsoft.com/office/officeart/2005/8/layout/default"/>
    <dgm:cxn modelId="{A169DC94-C71B-4EDB-9F68-D6EE3ECEA315}" type="presParOf" srcId="{EE92CE25-81A0-4C02-B63D-B07B61A1893A}" destId="{C93B3EA8-925B-48A2-A5A2-921958FFFB96}" srcOrd="7" destOrd="0" presId="urn:microsoft.com/office/officeart/2005/8/layout/default"/>
    <dgm:cxn modelId="{C98FA2AD-3B22-421C-99B5-03F9E00ADD2F}" type="presParOf" srcId="{EE92CE25-81A0-4C02-B63D-B07B61A1893A}" destId="{EA251A4A-E322-44FD-B1B8-5C5641A677EE}" srcOrd="8" destOrd="0" presId="urn:microsoft.com/office/officeart/2005/8/layout/default"/>
    <dgm:cxn modelId="{4FF12584-E108-4832-A2A0-C7FFB0BB4BFC}" type="presParOf" srcId="{EE92CE25-81A0-4C02-B63D-B07B61A1893A}" destId="{482225BB-BF61-428B-8EFA-CDCAE705FE66}" srcOrd="9" destOrd="0" presId="urn:microsoft.com/office/officeart/2005/8/layout/default"/>
    <dgm:cxn modelId="{FA7EB1E6-869D-40D6-B814-2AB33DCFE8C2}" type="presParOf" srcId="{EE92CE25-81A0-4C02-B63D-B07B61A1893A}" destId="{43CD6E6D-9E47-4944-845E-8498E221F2CA}" srcOrd="10" destOrd="0" presId="urn:microsoft.com/office/officeart/2005/8/layout/default"/>
    <dgm:cxn modelId="{18B05BC0-90A9-4C00-A442-05263233D726}" type="presParOf" srcId="{EE92CE25-81A0-4C02-B63D-B07B61A1893A}" destId="{731E336B-AA97-48B2-9C50-D878341545A3}" srcOrd="11" destOrd="0" presId="urn:microsoft.com/office/officeart/2005/8/layout/default"/>
    <dgm:cxn modelId="{481ADD35-8B79-40B6-A77C-226CA0D35F4A}" type="presParOf" srcId="{EE92CE25-81A0-4C02-B63D-B07B61A1893A}" destId="{775C52EB-A1A1-4E69-ABF4-9FBA793F4CA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D8E2C-8C34-4591-8250-5AC20876B119}">
      <dsp:nvSpPr>
        <dsp:cNvPr id="0" name=""/>
        <dsp:cNvSpPr/>
      </dsp:nvSpPr>
      <dsp:spPr>
        <a:xfrm>
          <a:off x="3165" y="509473"/>
          <a:ext cx="2511405" cy="15068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200" kern="1200" dirty="0" smtClean="0"/>
            <a:t>Spatial position</a:t>
          </a:r>
          <a:endParaRPr lang="en-IN" sz="4200" kern="1200" dirty="0"/>
        </a:p>
      </dsp:txBody>
      <dsp:txXfrm>
        <a:off x="3165" y="509473"/>
        <a:ext cx="2511405" cy="1506843"/>
      </dsp:txXfrm>
    </dsp:sp>
    <dsp:sp modelId="{DD672718-0459-4A54-BA6C-D7367D6EA73E}">
      <dsp:nvSpPr>
        <dsp:cNvPr id="0" name=""/>
        <dsp:cNvSpPr/>
      </dsp:nvSpPr>
      <dsp:spPr>
        <a:xfrm>
          <a:off x="2765711" y="509473"/>
          <a:ext cx="2511405" cy="1506843"/>
        </a:xfrm>
        <a:prstGeom prst="rect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200" kern="1200" smtClean="0"/>
            <a:t>Opacity</a:t>
          </a:r>
          <a:endParaRPr lang="en-IN" sz="4200" kern="1200" dirty="0" smtClean="0"/>
        </a:p>
      </dsp:txBody>
      <dsp:txXfrm>
        <a:off x="2765711" y="509473"/>
        <a:ext cx="2511405" cy="1506843"/>
      </dsp:txXfrm>
    </dsp:sp>
    <dsp:sp modelId="{D49FDC2C-C9AA-4C1B-80E9-AD6F2E57B1D5}">
      <dsp:nvSpPr>
        <dsp:cNvPr id="0" name=""/>
        <dsp:cNvSpPr/>
      </dsp:nvSpPr>
      <dsp:spPr>
        <a:xfrm>
          <a:off x="5528257" y="509473"/>
          <a:ext cx="2511405" cy="1506843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200" kern="1200" smtClean="0"/>
            <a:t>Scale</a:t>
          </a:r>
          <a:endParaRPr lang="en-IN" sz="4200" kern="1200" dirty="0" smtClean="0"/>
        </a:p>
      </dsp:txBody>
      <dsp:txXfrm>
        <a:off x="5528257" y="509473"/>
        <a:ext cx="2511405" cy="1506843"/>
      </dsp:txXfrm>
    </dsp:sp>
    <dsp:sp modelId="{44272F90-677C-4BB8-847A-7ADFAE170AC0}">
      <dsp:nvSpPr>
        <dsp:cNvPr id="0" name=""/>
        <dsp:cNvSpPr/>
      </dsp:nvSpPr>
      <dsp:spPr>
        <a:xfrm>
          <a:off x="8290803" y="509473"/>
          <a:ext cx="2511405" cy="1506843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200" kern="1200" smtClean="0"/>
            <a:t>Rotation</a:t>
          </a:r>
          <a:endParaRPr lang="en-IN" sz="4200" kern="1200" dirty="0" smtClean="0"/>
        </a:p>
      </dsp:txBody>
      <dsp:txXfrm>
        <a:off x="8290803" y="509473"/>
        <a:ext cx="2511405" cy="1506843"/>
      </dsp:txXfrm>
    </dsp:sp>
    <dsp:sp modelId="{EA251A4A-E322-44FD-B1B8-5C5641A677EE}">
      <dsp:nvSpPr>
        <dsp:cNvPr id="0" name=""/>
        <dsp:cNvSpPr/>
      </dsp:nvSpPr>
      <dsp:spPr>
        <a:xfrm>
          <a:off x="1384438" y="2267457"/>
          <a:ext cx="2511405" cy="1506843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200" kern="1200" smtClean="0"/>
            <a:t>Amount</a:t>
          </a:r>
          <a:endParaRPr lang="en-IN" sz="4200" kern="1200" dirty="0" smtClean="0"/>
        </a:p>
      </dsp:txBody>
      <dsp:txXfrm>
        <a:off x="1384438" y="2267457"/>
        <a:ext cx="2511405" cy="1506843"/>
      </dsp:txXfrm>
    </dsp:sp>
    <dsp:sp modelId="{43CD6E6D-9E47-4944-845E-8498E221F2CA}">
      <dsp:nvSpPr>
        <dsp:cNvPr id="0" name=""/>
        <dsp:cNvSpPr/>
      </dsp:nvSpPr>
      <dsp:spPr>
        <a:xfrm>
          <a:off x="4146984" y="2267457"/>
          <a:ext cx="2511405" cy="1506843"/>
        </a:xfrm>
        <a:prstGeom prst="rect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200" kern="1200" smtClean="0"/>
            <a:t>Particle count</a:t>
          </a:r>
          <a:endParaRPr lang="en-IN" sz="4200" kern="1200" dirty="0" smtClean="0"/>
        </a:p>
      </dsp:txBody>
      <dsp:txXfrm>
        <a:off x="4146984" y="2267457"/>
        <a:ext cx="2511405" cy="1506843"/>
      </dsp:txXfrm>
    </dsp:sp>
    <dsp:sp modelId="{775C52EB-A1A1-4E69-ABF4-9FBA793F4CA2}">
      <dsp:nvSpPr>
        <dsp:cNvPr id="0" name=""/>
        <dsp:cNvSpPr/>
      </dsp:nvSpPr>
      <dsp:spPr>
        <a:xfrm>
          <a:off x="6909530" y="2267457"/>
          <a:ext cx="2511405" cy="1506843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200" kern="1200" smtClean="0"/>
            <a:t>Color</a:t>
          </a:r>
          <a:endParaRPr lang="en-IN" sz="4200" kern="1200" dirty="0" smtClean="0"/>
        </a:p>
      </dsp:txBody>
      <dsp:txXfrm>
        <a:off x="6909530" y="2267457"/>
        <a:ext cx="2511405" cy="1506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2567-D8E4-4BD0-80AF-201D92BEBEE0}" type="datetimeFigureOut">
              <a:rPr lang="en-IN" smtClean="0"/>
              <a:t>24-06-2019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873A-8FDD-47DB-B598-331508E79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929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2567-D8E4-4BD0-80AF-201D92BEBEE0}" type="datetimeFigureOut">
              <a:rPr lang="en-IN" smtClean="0"/>
              <a:t>24-06-2019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873A-8FDD-47DB-B598-331508E79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1161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2567-D8E4-4BD0-80AF-201D92BEBEE0}" type="datetimeFigureOut">
              <a:rPr lang="en-IN" smtClean="0"/>
              <a:t>24-06-2019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873A-8FDD-47DB-B598-331508E79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404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2567-D8E4-4BD0-80AF-201D92BEBEE0}" type="datetimeFigureOut">
              <a:rPr lang="en-IN" smtClean="0"/>
              <a:t>24-06-2019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873A-8FDD-47DB-B598-331508E79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133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2567-D8E4-4BD0-80AF-201D92BEBEE0}" type="datetimeFigureOut">
              <a:rPr lang="en-IN" smtClean="0"/>
              <a:t>24-06-2019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873A-8FDD-47DB-B598-331508E79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729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2567-D8E4-4BD0-80AF-201D92BEBEE0}" type="datetimeFigureOut">
              <a:rPr lang="en-IN" smtClean="0"/>
              <a:t>24-06-2019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873A-8FDD-47DB-B598-331508E79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269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2567-D8E4-4BD0-80AF-201D92BEBEE0}" type="datetimeFigureOut">
              <a:rPr lang="en-IN" smtClean="0"/>
              <a:t>24-06-2019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873A-8FDD-47DB-B598-331508E79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362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2567-D8E4-4BD0-80AF-201D92BEBEE0}" type="datetimeFigureOut">
              <a:rPr lang="en-IN" smtClean="0"/>
              <a:t>24-06-2019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873A-8FDD-47DB-B598-331508E79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099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2567-D8E4-4BD0-80AF-201D92BEBEE0}" type="datetimeFigureOut">
              <a:rPr lang="en-IN" smtClean="0"/>
              <a:t>24-06-2019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873A-8FDD-47DB-B598-331508E79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880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2567-D8E4-4BD0-80AF-201D92BEBEE0}" type="datetimeFigureOut">
              <a:rPr lang="en-IN" smtClean="0"/>
              <a:t>24-06-2019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873A-8FDD-47DB-B598-331508E79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799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2567-D8E4-4BD0-80AF-201D92BEBEE0}" type="datetimeFigureOut">
              <a:rPr lang="en-IN" smtClean="0"/>
              <a:t>24-06-2019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873A-8FDD-47DB-B598-331508E79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134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B2567-D8E4-4BD0-80AF-201D92BEBEE0}" type="datetimeFigureOut">
              <a:rPr lang="en-IN" smtClean="0"/>
              <a:t>24-06-2019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E873A-8FDD-47DB-B598-331508E79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487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GkSBlDBOBE" TargetMode="External"/><Relationship Id="rId2" Type="http://schemas.openxmlformats.org/officeDocument/2006/relationships/hyperlink" Target="https://www.youtube.com/watch?v=yG9kCD3cGu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yqynilfnV8" TargetMode="External"/><Relationship Id="rId2" Type="http://schemas.openxmlformats.org/officeDocument/2006/relationships/hyperlink" Target="https://www.youtube.com/watch?v=Lnkgzzv4IW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hyperlink" Target="supporting%20files/mesogastrium-01.sv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05317"/>
            <a:ext cx="9144000" cy="120464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sz="8000" dirty="0" smtClean="0"/>
              <a:t>Keyframes</a:t>
            </a:r>
            <a:endParaRPr lang="en-IN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6541" y="3857692"/>
            <a:ext cx="4237149" cy="77677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IN" sz="4400" dirty="0" smtClean="0"/>
              <a:t>A Key to animation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40002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2562896"/>
            <a:ext cx="10515600" cy="92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4400" dirty="0" smtClean="0"/>
              <a:t>Examples 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31560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52450" y="5598644"/>
            <a:ext cx="5257800" cy="662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/>
              <a:t>Change in the Position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7277100" y="36512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3200" dirty="0"/>
              <a:t>JPEG </a:t>
            </a:r>
          </a:p>
          <a:p>
            <a:r>
              <a:rPr lang="en-IN" sz="3200" dirty="0"/>
              <a:t>PNG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hlinkClick r:id="rId2"/>
              </a:rPr>
              <a:t>https://</a:t>
            </a:r>
            <a:r>
              <a:rPr lang="en-IN" dirty="0" smtClean="0">
                <a:hlinkClick r:id="rId2"/>
              </a:rPr>
              <a:t>www.youtube.com/watch?v=yG9kCD3cGuM</a:t>
            </a:r>
            <a:endParaRPr lang="en-IN" dirty="0" smtClean="0"/>
          </a:p>
          <a:p>
            <a:endParaRPr lang="en-IN" dirty="0"/>
          </a:p>
          <a:p>
            <a:r>
              <a:rPr lang="en-IN" dirty="0">
                <a:hlinkClick r:id="rId3"/>
              </a:rPr>
              <a:t>https://</a:t>
            </a:r>
            <a:r>
              <a:rPr lang="en-IN" dirty="0" smtClean="0">
                <a:hlinkClick r:id="rId3"/>
              </a:rPr>
              <a:t>www.youtube.com/watch?v=IGkSBlDBOBE</a:t>
            </a:r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r>
              <a:rPr lang="en-IN" dirty="0" smtClean="0"/>
              <a:t>Development of kidney – rotation of hilum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380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97014" y="4790941"/>
            <a:ext cx="4468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Tongue development .</a:t>
            </a:r>
            <a:r>
              <a:rPr lang="en-IN" sz="2800" dirty="0" err="1" smtClean="0"/>
              <a:t>flv</a:t>
            </a:r>
            <a:r>
              <a:rPr lang="en-IN" sz="2800" dirty="0" smtClean="0"/>
              <a:t> file</a:t>
            </a:r>
            <a:endParaRPr lang="en-IN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2450" y="5598644"/>
            <a:ext cx="5257800" cy="662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/>
              <a:t>Change in the Shape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277100" y="36512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6000" dirty="0" smtClean="0"/>
              <a:t>Vector</a:t>
            </a:r>
            <a:endParaRPr lang="en-IN" sz="6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hlinkClick r:id="rId2"/>
              </a:rPr>
              <a:t>https://</a:t>
            </a:r>
            <a:r>
              <a:rPr lang="en-IN" dirty="0" smtClean="0">
                <a:hlinkClick r:id="rId2"/>
              </a:rPr>
              <a:t>www.youtube.com/watch?v=Lnkgzzv4IW4</a:t>
            </a:r>
            <a:endParaRPr lang="en-IN" dirty="0" smtClean="0"/>
          </a:p>
          <a:p>
            <a:endParaRPr lang="en-IN" dirty="0"/>
          </a:p>
          <a:p>
            <a:r>
              <a:rPr lang="en-IN" dirty="0">
                <a:hlinkClick r:id="rId3"/>
              </a:rPr>
              <a:t>https://</a:t>
            </a:r>
            <a:r>
              <a:rPr lang="en-IN" dirty="0" smtClean="0">
                <a:hlinkClick r:id="rId3"/>
              </a:rPr>
              <a:t>www.youtube.com/watch?v=lyqynilfnV8</a:t>
            </a:r>
            <a:r>
              <a:rPr lang="en-IN" dirty="0" smtClean="0"/>
              <a:t> </a:t>
            </a:r>
          </a:p>
          <a:p>
            <a:endParaRPr lang="en-IN" dirty="0"/>
          </a:p>
          <a:p>
            <a:r>
              <a:rPr lang="en-IN" dirty="0" smtClean="0"/>
              <a:t>Ectopic kidneys 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6549728" y="5314161"/>
            <a:ext cx="4804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https://www.youtube.com/watch?v=lcRNI7QRjzo</a:t>
            </a:r>
          </a:p>
        </p:txBody>
      </p:sp>
    </p:spTree>
    <p:extLst>
      <p:ext uri="{BB962C8B-B14F-4D97-AF65-F5344CB8AC3E}">
        <p14:creationId xmlns:p14="http://schemas.microsoft.com/office/powerpoint/2010/main" val="416586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Ectopic </a:t>
            </a:r>
            <a:r>
              <a:rPr lang="en-IN" dirty="0" err="1" smtClean="0"/>
              <a:t>urter</a:t>
            </a:r>
            <a:endParaRPr lang="en-IN" dirty="0" smtClean="0"/>
          </a:p>
          <a:p>
            <a:endParaRPr lang="en-IN" dirty="0"/>
          </a:p>
          <a:p>
            <a:r>
              <a:rPr lang="en-IN" dirty="0"/>
              <a:t>https://www.youtube.com/watch?v=EKjgC4OhXOk</a:t>
            </a:r>
          </a:p>
        </p:txBody>
      </p:sp>
    </p:spTree>
    <p:extLst>
      <p:ext uri="{BB962C8B-B14F-4D97-AF65-F5344CB8AC3E}">
        <p14:creationId xmlns:p14="http://schemas.microsoft.com/office/powerpoint/2010/main" val="37271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2" y="0"/>
            <a:ext cx="10515600" cy="1325563"/>
          </a:xfrm>
        </p:spPr>
        <p:txBody>
          <a:bodyPr/>
          <a:lstStyle/>
          <a:p>
            <a:pPr algn="ctr"/>
            <a:r>
              <a:rPr lang="en-IN" dirty="0" smtClean="0"/>
              <a:t>Raster </a:t>
            </a:r>
            <a:r>
              <a:rPr lang="en-IN" dirty="0" err="1" smtClean="0"/>
              <a:t>vs</a:t>
            </a:r>
            <a:r>
              <a:rPr lang="en-IN" dirty="0" smtClean="0"/>
              <a:t> Vector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1475" y="1690688"/>
            <a:ext cx="12563475" cy="38807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72773" y="625421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Image source: https</a:t>
            </a:r>
            <a:r>
              <a:rPr lang="en-IN" dirty="0"/>
              <a:t>://vector-conversions.com/vectorizing/raster_vs_vector.html</a:t>
            </a:r>
          </a:p>
        </p:txBody>
      </p:sp>
    </p:spTree>
    <p:extLst>
      <p:ext uri="{BB962C8B-B14F-4D97-AF65-F5344CB8AC3E}">
        <p14:creationId xmlns:p14="http://schemas.microsoft.com/office/powerpoint/2010/main" val="7414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dirty="0" smtClean="0"/>
              <a:t>Vector - characteristics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505" y="1454764"/>
            <a:ext cx="9382780" cy="6050936"/>
          </a:xfrm>
        </p:spPr>
      </p:pic>
      <p:graphicFrame>
        <p:nvGraphicFramePr>
          <p:cNvPr id="5" name="Object 4">
            <a:hlinkClick r:id="rId4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847855"/>
              </p:ext>
            </p:extLst>
          </p:nvPr>
        </p:nvGraphicFramePr>
        <p:xfrm>
          <a:off x="8550275" y="2615227"/>
          <a:ext cx="1816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5" imgW="1816560" imgH="685800" progId="Package">
                  <p:embed/>
                </p:oleObj>
              </mc:Choice>
              <mc:Fallback>
                <p:oleObj name="Packager Shell Object" showAsIcon="1" r:id="rId5" imgW="18165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50275" y="2615227"/>
                        <a:ext cx="1816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65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541" r="1025" b="11806"/>
          <a:stretch/>
        </p:blipFill>
        <p:spPr>
          <a:xfrm>
            <a:off x="0" y="365125"/>
            <a:ext cx="14195528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7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For more details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https://youtu.be/mrrIBzDMlNw</a:t>
            </a:r>
          </a:p>
        </p:txBody>
      </p:sp>
    </p:spTree>
    <p:extLst>
      <p:ext uri="{BB962C8B-B14F-4D97-AF65-F5344CB8AC3E}">
        <p14:creationId xmlns:p14="http://schemas.microsoft.com/office/powerpoint/2010/main" val="256108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dirty="0" smtClean="0"/>
              <a:t>How to make a vector?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176" y="2206624"/>
            <a:ext cx="2618307" cy="262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057400"/>
            <a:ext cx="31242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525" y="2206624"/>
            <a:ext cx="2626426" cy="25685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6256" y="4961235"/>
            <a:ext cx="2629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Inkscape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4450" y="6019800"/>
            <a:ext cx="2181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https://inkscape.org/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32316" y="5132415"/>
            <a:ext cx="36868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Adobe Illustrator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63434" y="5884565"/>
            <a:ext cx="5144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https://www.adobe.com/in/products/illustrator.html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478167" y="5884565"/>
            <a:ext cx="2455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https://affinity.serif.com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48347" y="5154547"/>
            <a:ext cx="36004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Affinity designer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24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dirty="0" smtClean="0"/>
              <a:t>How to make a vector - online?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2599758" y="1993204"/>
            <a:ext cx="1655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Vectr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9758" y="2916534"/>
            <a:ext cx="1816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https://vectr.com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75690" y="3580517"/>
            <a:ext cx="30660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Method Draw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36800" y="4288403"/>
            <a:ext cx="2511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https://editor.method.ac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80907" y="3839864"/>
            <a:ext cx="27501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Mobile apps</a:t>
            </a:r>
          </a:p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Vector paint</a:t>
            </a: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Vector artist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43058" y="1993204"/>
            <a:ext cx="3800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Drawing SVG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88157" y="2916534"/>
            <a:ext cx="3211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www.drawsvg.org/drawsvg.html</a:t>
            </a:r>
          </a:p>
        </p:txBody>
      </p:sp>
    </p:spTree>
    <p:extLst>
      <p:ext uri="{BB962C8B-B14F-4D97-AF65-F5344CB8AC3E}">
        <p14:creationId xmlns:p14="http://schemas.microsoft.com/office/powerpoint/2010/main" val="17708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Session objectives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To define the </a:t>
            </a:r>
            <a:r>
              <a:rPr lang="en-IN" sz="3600" dirty="0" err="1" smtClean="0"/>
              <a:t>keyframe</a:t>
            </a:r>
            <a:r>
              <a:rPr lang="en-IN" sz="3600" dirty="0" smtClean="0"/>
              <a:t> and to name the software that supports keyframes </a:t>
            </a:r>
          </a:p>
          <a:p>
            <a:r>
              <a:rPr lang="en-IN" sz="3600" dirty="0" smtClean="0"/>
              <a:t>To insert a </a:t>
            </a:r>
            <a:r>
              <a:rPr lang="en-IN" sz="3600" dirty="0" err="1" smtClean="0"/>
              <a:t>keyframe</a:t>
            </a:r>
            <a:r>
              <a:rPr lang="en-IN" sz="3600" dirty="0" smtClean="0"/>
              <a:t> in blenders</a:t>
            </a:r>
          </a:p>
          <a:p>
            <a:r>
              <a:rPr lang="en-IN" sz="3600" dirty="0" smtClean="0"/>
              <a:t>To name two vector graphics editors</a:t>
            </a:r>
          </a:p>
          <a:p>
            <a:r>
              <a:rPr lang="en-IN" sz="3600" dirty="0" smtClean="0"/>
              <a:t>To design and save a simple illustration as SVG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59034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dirty="0"/>
              <a:t>Keyframes are markers in time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01350351"/>
              </p:ext>
            </p:extLst>
          </p:nvPr>
        </p:nvGraphicFramePr>
        <p:xfrm>
          <a:off x="693312" y="1803042"/>
          <a:ext cx="10805375" cy="4283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393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dirty="0" smtClean="0"/>
              <a:t>Keyframes are added in the timeline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1396081"/>
            <a:ext cx="6438900" cy="444792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076450" y="4229947"/>
            <a:ext cx="7772400" cy="1905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4850" y="2613237"/>
            <a:ext cx="1051560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dirty="0" smtClean="0"/>
              <a:t>Timeline in Adobe Photoshop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1120461" y="6425684"/>
            <a:ext cx="1052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Image source: https</a:t>
            </a:r>
            <a:r>
              <a:rPr lang="en-IN" dirty="0"/>
              <a:t>://www.smashingmagazine.com/2015/06/creating-advanced-animations-in-photoshop/</a:t>
            </a:r>
          </a:p>
        </p:txBody>
      </p:sp>
    </p:spTree>
    <p:extLst>
      <p:ext uri="{BB962C8B-B14F-4D97-AF65-F5344CB8AC3E}">
        <p14:creationId xmlns:p14="http://schemas.microsoft.com/office/powerpoint/2010/main" val="286337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dirty="0" smtClean="0"/>
              <a:t>Timeline in Adobe after effects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1910556"/>
            <a:ext cx="11721401" cy="4433094"/>
          </a:xfrm>
        </p:spPr>
      </p:pic>
      <p:sp>
        <p:nvSpPr>
          <p:cNvPr id="6" name="Rectangle 5"/>
          <p:cNvSpPr/>
          <p:nvPr/>
        </p:nvSpPr>
        <p:spPr>
          <a:xfrm>
            <a:off x="1009925" y="6378852"/>
            <a:ext cx="10349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Image source: https</a:t>
            </a:r>
            <a:r>
              <a:rPr lang="en-IN" dirty="0"/>
              <a:t>://helpx.adobe.com/in/after-effects/using/setting-selecting-deleting-keyframes.html</a:t>
            </a:r>
          </a:p>
        </p:txBody>
      </p:sp>
    </p:spTree>
    <p:extLst>
      <p:ext uri="{BB962C8B-B14F-4D97-AF65-F5344CB8AC3E}">
        <p14:creationId xmlns:p14="http://schemas.microsoft.com/office/powerpoint/2010/main" val="109210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511878"/>
            <a:ext cx="8496300" cy="49788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183188"/>
            <a:ext cx="1051560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dirty="0" smtClean="0"/>
              <a:t>Timeline in Blenders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1121535" y="6490710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Image source: https</a:t>
            </a:r>
            <a:r>
              <a:rPr lang="en-IN" dirty="0"/>
              <a:t>://docs.blender.org/manual/en/latest/animation/keyframes/introduction.html</a:t>
            </a:r>
          </a:p>
        </p:txBody>
      </p:sp>
    </p:spTree>
    <p:extLst>
      <p:ext uri="{BB962C8B-B14F-4D97-AF65-F5344CB8AC3E}">
        <p14:creationId xmlns:p14="http://schemas.microsoft.com/office/powerpoint/2010/main" val="34226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GWD_Homepage_Animation_v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93376" y="1180306"/>
            <a:ext cx="7910047" cy="6164755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dirty="0" smtClean="0"/>
              <a:t>Timeline in Google Web designer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3584269" y="6348142"/>
            <a:ext cx="5102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Image source: https</a:t>
            </a:r>
            <a:r>
              <a:rPr lang="en-IN" dirty="0"/>
              <a:t>://webdesigner.withgoogle.com/</a:t>
            </a:r>
          </a:p>
        </p:txBody>
      </p:sp>
    </p:spTree>
    <p:extLst>
      <p:ext uri="{BB962C8B-B14F-4D97-AF65-F5344CB8AC3E}">
        <p14:creationId xmlns:p14="http://schemas.microsoft.com/office/powerpoint/2010/main" val="304000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750530"/>
            <a:ext cx="8953500" cy="4762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6093733"/>
            <a:ext cx="9941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Image source: https</a:t>
            </a:r>
            <a:r>
              <a:rPr lang="en-IN" dirty="0"/>
              <a:t>://www.schoolofmotion.com/blog/how-to-set-keyframes-after-effects</a:t>
            </a:r>
          </a:p>
        </p:txBody>
      </p:sp>
    </p:spTree>
    <p:extLst>
      <p:ext uri="{BB962C8B-B14F-4D97-AF65-F5344CB8AC3E}">
        <p14:creationId xmlns:p14="http://schemas.microsoft.com/office/powerpoint/2010/main" val="4904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47" y="365125"/>
            <a:ext cx="9199381" cy="5167312"/>
          </a:xfrm>
        </p:spPr>
      </p:pic>
      <p:sp>
        <p:nvSpPr>
          <p:cNvPr id="6" name="Rectangle 5"/>
          <p:cNvSpPr/>
          <p:nvPr/>
        </p:nvSpPr>
        <p:spPr>
          <a:xfrm>
            <a:off x="838200" y="6093733"/>
            <a:ext cx="9941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Image source: https</a:t>
            </a:r>
            <a:r>
              <a:rPr lang="en-IN" dirty="0"/>
              <a:t>://www.schoolofmotion.com/blog/how-to-set-keyframes-after-effects</a:t>
            </a:r>
          </a:p>
        </p:txBody>
      </p:sp>
    </p:spTree>
    <p:extLst>
      <p:ext uri="{BB962C8B-B14F-4D97-AF65-F5344CB8AC3E}">
        <p14:creationId xmlns:p14="http://schemas.microsoft.com/office/powerpoint/2010/main" val="7143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226</Words>
  <Application>Microsoft Office PowerPoint</Application>
  <PresentationFormat>Widescreen</PresentationFormat>
  <Paragraphs>70</Paragraphs>
  <Slides>19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Packager Shell Object</vt:lpstr>
      <vt:lpstr>Keyframes</vt:lpstr>
      <vt:lpstr>Session objectives</vt:lpstr>
      <vt:lpstr>Keyframes are markers in time</vt:lpstr>
      <vt:lpstr>Keyframes are added in the timeline</vt:lpstr>
      <vt:lpstr>Timeline in Adobe after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Raster vs Vector</vt:lpstr>
      <vt:lpstr>Vector - characteristics</vt:lpstr>
      <vt:lpstr>PowerPoint Presentation</vt:lpstr>
      <vt:lpstr>For more details </vt:lpstr>
      <vt:lpstr>How to make a vector?</vt:lpstr>
      <vt:lpstr>How to make a vector - online?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frames</dc:title>
  <dc:creator>Viveka S</dc:creator>
  <cp:lastModifiedBy>reviewer</cp:lastModifiedBy>
  <cp:revision>18</cp:revision>
  <dcterms:created xsi:type="dcterms:W3CDTF">2019-06-17T15:13:49Z</dcterms:created>
  <dcterms:modified xsi:type="dcterms:W3CDTF">2019-06-24T10:02:01Z</dcterms:modified>
</cp:coreProperties>
</file>