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C9251-00FE-4A88-8C3C-312C2397CE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0D090AE-ADE4-4FD3-8AE3-B631E4846FAA}">
      <dgm:prSet phldrT="[Text]" custT="1"/>
      <dgm:spPr/>
      <dgm:t>
        <a:bodyPr/>
        <a:lstStyle/>
        <a:p>
          <a:r>
            <a:rPr lang="en-IN" sz="2000" b="0" i="0" dirty="0" smtClean="0"/>
            <a:t>Active area</a:t>
          </a:r>
          <a:endParaRPr lang="en-IN" sz="2000" dirty="0"/>
        </a:p>
      </dgm:t>
    </dgm:pt>
    <dgm:pt modelId="{29988BF5-D152-4C17-AAE1-FF2C7CF3AE83}" type="parTrans" cxnId="{647E74AB-237E-4369-B642-243AFD751129}">
      <dgm:prSet/>
      <dgm:spPr/>
      <dgm:t>
        <a:bodyPr/>
        <a:lstStyle/>
        <a:p>
          <a:endParaRPr lang="en-IN" sz="2400" dirty="0"/>
        </a:p>
      </dgm:t>
    </dgm:pt>
    <dgm:pt modelId="{32A37298-BEF1-4E2A-9641-17113C427A0B}" type="sibTrans" cxnId="{647E74AB-237E-4369-B642-243AFD751129}">
      <dgm:prSet/>
      <dgm:spPr/>
      <dgm:t>
        <a:bodyPr/>
        <a:lstStyle/>
        <a:p>
          <a:endParaRPr lang="en-IN" sz="2400" dirty="0"/>
        </a:p>
      </dgm:t>
    </dgm:pt>
    <dgm:pt modelId="{04BF93E5-038B-4FB3-A602-B75A6E98F114}">
      <dgm:prSet custT="1"/>
      <dgm:spPr/>
      <dgm:t>
        <a:bodyPr/>
        <a:lstStyle/>
        <a:p>
          <a:r>
            <a:rPr lang="en-IN" sz="2000" b="0" i="0" dirty="0" smtClean="0"/>
            <a:t>Features</a:t>
          </a:r>
          <a:endParaRPr lang="en-IN" sz="2000" b="0" i="0" dirty="0"/>
        </a:p>
      </dgm:t>
    </dgm:pt>
    <dgm:pt modelId="{0266C5D1-889B-488D-A1BC-AE214C4A61D3}" type="parTrans" cxnId="{72B7A55D-98A1-4445-BD96-123002E5981A}">
      <dgm:prSet/>
      <dgm:spPr/>
      <dgm:t>
        <a:bodyPr/>
        <a:lstStyle/>
        <a:p>
          <a:endParaRPr lang="en-IN" sz="2400" dirty="0"/>
        </a:p>
      </dgm:t>
    </dgm:pt>
    <dgm:pt modelId="{E1718372-5075-4A17-8265-5F9C7B18CCC1}" type="sibTrans" cxnId="{72B7A55D-98A1-4445-BD96-123002E5981A}">
      <dgm:prSet/>
      <dgm:spPr/>
      <dgm:t>
        <a:bodyPr/>
        <a:lstStyle/>
        <a:p>
          <a:endParaRPr lang="en-IN" sz="2400" dirty="0"/>
        </a:p>
      </dgm:t>
    </dgm:pt>
    <dgm:pt modelId="{961AD918-8F21-46EC-AAB1-8C378747A66C}">
      <dgm:prSet custT="1"/>
      <dgm:spPr/>
      <dgm:t>
        <a:bodyPr/>
        <a:lstStyle/>
        <a:p>
          <a:r>
            <a:rPr lang="en-IN" sz="2000" b="0" i="0" dirty="0" smtClean="0"/>
            <a:t>Hot keys</a:t>
          </a:r>
          <a:endParaRPr lang="en-IN" sz="2000" b="0" i="0" dirty="0"/>
        </a:p>
      </dgm:t>
    </dgm:pt>
    <dgm:pt modelId="{873E8AE9-9755-45C8-8104-673597B347D0}" type="parTrans" cxnId="{B47FD17B-5B26-467D-AFCD-2F0345B09C8D}">
      <dgm:prSet/>
      <dgm:spPr/>
      <dgm:t>
        <a:bodyPr/>
        <a:lstStyle/>
        <a:p>
          <a:endParaRPr lang="en-IN" sz="2400" dirty="0"/>
        </a:p>
      </dgm:t>
    </dgm:pt>
    <dgm:pt modelId="{3A74086B-FF10-4CC6-A298-F8797549BC9E}" type="sibTrans" cxnId="{B47FD17B-5B26-467D-AFCD-2F0345B09C8D}">
      <dgm:prSet/>
      <dgm:spPr/>
      <dgm:t>
        <a:bodyPr/>
        <a:lstStyle/>
        <a:p>
          <a:endParaRPr lang="en-IN" sz="2400" dirty="0"/>
        </a:p>
      </dgm:t>
    </dgm:pt>
    <dgm:pt modelId="{918B1EBA-049D-42C5-A3EA-BAB8C9904CD9}">
      <dgm:prSet custT="1"/>
      <dgm:spPr/>
      <dgm:t>
        <a:bodyPr/>
        <a:lstStyle/>
        <a:p>
          <a:r>
            <a:rPr lang="en-IN" sz="2000" b="0" i="0" dirty="0" smtClean="0"/>
            <a:t>Stylus</a:t>
          </a:r>
          <a:endParaRPr lang="en-IN" sz="2000" b="0" i="0" dirty="0"/>
        </a:p>
      </dgm:t>
    </dgm:pt>
    <dgm:pt modelId="{D020F28E-AC88-4E87-8061-5118F48FA2C1}" type="parTrans" cxnId="{DA3FB2C8-5EF1-4D79-B880-6932D1DD7ABB}">
      <dgm:prSet/>
      <dgm:spPr/>
      <dgm:t>
        <a:bodyPr/>
        <a:lstStyle/>
        <a:p>
          <a:endParaRPr lang="en-IN" sz="2400" dirty="0"/>
        </a:p>
      </dgm:t>
    </dgm:pt>
    <dgm:pt modelId="{57C610C1-9EA8-439E-BCC5-ACA0D96C355B}" type="sibTrans" cxnId="{DA3FB2C8-5EF1-4D79-B880-6932D1DD7ABB}">
      <dgm:prSet/>
      <dgm:spPr/>
      <dgm:t>
        <a:bodyPr/>
        <a:lstStyle/>
        <a:p>
          <a:endParaRPr lang="en-IN" sz="2400" dirty="0"/>
        </a:p>
      </dgm:t>
    </dgm:pt>
    <dgm:pt modelId="{9AB7E83F-0A3D-4FAC-BCAE-95A0C3F397D0}">
      <dgm:prSet custT="1"/>
      <dgm:spPr/>
      <dgm:t>
        <a:bodyPr/>
        <a:lstStyle/>
        <a:p>
          <a:r>
            <a:rPr lang="en-IN" sz="2000" b="0" i="0" dirty="0" smtClean="0"/>
            <a:t>Pressure sensitivity</a:t>
          </a:r>
          <a:endParaRPr lang="en-IN" sz="2000" b="0" i="0" dirty="0"/>
        </a:p>
      </dgm:t>
    </dgm:pt>
    <dgm:pt modelId="{A00B84FF-1D5C-4A3C-9D9D-24E0E7762B0D}" type="parTrans" cxnId="{F06A50E2-36DA-4805-8773-E3E9F33F8714}">
      <dgm:prSet/>
      <dgm:spPr/>
      <dgm:t>
        <a:bodyPr/>
        <a:lstStyle/>
        <a:p>
          <a:endParaRPr lang="en-IN" sz="2400" dirty="0"/>
        </a:p>
      </dgm:t>
    </dgm:pt>
    <dgm:pt modelId="{B98BD27D-E9CD-40FC-92AC-58B2A36592DB}" type="sibTrans" cxnId="{F06A50E2-36DA-4805-8773-E3E9F33F8714}">
      <dgm:prSet/>
      <dgm:spPr/>
      <dgm:t>
        <a:bodyPr/>
        <a:lstStyle/>
        <a:p>
          <a:endParaRPr lang="en-IN" sz="2400" dirty="0"/>
        </a:p>
      </dgm:t>
    </dgm:pt>
    <dgm:pt modelId="{1CBA864C-E2AD-45E8-A35F-4ABAD0230B4C}">
      <dgm:prSet custT="1"/>
      <dgm:spPr/>
      <dgm:t>
        <a:bodyPr/>
        <a:lstStyle/>
        <a:p>
          <a:r>
            <a:rPr lang="en-IN" sz="2000" b="0" i="0" dirty="0" smtClean="0"/>
            <a:t>Resolution</a:t>
          </a:r>
          <a:endParaRPr lang="en-IN" sz="2000" b="0" i="0" dirty="0"/>
        </a:p>
      </dgm:t>
    </dgm:pt>
    <dgm:pt modelId="{8DCB716B-61D1-4AA7-8C59-FF0ECBC65823}" type="parTrans" cxnId="{2E2D3E2B-A233-4EB6-94A3-EB35FE399ADE}">
      <dgm:prSet/>
      <dgm:spPr/>
      <dgm:t>
        <a:bodyPr/>
        <a:lstStyle/>
        <a:p>
          <a:endParaRPr lang="en-IN" sz="2400" dirty="0"/>
        </a:p>
      </dgm:t>
    </dgm:pt>
    <dgm:pt modelId="{C3405FA7-6483-4C0D-BE36-9FA5D7688A9E}" type="sibTrans" cxnId="{2E2D3E2B-A233-4EB6-94A3-EB35FE399ADE}">
      <dgm:prSet/>
      <dgm:spPr/>
      <dgm:t>
        <a:bodyPr/>
        <a:lstStyle/>
        <a:p>
          <a:endParaRPr lang="en-IN" sz="2400" dirty="0"/>
        </a:p>
      </dgm:t>
    </dgm:pt>
    <dgm:pt modelId="{13F20F51-F3AE-480A-A527-3E4C0056C6A0}">
      <dgm:prSet custT="1"/>
      <dgm:spPr/>
      <dgm:t>
        <a:bodyPr/>
        <a:lstStyle/>
        <a:p>
          <a:r>
            <a:rPr lang="en-IN" sz="2000" b="0" i="0" dirty="0" err="1" smtClean="0"/>
            <a:t>Scrollers</a:t>
          </a:r>
          <a:endParaRPr lang="en-IN" sz="2000" b="0" i="0" dirty="0"/>
        </a:p>
      </dgm:t>
    </dgm:pt>
    <dgm:pt modelId="{521996D8-9862-448B-B363-65CF5F83D6F1}" type="parTrans" cxnId="{B6812B11-9662-4E22-ACCD-8FFBB76D4B87}">
      <dgm:prSet/>
      <dgm:spPr/>
      <dgm:t>
        <a:bodyPr/>
        <a:lstStyle/>
        <a:p>
          <a:endParaRPr lang="en-IN" sz="2400" dirty="0"/>
        </a:p>
      </dgm:t>
    </dgm:pt>
    <dgm:pt modelId="{FBC30CE7-B46D-4F25-AE1C-3FC488859733}" type="sibTrans" cxnId="{B6812B11-9662-4E22-ACCD-8FFBB76D4B87}">
      <dgm:prSet/>
      <dgm:spPr/>
      <dgm:t>
        <a:bodyPr/>
        <a:lstStyle/>
        <a:p>
          <a:endParaRPr lang="en-IN" sz="2400" dirty="0"/>
        </a:p>
      </dgm:t>
    </dgm:pt>
    <dgm:pt modelId="{5F7D7112-2C4B-4274-B05B-F9C60BC10D7E}">
      <dgm:prSet custT="1"/>
      <dgm:spPr/>
      <dgm:t>
        <a:bodyPr/>
        <a:lstStyle/>
        <a:p>
          <a:r>
            <a:rPr lang="en-IN" sz="2000" b="0" i="0" dirty="0" smtClean="0"/>
            <a:t>Wireless or corded</a:t>
          </a:r>
          <a:endParaRPr lang="en-IN" sz="2000" b="0" i="0" dirty="0"/>
        </a:p>
      </dgm:t>
    </dgm:pt>
    <dgm:pt modelId="{B8CE8634-23E0-4868-B742-CDD610FD3362}" type="parTrans" cxnId="{27C00562-ED97-4E83-B882-ED186A898F67}">
      <dgm:prSet/>
      <dgm:spPr/>
      <dgm:t>
        <a:bodyPr/>
        <a:lstStyle/>
        <a:p>
          <a:endParaRPr lang="en-IN" sz="2400" dirty="0"/>
        </a:p>
      </dgm:t>
    </dgm:pt>
    <dgm:pt modelId="{598DF0DB-E352-47C3-97DF-BE5E9275E847}" type="sibTrans" cxnId="{27C00562-ED97-4E83-B882-ED186A898F67}">
      <dgm:prSet/>
      <dgm:spPr/>
      <dgm:t>
        <a:bodyPr/>
        <a:lstStyle/>
        <a:p>
          <a:endParaRPr lang="en-IN" sz="2400" dirty="0"/>
        </a:p>
      </dgm:t>
    </dgm:pt>
    <dgm:pt modelId="{920471E6-55AC-438B-AD4E-AF372C25902A}" type="pres">
      <dgm:prSet presAssocID="{909C9251-00FE-4A88-8C3C-312C2397CE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6369816-11CB-4D77-A123-B454C17334BC}" type="pres">
      <dgm:prSet presAssocID="{B0D090AE-ADE4-4FD3-8AE3-B631E4846FAA}" presName="parentLin" presStyleCnt="0"/>
      <dgm:spPr/>
    </dgm:pt>
    <dgm:pt modelId="{C1212FB3-AA2C-47E4-B4A6-36C1112097C7}" type="pres">
      <dgm:prSet presAssocID="{B0D090AE-ADE4-4FD3-8AE3-B631E4846FAA}" presName="parentLeftMargin" presStyleLbl="node1" presStyleIdx="0" presStyleCnt="8"/>
      <dgm:spPr/>
      <dgm:t>
        <a:bodyPr/>
        <a:lstStyle/>
        <a:p>
          <a:endParaRPr lang="en-IN"/>
        </a:p>
      </dgm:t>
    </dgm:pt>
    <dgm:pt modelId="{C50FD9AF-A460-49AE-8096-6CDE46CC90CA}" type="pres">
      <dgm:prSet presAssocID="{B0D090AE-ADE4-4FD3-8AE3-B631E4846FA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66FE0D-8501-4A0B-A9E2-73A0473D015D}" type="pres">
      <dgm:prSet presAssocID="{B0D090AE-ADE4-4FD3-8AE3-B631E4846FAA}" presName="negativeSpace" presStyleCnt="0"/>
      <dgm:spPr/>
    </dgm:pt>
    <dgm:pt modelId="{A9BEE680-FCD9-4347-B770-C6CDE3542CF4}" type="pres">
      <dgm:prSet presAssocID="{B0D090AE-ADE4-4FD3-8AE3-B631E4846FAA}" presName="childText" presStyleLbl="conFgAcc1" presStyleIdx="0" presStyleCnt="8">
        <dgm:presLayoutVars>
          <dgm:bulletEnabled val="1"/>
        </dgm:presLayoutVars>
      </dgm:prSet>
      <dgm:spPr/>
    </dgm:pt>
    <dgm:pt modelId="{D4124599-306E-46B2-8420-AC6F59F4DBEA}" type="pres">
      <dgm:prSet presAssocID="{32A37298-BEF1-4E2A-9641-17113C427A0B}" presName="spaceBetweenRectangles" presStyleCnt="0"/>
      <dgm:spPr/>
    </dgm:pt>
    <dgm:pt modelId="{9FCAA207-A0FC-45FA-8EB2-48B8E8FFF10B}" type="pres">
      <dgm:prSet presAssocID="{04BF93E5-038B-4FB3-A602-B75A6E98F114}" presName="parentLin" presStyleCnt="0"/>
      <dgm:spPr/>
    </dgm:pt>
    <dgm:pt modelId="{08922534-6F20-48DA-B790-305778BBB5BA}" type="pres">
      <dgm:prSet presAssocID="{04BF93E5-038B-4FB3-A602-B75A6E98F114}" presName="parentLeftMargin" presStyleLbl="node1" presStyleIdx="0" presStyleCnt="8"/>
      <dgm:spPr/>
      <dgm:t>
        <a:bodyPr/>
        <a:lstStyle/>
        <a:p>
          <a:endParaRPr lang="en-IN"/>
        </a:p>
      </dgm:t>
    </dgm:pt>
    <dgm:pt modelId="{6ED2DFBA-7E23-4086-AB4C-9CC16BF0540B}" type="pres">
      <dgm:prSet presAssocID="{04BF93E5-038B-4FB3-A602-B75A6E98F11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C3A0CE-3722-4CCD-88AD-744C2772363F}" type="pres">
      <dgm:prSet presAssocID="{04BF93E5-038B-4FB3-A602-B75A6E98F114}" presName="negativeSpace" presStyleCnt="0"/>
      <dgm:spPr/>
    </dgm:pt>
    <dgm:pt modelId="{FA05307D-96AC-4F4F-AC11-D2C173EE6D89}" type="pres">
      <dgm:prSet presAssocID="{04BF93E5-038B-4FB3-A602-B75A6E98F114}" presName="childText" presStyleLbl="conFgAcc1" presStyleIdx="1" presStyleCnt="8">
        <dgm:presLayoutVars>
          <dgm:bulletEnabled val="1"/>
        </dgm:presLayoutVars>
      </dgm:prSet>
      <dgm:spPr/>
    </dgm:pt>
    <dgm:pt modelId="{48FB61C0-EB89-42E1-94E3-3E722DF53FFA}" type="pres">
      <dgm:prSet presAssocID="{E1718372-5075-4A17-8265-5F9C7B18CCC1}" presName="spaceBetweenRectangles" presStyleCnt="0"/>
      <dgm:spPr/>
    </dgm:pt>
    <dgm:pt modelId="{296FDB23-1551-42D1-96B2-CC26207D0C08}" type="pres">
      <dgm:prSet presAssocID="{961AD918-8F21-46EC-AAB1-8C378747A66C}" presName="parentLin" presStyleCnt="0"/>
      <dgm:spPr/>
    </dgm:pt>
    <dgm:pt modelId="{97D7875F-49F4-40AF-8566-DCCFDADA9174}" type="pres">
      <dgm:prSet presAssocID="{961AD918-8F21-46EC-AAB1-8C378747A66C}" presName="parentLeftMargin" presStyleLbl="node1" presStyleIdx="1" presStyleCnt="8"/>
      <dgm:spPr/>
      <dgm:t>
        <a:bodyPr/>
        <a:lstStyle/>
        <a:p>
          <a:endParaRPr lang="en-IN"/>
        </a:p>
      </dgm:t>
    </dgm:pt>
    <dgm:pt modelId="{DEB8E90B-F89F-40BE-9CC6-4DCEBE9F4596}" type="pres">
      <dgm:prSet presAssocID="{961AD918-8F21-46EC-AAB1-8C378747A66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769479-E533-4A14-91DB-AA186A90CFAE}" type="pres">
      <dgm:prSet presAssocID="{961AD918-8F21-46EC-AAB1-8C378747A66C}" presName="negativeSpace" presStyleCnt="0"/>
      <dgm:spPr/>
    </dgm:pt>
    <dgm:pt modelId="{E76C4871-61F3-4611-9A23-D2572B0E684C}" type="pres">
      <dgm:prSet presAssocID="{961AD918-8F21-46EC-AAB1-8C378747A66C}" presName="childText" presStyleLbl="conFgAcc1" presStyleIdx="2" presStyleCnt="8">
        <dgm:presLayoutVars>
          <dgm:bulletEnabled val="1"/>
        </dgm:presLayoutVars>
      </dgm:prSet>
      <dgm:spPr/>
    </dgm:pt>
    <dgm:pt modelId="{F8A95204-FCBC-4A0C-AAC9-9627A66E2119}" type="pres">
      <dgm:prSet presAssocID="{3A74086B-FF10-4CC6-A298-F8797549BC9E}" presName="spaceBetweenRectangles" presStyleCnt="0"/>
      <dgm:spPr/>
    </dgm:pt>
    <dgm:pt modelId="{0210559B-B288-4C8F-B21B-FE9B17A52080}" type="pres">
      <dgm:prSet presAssocID="{918B1EBA-049D-42C5-A3EA-BAB8C9904CD9}" presName="parentLin" presStyleCnt="0"/>
      <dgm:spPr/>
    </dgm:pt>
    <dgm:pt modelId="{CBCE8CA7-8E7D-46B5-951D-3FD238930CF3}" type="pres">
      <dgm:prSet presAssocID="{918B1EBA-049D-42C5-A3EA-BAB8C9904CD9}" presName="parentLeftMargin" presStyleLbl="node1" presStyleIdx="2" presStyleCnt="8"/>
      <dgm:spPr/>
      <dgm:t>
        <a:bodyPr/>
        <a:lstStyle/>
        <a:p>
          <a:endParaRPr lang="en-IN"/>
        </a:p>
      </dgm:t>
    </dgm:pt>
    <dgm:pt modelId="{A4B213AD-AF78-4618-9B9D-2A8BC256C533}" type="pres">
      <dgm:prSet presAssocID="{918B1EBA-049D-42C5-A3EA-BAB8C9904CD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87CE71-AFBD-40B6-BFC2-091E32A8782C}" type="pres">
      <dgm:prSet presAssocID="{918B1EBA-049D-42C5-A3EA-BAB8C9904CD9}" presName="negativeSpace" presStyleCnt="0"/>
      <dgm:spPr/>
    </dgm:pt>
    <dgm:pt modelId="{D681153C-5DCD-4076-8A01-7EE21FBB6D74}" type="pres">
      <dgm:prSet presAssocID="{918B1EBA-049D-42C5-A3EA-BAB8C9904CD9}" presName="childText" presStyleLbl="conFgAcc1" presStyleIdx="3" presStyleCnt="8">
        <dgm:presLayoutVars>
          <dgm:bulletEnabled val="1"/>
        </dgm:presLayoutVars>
      </dgm:prSet>
      <dgm:spPr/>
    </dgm:pt>
    <dgm:pt modelId="{ABA7248D-4056-4FA4-8F32-EF558F75968A}" type="pres">
      <dgm:prSet presAssocID="{57C610C1-9EA8-439E-BCC5-ACA0D96C355B}" presName="spaceBetweenRectangles" presStyleCnt="0"/>
      <dgm:spPr/>
    </dgm:pt>
    <dgm:pt modelId="{097347A4-C1F4-4969-869C-D52FC99B958B}" type="pres">
      <dgm:prSet presAssocID="{9AB7E83F-0A3D-4FAC-BCAE-95A0C3F397D0}" presName="parentLin" presStyleCnt="0"/>
      <dgm:spPr/>
    </dgm:pt>
    <dgm:pt modelId="{48CE0B86-3B73-4BE4-BD91-54520769CCFA}" type="pres">
      <dgm:prSet presAssocID="{9AB7E83F-0A3D-4FAC-BCAE-95A0C3F397D0}" presName="parentLeftMargin" presStyleLbl="node1" presStyleIdx="3" presStyleCnt="8"/>
      <dgm:spPr/>
      <dgm:t>
        <a:bodyPr/>
        <a:lstStyle/>
        <a:p>
          <a:endParaRPr lang="en-IN"/>
        </a:p>
      </dgm:t>
    </dgm:pt>
    <dgm:pt modelId="{E1F3E132-D533-4B8A-8440-905DC1363689}" type="pres">
      <dgm:prSet presAssocID="{9AB7E83F-0A3D-4FAC-BCAE-95A0C3F397D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EB982F-63CB-4E0A-9491-A141ADACE3DB}" type="pres">
      <dgm:prSet presAssocID="{9AB7E83F-0A3D-4FAC-BCAE-95A0C3F397D0}" presName="negativeSpace" presStyleCnt="0"/>
      <dgm:spPr/>
    </dgm:pt>
    <dgm:pt modelId="{6B31955C-39E3-44D9-B356-53C1EBF11CC5}" type="pres">
      <dgm:prSet presAssocID="{9AB7E83F-0A3D-4FAC-BCAE-95A0C3F397D0}" presName="childText" presStyleLbl="conFgAcc1" presStyleIdx="4" presStyleCnt="8">
        <dgm:presLayoutVars>
          <dgm:bulletEnabled val="1"/>
        </dgm:presLayoutVars>
      </dgm:prSet>
      <dgm:spPr/>
    </dgm:pt>
    <dgm:pt modelId="{D16BE9D4-1E37-48E0-AFED-8441E12433F2}" type="pres">
      <dgm:prSet presAssocID="{B98BD27D-E9CD-40FC-92AC-58B2A36592DB}" presName="spaceBetweenRectangles" presStyleCnt="0"/>
      <dgm:spPr/>
    </dgm:pt>
    <dgm:pt modelId="{79624B2A-A1B4-4D4E-B205-66147A939B1A}" type="pres">
      <dgm:prSet presAssocID="{1CBA864C-E2AD-45E8-A35F-4ABAD0230B4C}" presName="parentLin" presStyleCnt="0"/>
      <dgm:spPr/>
    </dgm:pt>
    <dgm:pt modelId="{631851AA-8A5B-4D3D-B649-AE7F27A77D07}" type="pres">
      <dgm:prSet presAssocID="{1CBA864C-E2AD-45E8-A35F-4ABAD0230B4C}" presName="parentLeftMargin" presStyleLbl="node1" presStyleIdx="4" presStyleCnt="8"/>
      <dgm:spPr/>
      <dgm:t>
        <a:bodyPr/>
        <a:lstStyle/>
        <a:p>
          <a:endParaRPr lang="en-IN"/>
        </a:p>
      </dgm:t>
    </dgm:pt>
    <dgm:pt modelId="{DF49CD6B-932D-4D54-876B-3B62CDB20226}" type="pres">
      <dgm:prSet presAssocID="{1CBA864C-E2AD-45E8-A35F-4ABAD0230B4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F9CD1E-A38E-4A82-A3EE-AF6710C31FBF}" type="pres">
      <dgm:prSet presAssocID="{1CBA864C-E2AD-45E8-A35F-4ABAD0230B4C}" presName="negativeSpace" presStyleCnt="0"/>
      <dgm:spPr/>
    </dgm:pt>
    <dgm:pt modelId="{68B4FF8E-70FB-4475-9D72-512ACD28152F}" type="pres">
      <dgm:prSet presAssocID="{1CBA864C-E2AD-45E8-A35F-4ABAD0230B4C}" presName="childText" presStyleLbl="conFgAcc1" presStyleIdx="5" presStyleCnt="8">
        <dgm:presLayoutVars>
          <dgm:bulletEnabled val="1"/>
        </dgm:presLayoutVars>
      </dgm:prSet>
      <dgm:spPr/>
    </dgm:pt>
    <dgm:pt modelId="{26074319-66AD-41C6-BE8F-15B0D74A533E}" type="pres">
      <dgm:prSet presAssocID="{C3405FA7-6483-4C0D-BE36-9FA5D7688A9E}" presName="spaceBetweenRectangles" presStyleCnt="0"/>
      <dgm:spPr/>
    </dgm:pt>
    <dgm:pt modelId="{28DEFC2A-B955-4B30-AAD4-0C2B79A0FFF5}" type="pres">
      <dgm:prSet presAssocID="{13F20F51-F3AE-480A-A527-3E4C0056C6A0}" presName="parentLin" presStyleCnt="0"/>
      <dgm:spPr/>
    </dgm:pt>
    <dgm:pt modelId="{71CBC129-31F1-4CE2-95E5-D16CC0B6B661}" type="pres">
      <dgm:prSet presAssocID="{13F20F51-F3AE-480A-A527-3E4C0056C6A0}" presName="parentLeftMargin" presStyleLbl="node1" presStyleIdx="5" presStyleCnt="8"/>
      <dgm:spPr/>
      <dgm:t>
        <a:bodyPr/>
        <a:lstStyle/>
        <a:p>
          <a:endParaRPr lang="en-IN"/>
        </a:p>
      </dgm:t>
    </dgm:pt>
    <dgm:pt modelId="{AE13195C-DC97-42F9-8CB5-5CDEC297E8E3}" type="pres">
      <dgm:prSet presAssocID="{13F20F51-F3AE-480A-A527-3E4C0056C6A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C1DEC2-CA93-48B6-9403-7237733B6F7C}" type="pres">
      <dgm:prSet presAssocID="{13F20F51-F3AE-480A-A527-3E4C0056C6A0}" presName="negativeSpace" presStyleCnt="0"/>
      <dgm:spPr/>
    </dgm:pt>
    <dgm:pt modelId="{53663275-7F07-4130-A00C-52359A60921D}" type="pres">
      <dgm:prSet presAssocID="{13F20F51-F3AE-480A-A527-3E4C0056C6A0}" presName="childText" presStyleLbl="conFgAcc1" presStyleIdx="6" presStyleCnt="8">
        <dgm:presLayoutVars>
          <dgm:bulletEnabled val="1"/>
        </dgm:presLayoutVars>
      </dgm:prSet>
      <dgm:spPr/>
    </dgm:pt>
    <dgm:pt modelId="{AEC8A8F3-8003-424C-9481-4B8E86C1E2F4}" type="pres">
      <dgm:prSet presAssocID="{FBC30CE7-B46D-4F25-AE1C-3FC488859733}" presName="spaceBetweenRectangles" presStyleCnt="0"/>
      <dgm:spPr/>
    </dgm:pt>
    <dgm:pt modelId="{56E0A19D-9602-4682-BA42-C495B1ECA5B5}" type="pres">
      <dgm:prSet presAssocID="{5F7D7112-2C4B-4274-B05B-F9C60BC10D7E}" presName="parentLin" presStyleCnt="0"/>
      <dgm:spPr/>
    </dgm:pt>
    <dgm:pt modelId="{550D7774-AD16-4139-98D1-4139184A2D7B}" type="pres">
      <dgm:prSet presAssocID="{5F7D7112-2C4B-4274-B05B-F9C60BC10D7E}" presName="parentLeftMargin" presStyleLbl="node1" presStyleIdx="6" presStyleCnt="8"/>
      <dgm:spPr/>
      <dgm:t>
        <a:bodyPr/>
        <a:lstStyle/>
        <a:p>
          <a:endParaRPr lang="en-IN"/>
        </a:p>
      </dgm:t>
    </dgm:pt>
    <dgm:pt modelId="{741989D3-D49C-4B0C-A34C-57BEBBA0C752}" type="pres">
      <dgm:prSet presAssocID="{5F7D7112-2C4B-4274-B05B-F9C60BC10D7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891E5B3-2DE0-47CB-9B33-018B616901B9}" type="pres">
      <dgm:prSet presAssocID="{5F7D7112-2C4B-4274-B05B-F9C60BC10D7E}" presName="negativeSpace" presStyleCnt="0"/>
      <dgm:spPr/>
    </dgm:pt>
    <dgm:pt modelId="{7CDA99B2-28ED-4946-B576-093E959EE6F3}" type="pres">
      <dgm:prSet presAssocID="{5F7D7112-2C4B-4274-B05B-F9C60BC10D7E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1EF029A9-3C24-4548-9EC1-429B73FC12DF}" type="presOf" srcId="{1CBA864C-E2AD-45E8-A35F-4ABAD0230B4C}" destId="{DF49CD6B-932D-4D54-876B-3B62CDB20226}" srcOrd="1" destOrd="0" presId="urn:microsoft.com/office/officeart/2005/8/layout/list1"/>
    <dgm:cxn modelId="{7CE242FE-D710-4032-8463-1FDD7CA52C07}" type="presOf" srcId="{B0D090AE-ADE4-4FD3-8AE3-B631E4846FAA}" destId="{C1212FB3-AA2C-47E4-B4A6-36C1112097C7}" srcOrd="0" destOrd="0" presId="urn:microsoft.com/office/officeart/2005/8/layout/list1"/>
    <dgm:cxn modelId="{72B7A55D-98A1-4445-BD96-123002E5981A}" srcId="{909C9251-00FE-4A88-8C3C-312C2397CE3F}" destId="{04BF93E5-038B-4FB3-A602-B75A6E98F114}" srcOrd="1" destOrd="0" parTransId="{0266C5D1-889B-488D-A1BC-AE214C4A61D3}" sibTransId="{E1718372-5075-4A17-8265-5F9C7B18CCC1}"/>
    <dgm:cxn modelId="{1D157EFA-4BAE-4C3D-9B77-6C416DD6555D}" type="presOf" srcId="{9AB7E83F-0A3D-4FAC-BCAE-95A0C3F397D0}" destId="{48CE0B86-3B73-4BE4-BD91-54520769CCFA}" srcOrd="0" destOrd="0" presId="urn:microsoft.com/office/officeart/2005/8/layout/list1"/>
    <dgm:cxn modelId="{5E73DB6F-041C-4907-BB40-F1F3E43C61E0}" type="presOf" srcId="{13F20F51-F3AE-480A-A527-3E4C0056C6A0}" destId="{AE13195C-DC97-42F9-8CB5-5CDEC297E8E3}" srcOrd="1" destOrd="0" presId="urn:microsoft.com/office/officeart/2005/8/layout/list1"/>
    <dgm:cxn modelId="{DBC4BBED-A495-4267-9EF7-E8F82A43877D}" type="presOf" srcId="{5F7D7112-2C4B-4274-B05B-F9C60BC10D7E}" destId="{741989D3-D49C-4B0C-A34C-57BEBBA0C752}" srcOrd="1" destOrd="0" presId="urn:microsoft.com/office/officeart/2005/8/layout/list1"/>
    <dgm:cxn modelId="{DA3FB2C8-5EF1-4D79-B880-6932D1DD7ABB}" srcId="{909C9251-00FE-4A88-8C3C-312C2397CE3F}" destId="{918B1EBA-049D-42C5-A3EA-BAB8C9904CD9}" srcOrd="3" destOrd="0" parTransId="{D020F28E-AC88-4E87-8061-5118F48FA2C1}" sibTransId="{57C610C1-9EA8-439E-BCC5-ACA0D96C355B}"/>
    <dgm:cxn modelId="{44FAE30E-7272-4A07-A0DE-D9EFAE235C02}" type="presOf" srcId="{909C9251-00FE-4A88-8C3C-312C2397CE3F}" destId="{920471E6-55AC-438B-AD4E-AF372C25902A}" srcOrd="0" destOrd="0" presId="urn:microsoft.com/office/officeart/2005/8/layout/list1"/>
    <dgm:cxn modelId="{2E2D3E2B-A233-4EB6-94A3-EB35FE399ADE}" srcId="{909C9251-00FE-4A88-8C3C-312C2397CE3F}" destId="{1CBA864C-E2AD-45E8-A35F-4ABAD0230B4C}" srcOrd="5" destOrd="0" parTransId="{8DCB716B-61D1-4AA7-8C59-FF0ECBC65823}" sibTransId="{C3405FA7-6483-4C0D-BE36-9FA5D7688A9E}"/>
    <dgm:cxn modelId="{77240634-5CF1-441D-AC62-748137A0C226}" type="presOf" srcId="{961AD918-8F21-46EC-AAB1-8C378747A66C}" destId="{97D7875F-49F4-40AF-8566-DCCFDADA9174}" srcOrd="0" destOrd="0" presId="urn:microsoft.com/office/officeart/2005/8/layout/list1"/>
    <dgm:cxn modelId="{F33B1747-AB8B-4F90-A178-C27612D4BA3B}" type="presOf" srcId="{13F20F51-F3AE-480A-A527-3E4C0056C6A0}" destId="{71CBC129-31F1-4CE2-95E5-D16CC0B6B661}" srcOrd="0" destOrd="0" presId="urn:microsoft.com/office/officeart/2005/8/layout/list1"/>
    <dgm:cxn modelId="{F06A50E2-36DA-4805-8773-E3E9F33F8714}" srcId="{909C9251-00FE-4A88-8C3C-312C2397CE3F}" destId="{9AB7E83F-0A3D-4FAC-BCAE-95A0C3F397D0}" srcOrd="4" destOrd="0" parTransId="{A00B84FF-1D5C-4A3C-9D9D-24E0E7762B0D}" sibTransId="{B98BD27D-E9CD-40FC-92AC-58B2A36592DB}"/>
    <dgm:cxn modelId="{647E74AB-237E-4369-B642-243AFD751129}" srcId="{909C9251-00FE-4A88-8C3C-312C2397CE3F}" destId="{B0D090AE-ADE4-4FD3-8AE3-B631E4846FAA}" srcOrd="0" destOrd="0" parTransId="{29988BF5-D152-4C17-AAE1-FF2C7CF3AE83}" sibTransId="{32A37298-BEF1-4E2A-9641-17113C427A0B}"/>
    <dgm:cxn modelId="{2758B1FE-A4E3-4A8E-810F-FB78D8F09F59}" type="presOf" srcId="{961AD918-8F21-46EC-AAB1-8C378747A66C}" destId="{DEB8E90B-F89F-40BE-9CC6-4DCEBE9F4596}" srcOrd="1" destOrd="0" presId="urn:microsoft.com/office/officeart/2005/8/layout/list1"/>
    <dgm:cxn modelId="{B6812B11-9662-4E22-ACCD-8FFBB76D4B87}" srcId="{909C9251-00FE-4A88-8C3C-312C2397CE3F}" destId="{13F20F51-F3AE-480A-A527-3E4C0056C6A0}" srcOrd="6" destOrd="0" parTransId="{521996D8-9862-448B-B363-65CF5F83D6F1}" sibTransId="{FBC30CE7-B46D-4F25-AE1C-3FC488859733}"/>
    <dgm:cxn modelId="{5D9B1AEC-5EFA-4370-8303-7281500D3F9C}" type="presOf" srcId="{918B1EBA-049D-42C5-A3EA-BAB8C9904CD9}" destId="{A4B213AD-AF78-4618-9B9D-2A8BC256C533}" srcOrd="1" destOrd="0" presId="urn:microsoft.com/office/officeart/2005/8/layout/list1"/>
    <dgm:cxn modelId="{FCE71103-77BE-4DFE-BA06-C37371BD91A9}" type="presOf" srcId="{B0D090AE-ADE4-4FD3-8AE3-B631E4846FAA}" destId="{C50FD9AF-A460-49AE-8096-6CDE46CC90CA}" srcOrd="1" destOrd="0" presId="urn:microsoft.com/office/officeart/2005/8/layout/list1"/>
    <dgm:cxn modelId="{3E0D561A-3583-4D45-B0A0-C6AD715F87E6}" type="presOf" srcId="{918B1EBA-049D-42C5-A3EA-BAB8C9904CD9}" destId="{CBCE8CA7-8E7D-46B5-951D-3FD238930CF3}" srcOrd="0" destOrd="0" presId="urn:microsoft.com/office/officeart/2005/8/layout/list1"/>
    <dgm:cxn modelId="{BC4F79EF-6FDC-4DB0-8FBD-4DAD081BE4CA}" type="presOf" srcId="{1CBA864C-E2AD-45E8-A35F-4ABAD0230B4C}" destId="{631851AA-8A5B-4D3D-B649-AE7F27A77D07}" srcOrd="0" destOrd="0" presId="urn:microsoft.com/office/officeart/2005/8/layout/list1"/>
    <dgm:cxn modelId="{DA75A001-F64D-4BA1-ABDA-428F4C3DFECE}" type="presOf" srcId="{04BF93E5-038B-4FB3-A602-B75A6E98F114}" destId="{08922534-6F20-48DA-B790-305778BBB5BA}" srcOrd="0" destOrd="0" presId="urn:microsoft.com/office/officeart/2005/8/layout/list1"/>
    <dgm:cxn modelId="{475E6875-70DB-4CFD-8604-1AC136101DC8}" type="presOf" srcId="{04BF93E5-038B-4FB3-A602-B75A6E98F114}" destId="{6ED2DFBA-7E23-4086-AB4C-9CC16BF0540B}" srcOrd="1" destOrd="0" presId="urn:microsoft.com/office/officeart/2005/8/layout/list1"/>
    <dgm:cxn modelId="{B37253E4-5721-4B51-80C1-C3307A1C7CCE}" type="presOf" srcId="{5F7D7112-2C4B-4274-B05B-F9C60BC10D7E}" destId="{550D7774-AD16-4139-98D1-4139184A2D7B}" srcOrd="0" destOrd="0" presId="urn:microsoft.com/office/officeart/2005/8/layout/list1"/>
    <dgm:cxn modelId="{B47FD17B-5B26-467D-AFCD-2F0345B09C8D}" srcId="{909C9251-00FE-4A88-8C3C-312C2397CE3F}" destId="{961AD918-8F21-46EC-AAB1-8C378747A66C}" srcOrd="2" destOrd="0" parTransId="{873E8AE9-9755-45C8-8104-673597B347D0}" sibTransId="{3A74086B-FF10-4CC6-A298-F8797549BC9E}"/>
    <dgm:cxn modelId="{5257EF4B-8FC6-45F6-878F-2E1C901E8B03}" type="presOf" srcId="{9AB7E83F-0A3D-4FAC-BCAE-95A0C3F397D0}" destId="{E1F3E132-D533-4B8A-8440-905DC1363689}" srcOrd="1" destOrd="0" presId="urn:microsoft.com/office/officeart/2005/8/layout/list1"/>
    <dgm:cxn modelId="{27C00562-ED97-4E83-B882-ED186A898F67}" srcId="{909C9251-00FE-4A88-8C3C-312C2397CE3F}" destId="{5F7D7112-2C4B-4274-B05B-F9C60BC10D7E}" srcOrd="7" destOrd="0" parTransId="{B8CE8634-23E0-4868-B742-CDD610FD3362}" sibTransId="{598DF0DB-E352-47C3-97DF-BE5E9275E847}"/>
    <dgm:cxn modelId="{F4C91DC6-DCFD-4417-90AD-06C53367B5B0}" type="presParOf" srcId="{920471E6-55AC-438B-AD4E-AF372C25902A}" destId="{86369816-11CB-4D77-A123-B454C17334BC}" srcOrd="0" destOrd="0" presId="urn:microsoft.com/office/officeart/2005/8/layout/list1"/>
    <dgm:cxn modelId="{B39FACE7-A34B-4B06-9C6E-560BC42EE947}" type="presParOf" srcId="{86369816-11CB-4D77-A123-B454C17334BC}" destId="{C1212FB3-AA2C-47E4-B4A6-36C1112097C7}" srcOrd="0" destOrd="0" presId="urn:microsoft.com/office/officeart/2005/8/layout/list1"/>
    <dgm:cxn modelId="{95E9C25B-0202-478E-A749-2CC7A925240D}" type="presParOf" srcId="{86369816-11CB-4D77-A123-B454C17334BC}" destId="{C50FD9AF-A460-49AE-8096-6CDE46CC90CA}" srcOrd="1" destOrd="0" presId="urn:microsoft.com/office/officeart/2005/8/layout/list1"/>
    <dgm:cxn modelId="{76103006-2D00-4E70-8CCE-508B45D22AE5}" type="presParOf" srcId="{920471E6-55AC-438B-AD4E-AF372C25902A}" destId="{A666FE0D-8501-4A0B-A9E2-73A0473D015D}" srcOrd="1" destOrd="0" presId="urn:microsoft.com/office/officeart/2005/8/layout/list1"/>
    <dgm:cxn modelId="{EE6C3A36-1B06-4A8C-9E4D-FC5924CB0A22}" type="presParOf" srcId="{920471E6-55AC-438B-AD4E-AF372C25902A}" destId="{A9BEE680-FCD9-4347-B770-C6CDE3542CF4}" srcOrd="2" destOrd="0" presId="urn:microsoft.com/office/officeart/2005/8/layout/list1"/>
    <dgm:cxn modelId="{0D5AF543-5367-41AF-9378-B9D42E8B3C91}" type="presParOf" srcId="{920471E6-55AC-438B-AD4E-AF372C25902A}" destId="{D4124599-306E-46B2-8420-AC6F59F4DBEA}" srcOrd="3" destOrd="0" presId="urn:microsoft.com/office/officeart/2005/8/layout/list1"/>
    <dgm:cxn modelId="{09BACCB5-E30F-423C-9F2F-BD1A2A694943}" type="presParOf" srcId="{920471E6-55AC-438B-AD4E-AF372C25902A}" destId="{9FCAA207-A0FC-45FA-8EB2-48B8E8FFF10B}" srcOrd="4" destOrd="0" presId="urn:microsoft.com/office/officeart/2005/8/layout/list1"/>
    <dgm:cxn modelId="{02FC0906-95E2-401B-B753-56252697E488}" type="presParOf" srcId="{9FCAA207-A0FC-45FA-8EB2-48B8E8FFF10B}" destId="{08922534-6F20-48DA-B790-305778BBB5BA}" srcOrd="0" destOrd="0" presId="urn:microsoft.com/office/officeart/2005/8/layout/list1"/>
    <dgm:cxn modelId="{FA461834-4D79-4ADC-B39B-059E69422EDD}" type="presParOf" srcId="{9FCAA207-A0FC-45FA-8EB2-48B8E8FFF10B}" destId="{6ED2DFBA-7E23-4086-AB4C-9CC16BF0540B}" srcOrd="1" destOrd="0" presId="urn:microsoft.com/office/officeart/2005/8/layout/list1"/>
    <dgm:cxn modelId="{61DCFB7A-2F1E-468E-A046-5A15AA7CAB7C}" type="presParOf" srcId="{920471E6-55AC-438B-AD4E-AF372C25902A}" destId="{61C3A0CE-3722-4CCD-88AD-744C2772363F}" srcOrd="5" destOrd="0" presId="urn:microsoft.com/office/officeart/2005/8/layout/list1"/>
    <dgm:cxn modelId="{1673F1AC-20D5-463F-A6C2-003E8ACF235F}" type="presParOf" srcId="{920471E6-55AC-438B-AD4E-AF372C25902A}" destId="{FA05307D-96AC-4F4F-AC11-D2C173EE6D89}" srcOrd="6" destOrd="0" presId="urn:microsoft.com/office/officeart/2005/8/layout/list1"/>
    <dgm:cxn modelId="{7E1E0D51-5FC8-4E93-9B51-08638921D657}" type="presParOf" srcId="{920471E6-55AC-438B-AD4E-AF372C25902A}" destId="{48FB61C0-EB89-42E1-94E3-3E722DF53FFA}" srcOrd="7" destOrd="0" presId="urn:microsoft.com/office/officeart/2005/8/layout/list1"/>
    <dgm:cxn modelId="{52DBBA14-6E42-401D-A985-828512DDD491}" type="presParOf" srcId="{920471E6-55AC-438B-AD4E-AF372C25902A}" destId="{296FDB23-1551-42D1-96B2-CC26207D0C08}" srcOrd="8" destOrd="0" presId="urn:microsoft.com/office/officeart/2005/8/layout/list1"/>
    <dgm:cxn modelId="{F9DE87A8-79DF-4DBA-9316-EE8EA467D86E}" type="presParOf" srcId="{296FDB23-1551-42D1-96B2-CC26207D0C08}" destId="{97D7875F-49F4-40AF-8566-DCCFDADA9174}" srcOrd="0" destOrd="0" presId="urn:microsoft.com/office/officeart/2005/8/layout/list1"/>
    <dgm:cxn modelId="{AC35A9D4-6644-4E74-94C0-9C7A26AA2B1A}" type="presParOf" srcId="{296FDB23-1551-42D1-96B2-CC26207D0C08}" destId="{DEB8E90B-F89F-40BE-9CC6-4DCEBE9F4596}" srcOrd="1" destOrd="0" presId="urn:microsoft.com/office/officeart/2005/8/layout/list1"/>
    <dgm:cxn modelId="{C840CF91-1CD9-43D7-AA62-5079B5E32A8E}" type="presParOf" srcId="{920471E6-55AC-438B-AD4E-AF372C25902A}" destId="{1E769479-E533-4A14-91DB-AA186A90CFAE}" srcOrd="9" destOrd="0" presId="urn:microsoft.com/office/officeart/2005/8/layout/list1"/>
    <dgm:cxn modelId="{EA7349A4-CE67-4B52-B3B8-F7322E234210}" type="presParOf" srcId="{920471E6-55AC-438B-AD4E-AF372C25902A}" destId="{E76C4871-61F3-4611-9A23-D2572B0E684C}" srcOrd="10" destOrd="0" presId="urn:microsoft.com/office/officeart/2005/8/layout/list1"/>
    <dgm:cxn modelId="{FE9C2EC4-BC30-4B82-8742-647A1E713AC7}" type="presParOf" srcId="{920471E6-55AC-438B-AD4E-AF372C25902A}" destId="{F8A95204-FCBC-4A0C-AAC9-9627A66E2119}" srcOrd="11" destOrd="0" presId="urn:microsoft.com/office/officeart/2005/8/layout/list1"/>
    <dgm:cxn modelId="{F670CF0C-B061-4BF3-AF5C-F4493B44910F}" type="presParOf" srcId="{920471E6-55AC-438B-AD4E-AF372C25902A}" destId="{0210559B-B288-4C8F-B21B-FE9B17A52080}" srcOrd="12" destOrd="0" presId="urn:microsoft.com/office/officeart/2005/8/layout/list1"/>
    <dgm:cxn modelId="{F4A1505C-2BA9-49BD-900A-79B5C717EC88}" type="presParOf" srcId="{0210559B-B288-4C8F-B21B-FE9B17A52080}" destId="{CBCE8CA7-8E7D-46B5-951D-3FD238930CF3}" srcOrd="0" destOrd="0" presId="urn:microsoft.com/office/officeart/2005/8/layout/list1"/>
    <dgm:cxn modelId="{C4EA33C4-A41B-457C-802F-683F201AB8ED}" type="presParOf" srcId="{0210559B-B288-4C8F-B21B-FE9B17A52080}" destId="{A4B213AD-AF78-4618-9B9D-2A8BC256C533}" srcOrd="1" destOrd="0" presId="urn:microsoft.com/office/officeart/2005/8/layout/list1"/>
    <dgm:cxn modelId="{D368E4EE-2C52-4B21-8105-EB78F7579823}" type="presParOf" srcId="{920471E6-55AC-438B-AD4E-AF372C25902A}" destId="{B687CE71-AFBD-40B6-BFC2-091E32A8782C}" srcOrd="13" destOrd="0" presId="urn:microsoft.com/office/officeart/2005/8/layout/list1"/>
    <dgm:cxn modelId="{486968C1-BC38-45FB-8D3E-08BF4AFC4AA9}" type="presParOf" srcId="{920471E6-55AC-438B-AD4E-AF372C25902A}" destId="{D681153C-5DCD-4076-8A01-7EE21FBB6D74}" srcOrd="14" destOrd="0" presId="urn:microsoft.com/office/officeart/2005/8/layout/list1"/>
    <dgm:cxn modelId="{A117D0D9-03A4-4F62-9F71-2ED03864D8EB}" type="presParOf" srcId="{920471E6-55AC-438B-AD4E-AF372C25902A}" destId="{ABA7248D-4056-4FA4-8F32-EF558F75968A}" srcOrd="15" destOrd="0" presId="urn:microsoft.com/office/officeart/2005/8/layout/list1"/>
    <dgm:cxn modelId="{626BD79F-FF13-46E2-91AB-9D511158A5FA}" type="presParOf" srcId="{920471E6-55AC-438B-AD4E-AF372C25902A}" destId="{097347A4-C1F4-4969-869C-D52FC99B958B}" srcOrd="16" destOrd="0" presId="urn:microsoft.com/office/officeart/2005/8/layout/list1"/>
    <dgm:cxn modelId="{7F130666-89B6-44C5-98A4-336D5A762666}" type="presParOf" srcId="{097347A4-C1F4-4969-869C-D52FC99B958B}" destId="{48CE0B86-3B73-4BE4-BD91-54520769CCFA}" srcOrd="0" destOrd="0" presId="urn:microsoft.com/office/officeart/2005/8/layout/list1"/>
    <dgm:cxn modelId="{54232C0C-5797-4ACA-9AA5-87B5BE3CAA34}" type="presParOf" srcId="{097347A4-C1F4-4969-869C-D52FC99B958B}" destId="{E1F3E132-D533-4B8A-8440-905DC1363689}" srcOrd="1" destOrd="0" presId="urn:microsoft.com/office/officeart/2005/8/layout/list1"/>
    <dgm:cxn modelId="{FF2C52B1-9F35-4A8D-BD6A-1392A2FED7B5}" type="presParOf" srcId="{920471E6-55AC-438B-AD4E-AF372C25902A}" destId="{50EB982F-63CB-4E0A-9491-A141ADACE3DB}" srcOrd="17" destOrd="0" presId="urn:microsoft.com/office/officeart/2005/8/layout/list1"/>
    <dgm:cxn modelId="{9B4C0875-3633-432B-BA35-9CBE7A83760E}" type="presParOf" srcId="{920471E6-55AC-438B-AD4E-AF372C25902A}" destId="{6B31955C-39E3-44D9-B356-53C1EBF11CC5}" srcOrd="18" destOrd="0" presId="urn:microsoft.com/office/officeart/2005/8/layout/list1"/>
    <dgm:cxn modelId="{C134B74B-4644-4C72-BE03-1C299E963FE1}" type="presParOf" srcId="{920471E6-55AC-438B-AD4E-AF372C25902A}" destId="{D16BE9D4-1E37-48E0-AFED-8441E12433F2}" srcOrd="19" destOrd="0" presId="urn:microsoft.com/office/officeart/2005/8/layout/list1"/>
    <dgm:cxn modelId="{B19FC1C9-FF7D-4684-89C3-631C472ABF66}" type="presParOf" srcId="{920471E6-55AC-438B-AD4E-AF372C25902A}" destId="{79624B2A-A1B4-4D4E-B205-66147A939B1A}" srcOrd="20" destOrd="0" presId="urn:microsoft.com/office/officeart/2005/8/layout/list1"/>
    <dgm:cxn modelId="{4F9A6C11-CF3B-433D-9333-7F0DBA65CB81}" type="presParOf" srcId="{79624B2A-A1B4-4D4E-B205-66147A939B1A}" destId="{631851AA-8A5B-4D3D-B649-AE7F27A77D07}" srcOrd="0" destOrd="0" presId="urn:microsoft.com/office/officeart/2005/8/layout/list1"/>
    <dgm:cxn modelId="{2A706F46-204B-43E1-99CF-3681BD14A2B6}" type="presParOf" srcId="{79624B2A-A1B4-4D4E-B205-66147A939B1A}" destId="{DF49CD6B-932D-4D54-876B-3B62CDB20226}" srcOrd="1" destOrd="0" presId="urn:microsoft.com/office/officeart/2005/8/layout/list1"/>
    <dgm:cxn modelId="{8AD6AB53-BB86-47FC-BB83-AF58EE92691D}" type="presParOf" srcId="{920471E6-55AC-438B-AD4E-AF372C25902A}" destId="{CFF9CD1E-A38E-4A82-A3EE-AF6710C31FBF}" srcOrd="21" destOrd="0" presId="urn:microsoft.com/office/officeart/2005/8/layout/list1"/>
    <dgm:cxn modelId="{71AF0BB2-F8B9-4C87-9E8A-D6D5B28C59D9}" type="presParOf" srcId="{920471E6-55AC-438B-AD4E-AF372C25902A}" destId="{68B4FF8E-70FB-4475-9D72-512ACD28152F}" srcOrd="22" destOrd="0" presId="urn:microsoft.com/office/officeart/2005/8/layout/list1"/>
    <dgm:cxn modelId="{5C576419-73A7-4993-B295-6A26AC3C33DC}" type="presParOf" srcId="{920471E6-55AC-438B-AD4E-AF372C25902A}" destId="{26074319-66AD-41C6-BE8F-15B0D74A533E}" srcOrd="23" destOrd="0" presId="urn:microsoft.com/office/officeart/2005/8/layout/list1"/>
    <dgm:cxn modelId="{2FC6E5B9-7AEA-489D-B16B-F2AACD579886}" type="presParOf" srcId="{920471E6-55AC-438B-AD4E-AF372C25902A}" destId="{28DEFC2A-B955-4B30-AAD4-0C2B79A0FFF5}" srcOrd="24" destOrd="0" presId="urn:microsoft.com/office/officeart/2005/8/layout/list1"/>
    <dgm:cxn modelId="{DC084FA6-D64F-4BF4-BB44-8660FB75DBD1}" type="presParOf" srcId="{28DEFC2A-B955-4B30-AAD4-0C2B79A0FFF5}" destId="{71CBC129-31F1-4CE2-95E5-D16CC0B6B661}" srcOrd="0" destOrd="0" presId="urn:microsoft.com/office/officeart/2005/8/layout/list1"/>
    <dgm:cxn modelId="{2E1B7826-5C7F-41FC-945D-FB075B566C8A}" type="presParOf" srcId="{28DEFC2A-B955-4B30-AAD4-0C2B79A0FFF5}" destId="{AE13195C-DC97-42F9-8CB5-5CDEC297E8E3}" srcOrd="1" destOrd="0" presId="urn:microsoft.com/office/officeart/2005/8/layout/list1"/>
    <dgm:cxn modelId="{0BE42732-4926-40B8-8D16-B20979639030}" type="presParOf" srcId="{920471E6-55AC-438B-AD4E-AF372C25902A}" destId="{5AC1DEC2-CA93-48B6-9403-7237733B6F7C}" srcOrd="25" destOrd="0" presId="urn:microsoft.com/office/officeart/2005/8/layout/list1"/>
    <dgm:cxn modelId="{AB74163C-4914-4C23-9DAB-13F63D36B69F}" type="presParOf" srcId="{920471E6-55AC-438B-AD4E-AF372C25902A}" destId="{53663275-7F07-4130-A00C-52359A60921D}" srcOrd="26" destOrd="0" presId="urn:microsoft.com/office/officeart/2005/8/layout/list1"/>
    <dgm:cxn modelId="{8DD618BE-81F8-4A7A-B169-A6B70797F338}" type="presParOf" srcId="{920471E6-55AC-438B-AD4E-AF372C25902A}" destId="{AEC8A8F3-8003-424C-9481-4B8E86C1E2F4}" srcOrd="27" destOrd="0" presId="urn:microsoft.com/office/officeart/2005/8/layout/list1"/>
    <dgm:cxn modelId="{9F42F36F-00DE-49A4-8FA4-9788E457BEEB}" type="presParOf" srcId="{920471E6-55AC-438B-AD4E-AF372C25902A}" destId="{56E0A19D-9602-4682-BA42-C495B1ECA5B5}" srcOrd="28" destOrd="0" presId="urn:microsoft.com/office/officeart/2005/8/layout/list1"/>
    <dgm:cxn modelId="{FBB2B0EE-9DED-4612-A0C6-B32133F1BD3C}" type="presParOf" srcId="{56E0A19D-9602-4682-BA42-C495B1ECA5B5}" destId="{550D7774-AD16-4139-98D1-4139184A2D7B}" srcOrd="0" destOrd="0" presId="urn:microsoft.com/office/officeart/2005/8/layout/list1"/>
    <dgm:cxn modelId="{A3836FF1-79A3-4925-A134-0B2C419DFB8D}" type="presParOf" srcId="{56E0A19D-9602-4682-BA42-C495B1ECA5B5}" destId="{741989D3-D49C-4B0C-A34C-57BEBBA0C752}" srcOrd="1" destOrd="0" presId="urn:microsoft.com/office/officeart/2005/8/layout/list1"/>
    <dgm:cxn modelId="{8397387B-D765-4EA8-9FD7-11D79E8FF588}" type="presParOf" srcId="{920471E6-55AC-438B-AD4E-AF372C25902A}" destId="{A891E5B3-2DE0-47CB-9B33-018B616901B9}" srcOrd="29" destOrd="0" presId="urn:microsoft.com/office/officeart/2005/8/layout/list1"/>
    <dgm:cxn modelId="{2A6631E7-7B26-406E-8A26-3E9736323671}" type="presParOf" srcId="{920471E6-55AC-438B-AD4E-AF372C25902A}" destId="{7CDA99B2-28ED-4946-B576-093E959EE6F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EE680-FCD9-4347-B770-C6CDE3542CF4}">
      <dsp:nvSpPr>
        <dsp:cNvPr id="0" name=""/>
        <dsp:cNvSpPr/>
      </dsp:nvSpPr>
      <dsp:spPr>
        <a:xfrm>
          <a:off x="0" y="313379"/>
          <a:ext cx="35746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FD9AF-A460-49AE-8096-6CDE46CC90CA}">
      <dsp:nvSpPr>
        <dsp:cNvPr id="0" name=""/>
        <dsp:cNvSpPr/>
      </dsp:nvSpPr>
      <dsp:spPr>
        <a:xfrm>
          <a:off x="178730" y="32939"/>
          <a:ext cx="250222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78" tIns="0" rIns="945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kern="1200" dirty="0" smtClean="0"/>
            <a:t>Active area</a:t>
          </a:r>
          <a:endParaRPr lang="en-IN" sz="2000" kern="1200" dirty="0"/>
        </a:p>
      </dsp:txBody>
      <dsp:txXfrm>
        <a:off x="206110" y="60319"/>
        <a:ext cx="2447462" cy="506120"/>
      </dsp:txXfrm>
    </dsp:sp>
    <dsp:sp modelId="{FA05307D-96AC-4F4F-AC11-D2C173EE6D89}">
      <dsp:nvSpPr>
        <dsp:cNvPr id="0" name=""/>
        <dsp:cNvSpPr/>
      </dsp:nvSpPr>
      <dsp:spPr>
        <a:xfrm>
          <a:off x="0" y="1175219"/>
          <a:ext cx="35746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2DFBA-7E23-4086-AB4C-9CC16BF0540B}">
      <dsp:nvSpPr>
        <dsp:cNvPr id="0" name=""/>
        <dsp:cNvSpPr/>
      </dsp:nvSpPr>
      <dsp:spPr>
        <a:xfrm>
          <a:off x="178730" y="894779"/>
          <a:ext cx="250222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78" tIns="0" rIns="945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kern="1200" dirty="0" smtClean="0"/>
            <a:t>Features</a:t>
          </a:r>
          <a:endParaRPr lang="en-IN" sz="2000" b="0" i="0" kern="1200" dirty="0"/>
        </a:p>
      </dsp:txBody>
      <dsp:txXfrm>
        <a:off x="206110" y="922159"/>
        <a:ext cx="2447462" cy="506120"/>
      </dsp:txXfrm>
    </dsp:sp>
    <dsp:sp modelId="{E76C4871-61F3-4611-9A23-D2572B0E684C}">
      <dsp:nvSpPr>
        <dsp:cNvPr id="0" name=""/>
        <dsp:cNvSpPr/>
      </dsp:nvSpPr>
      <dsp:spPr>
        <a:xfrm>
          <a:off x="0" y="2037060"/>
          <a:ext cx="35746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8E90B-F89F-40BE-9CC6-4DCEBE9F4596}">
      <dsp:nvSpPr>
        <dsp:cNvPr id="0" name=""/>
        <dsp:cNvSpPr/>
      </dsp:nvSpPr>
      <dsp:spPr>
        <a:xfrm>
          <a:off x="178730" y="1756619"/>
          <a:ext cx="250222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78" tIns="0" rIns="945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kern="1200" dirty="0" smtClean="0"/>
            <a:t>Hot keys</a:t>
          </a:r>
          <a:endParaRPr lang="en-IN" sz="2000" b="0" i="0" kern="1200" dirty="0"/>
        </a:p>
      </dsp:txBody>
      <dsp:txXfrm>
        <a:off x="206110" y="1783999"/>
        <a:ext cx="2447462" cy="506120"/>
      </dsp:txXfrm>
    </dsp:sp>
    <dsp:sp modelId="{D681153C-5DCD-4076-8A01-7EE21FBB6D74}">
      <dsp:nvSpPr>
        <dsp:cNvPr id="0" name=""/>
        <dsp:cNvSpPr/>
      </dsp:nvSpPr>
      <dsp:spPr>
        <a:xfrm>
          <a:off x="0" y="2898899"/>
          <a:ext cx="35746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213AD-AF78-4618-9B9D-2A8BC256C533}">
      <dsp:nvSpPr>
        <dsp:cNvPr id="0" name=""/>
        <dsp:cNvSpPr/>
      </dsp:nvSpPr>
      <dsp:spPr>
        <a:xfrm>
          <a:off x="178730" y="2618460"/>
          <a:ext cx="250222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78" tIns="0" rIns="945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kern="1200" dirty="0" smtClean="0"/>
            <a:t>Stylus</a:t>
          </a:r>
          <a:endParaRPr lang="en-IN" sz="2000" b="0" i="0" kern="1200" dirty="0"/>
        </a:p>
      </dsp:txBody>
      <dsp:txXfrm>
        <a:off x="206110" y="2645840"/>
        <a:ext cx="2447462" cy="506120"/>
      </dsp:txXfrm>
    </dsp:sp>
    <dsp:sp modelId="{6B31955C-39E3-44D9-B356-53C1EBF11CC5}">
      <dsp:nvSpPr>
        <dsp:cNvPr id="0" name=""/>
        <dsp:cNvSpPr/>
      </dsp:nvSpPr>
      <dsp:spPr>
        <a:xfrm>
          <a:off x="0" y="3760739"/>
          <a:ext cx="35746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E132-D533-4B8A-8440-905DC1363689}">
      <dsp:nvSpPr>
        <dsp:cNvPr id="0" name=""/>
        <dsp:cNvSpPr/>
      </dsp:nvSpPr>
      <dsp:spPr>
        <a:xfrm>
          <a:off x="178730" y="3480299"/>
          <a:ext cx="250222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78" tIns="0" rIns="945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kern="1200" dirty="0" smtClean="0"/>
            <a:t>Pressure sensitivity</a:t>
          </a:r>
          <a:endParaRPr lang="en-IN" sz="2000" b="0" i="0" kern="1200" dirty="0"/>
        </a:p>
      </dsp:txBody>
      <dsp:txXfrm>
        <a:off x="206110" y="3507679"/>
        <a:ext cx="2447462" cy="506120"/>
      </dsp:txXfrm>
    </dsp:sp>
    <dsp:sp modelId="{68B4FF8E-70FB-4475-9D72-512ACD28152F}">
      <dsp:nvSpPr>
        <dsp:cNvPr id="0" name=""/>
        <dsp:cNvSpPr/>
      </dsp:nvSpPr>
      <dsp:spPr>
        <a:xfrm>
          <a:off x="0" y="4622579"/>
          <a:ext cx="35746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9CD6B-932D-4D54-876B-3B62CDB20226}">
      <dsp:nvSpPr>
        <dsp:cNvPr id="0" name=""/>
        <dsp:cNvSpPr/>
      </dsp:nvSpPr>
      <dsp:spPr>
        <a:xfrm>
          <a:off x="178730" y="4342139"/>
          <a:ext cx="250222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78" tIns="0" rIns="945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kern="1200" dirty="0" smtClean="0"/>
            <a:t>Resolution</a:t>
          </a:r>
          <a:endParaRPr lang="en-IN" sz="2000" b="0" i="0" kern="1200" dirty="0"/>
        </a:p>
      </dsp:txBody>
      <dsp:txXfrm>
        <a:off x="206110" y="4369519"/>
        <a:ext cx="2447462" cy="506120"/>
      </dsp:txXfrm>
    </dsp:sp>
    <dsp:sp modelId="{53663275-7F07-4130-A00C-52359A60921D}">
      <dsp:nvSpPr>
        <dsp:cNvPr id="0" name=""/>
        <dsp:cNvSpPr/>
      </dsp:nvSpPr>
      <dsp:spPr>
        <a:xfrm>
          <a:off x="0" y="5484419"/>
          <a:ext cx="35746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3195C-DC97-42F9-8CB5-5CDEC297E8E3}">
      <dsp:nvSpPr>
        <dsp:cNvPr id="0" name=""/>
        <dsp:cNvSpPr/>
      </dsp:nvSpPr>
      <dsp:spPr>
        <a:xfrm>
          <a:off x="178730" y="5203979"/>
          <a:ext cx="250222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78" tIns="0" rIns="945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kern="1200" dirty="0" err="1" smtClean="0"/>
            <a:t>Scrollers</a:t>
          </a:r>
          <a:endParaRPr lang="en-IN" sz="2000" b="0" i="0" kern="1200" dirty="0"/>
        </a:p>
      </dsp:txBody>
      <dsp:txXfrm>
        <a:off x="206110" y="5231359"/>
        <a:ext cx="2447462" cy="506120"/>
      </dsp:txXfrm>
    </dsp:sp>
    <dsp:sp modelId="{7CDA99B2-28ED-4946-B576-093E959EE6F3}">
      <dsp:nvSpPr>
        <dsp:cNvPr id="0" name=""/>
        <dsp:cNvSpPr/>
      </dsp:nvSpPr>
      <dsp:spPr>
        <a:xfrm>
          <a:off x="0" y="6346260"/>
          <a:ext cx="357460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989D3-D49C-4B0C-A34C-57BEBBA0C752}">
      <dsp:nvSpPr>
        <dsp:cNvPr id="0" name=""/>
        <dsp:cNvSpPr/>
      </dsp:nvSpPr>
      <dsp:spPr>
        <a:xfrm>
          <a:off x="178730" y="6065820"/>
          <a:ext cx="250222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78" tIns="0" rIns="945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i="0" kern="1200" dirty="0" smtClean="0"/>
            <a:t>Wireless or corded</a:t>
          </a:r>
          <a:endParaRPr lang="en-IN" sz="2000" b="0" i="0" kern="1200" dirty="0"/>
        </a:p>
      </dsp:txBody>
      <dsp:txXfrm>
        <a:off x="206110" y="6093200"/>
        <a:ext cx="244746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52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18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148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1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97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13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13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288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7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318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09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CD49D-2C58-48FD-A1FF-7073AABED089}" type="datetimeFigureOut">
              <a:rPr lang="en-IN" smtClean="0"/>
              <a:t>24-06-2019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63F05-166B-4619-A2D4-8305C46E33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8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eU68nACy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1rmCBvXeg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A25CqKcn8" TargetMode="External"/><Relationship Id="rId2" Type="http://schemas.openxmlformats.org/officeDocument/2006/relationships/hyperlink" Target="https://www.youtube.com/watch?v=4FGEX8yZqi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24259"/>
            <a:ext cx="9144000" cy="985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dirty="0"/>
              <a:t>Supplementary </a:t>
            </a:r>
            <a:r>
              <a:rPr lang="en-IN" dirty="0" smtClean="0"/>
              <a:t>devices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4400" dirty="0" smtClean="0"/>
              <a:t>Hardware requirement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4352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To enumerate the two hardware tools that can supplement during creation of medical illustrations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62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102"/>
            <a:ext cx="3476223" cy="1325563"/>
          </a:xfrm>
        </p:spPr>
        <p:txBody>
          <a:bodyPr/>
          <a:lstStyle/>
          <a:p>
            <a:r>
              <a:rPr lang="en-IN" dirty="0" smtClean="0"/>
              <a:t>Tablets for graphic design</a:t>
            </a: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0365559"/>
              </p:ext>
            </p:extLst>
          </p:nvPr>
        </p:nvGraphicFramePr>
        <p:xfrm>
          <a:off x="8505779" y="0"/>
          <a:ext cx="357460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6311" y="2009485"/>
            <a:ext cx="5217553" cy="52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90952" y="2783860"/>
            <a:ext cx="503626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0" i="0" dirty="0" smtClean="0">
                <a:solidFill>
                  <a:srgbClr val="444444"/>
                </a:solidFill>
                <a:effectLst/>
                <a:latin typeface="proxima-nova"/>
              </a:rPr>
              <a:t>Wacom </a:t>
            </a:r>
            <a:r>
              <a:rPr lang="en-IN" sz="3600" b="0" i="0" dirty="0" err="1" smtClean="0">
                <a:solidFill>
                  <a:srgbClr val="444444"/>
                </a:solidFill>
                <a:effectLst/>
                <a:latin typeface="proxima-nova"/>
              </a:rPr>
              <a:t>Intuos</a:t>
            </a:r>
            <a:r>
              <a:rPr lang="en-IN" sz="3600" b="0" i="0" dirty="0" smtClean="0">
                <a:solidFill>
                  <a:srgbClr val="444444"/>
                </a:solidFill>
                <a:effectLst/>
                <a:latin typeface="proxima-nova"/>
              </a:rPr>
              <a:t> Pro Digital Graphic Drawing Tablet </a:t>
            </a:r>
            <a:endParaRPr lang="en-IN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0" y="197476"/>
            <a:ext cx="6454462" cy="6454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8134" y="4720477"/>
            <a:ext cx="4929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hlinkClick r:id="rId3"/>
              </a:rPr>
              <a:t>https://www.youtube.com/watch?v=fFeU68nACy4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28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452" y="836345"/>
            <a:ext cx="6329898" cy="6329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Surface book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hlinkClick r:id="rId3"/>
              </a:rPr>
              <a:t>https://www.youtube.com/watch?v=q1rmCBvXeg0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Surface book</a:t>
            </a:r>
          </a:p>
          <a:p>
            <a:r>
              <a:rPr lang="en-IN" dirty="0" smtClean="0"/>
              <a:t>Pen</a:t>
            </a:r>
          </a:p>
          <a:p>
            <a:r>
              <a:rPr lang="en-IN" dirty="0" smtClean="0"/>
              <a:t>Dial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63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iPad pro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0373"/>
            <a:ext cx="4706257" cy="4351338"/>
          </a:xfrm>
        </p:spPr>
        <p:txBody>
          <a:bodyPr/>
          <a:lstStyle/>
          <a:p>
            <a:r>
              <a:rPr lang="en-IN" dirty="0">
                <a:hlinkClick r:id="rId2"/>
              </a:rPr>
              <a:t>https://</a:t>
            </a:r>
            <a:r>
              <a:rPr lang="en-IN" dirty="0" smtClean="0">
                <a:hlinkClick r:id="rId2"/>
              </a:rPr>
              <a:t>www.youtube.com/watch?v=4FGEX8yZqiM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Pencil Artist Review</a:t>
            </a:r>
          </a:p>
          <a:p>
            <a:endParaRPr lang="en-IN" dirty="0" smtClean="0"/>
          </a:p>
          <a:p>
            <a:r>
              <a:rPr lang="en-IN" dirty="0">
                <a:hlinkClick r:id="rId3"/>
              </a:rPr>
              <a:t>https://www.youtube.com/watch?v=VMA25CqKcn8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914" y="365125"/>
            <a:ext cx="5576886" cy="55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Stylus for drawing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946"/>
            <a:ext cx="10515600" cy="4351338"/>
          </a:xfrm>
        </p:spPr>
        <p:txBody>
          <a:bodyPr/>
          <a:lstStyle/>
          <a:p>
            <a:r>
              <a:rPr lang="en-IN" dirty="0" err="1"/>
              <a:t>Adonit</a:t>
            </a:r>
            <a:r>
              <a:rPr lang="en-IN" dirty="0"/>
              <a:t> Jot </a:t>
            </a:r>
            <a:r>
              <a:rPr lang="en-IN" dirty="0" smtClean="0"/>
              <a:t>Pro</a:t>
            </a:r>
          </a:p>
          <a:p>
            <a:r>
              <a:rPr lang="en-IN" dirty="0" err="1"/>
              <a:t>LynkTec</a:t>
            </a:r>
            <a:r>
              <a:rPr lang="en-IN" dirty="0"/>
              <a:t> </a:t>
            </a:r>
            <a:r>
              <a:rPr lang="en-IN" dirty="0" err="1"/>
              <a:t>TruGlide</a:t>
            </a:r>
            <a:r>
              <a:rPr lang="en-IN" dirty="0"/>
              <a:t> </a:t>
            </a:r>
            <a:r>
              <a:rPr lang="en-IN" dirty="0" smtClean="0"/>
              <a:t>Pro</a:t>
            </a:r>
          </a:p>
          <a:p>
            <a:r>
              <a:rPr lang="en-IN" dirty="0"/>
              <a:t>Adonis Dash </a:t>
            </a:r>
            <a:r>
              <a:rPr lang="en-IN" dirty="0" smtClean="0"/>
              <a:t>3</a:t>
            </a:r>
          </a:p>
          <a:p>
            <a:r>
              <a:rPr lang="en-IN" dirty="0"/>
              <a:t>WEALLNERSSE Active </a:t>
            </a:r>
            <a:r>
              <a:rPr lang="en-IN" dirty="0" smtClean="0"/>
              <a:t>Stylus</a:t>
            </a:r>
          </a:p>
          <a:p>
            <a:r>
              <a:rPr lang="en-IN" dirty="0" err="1"/>
              <a:t>MoKo</a:t>
            </a:r>
            <a:r>
              <a:rPr lang="en-IN" dirty="0"/>
              <a:t> Universal Active </a:t>
            </a:r>
            <a:r>
              <a:rPr lang="en-IN" dirty="0" smtClean="0"/>
              <a:t>Stylus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550" t="34871" r="5602" b="31399"/>
          <a:stretch/>
        </p:blipFill>
        <p:spPr>
          <a:xfrm>
            <a:off x="2583543" y="4390572"/>
            <a:ext cx="9608457" cy="24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Mobile with pen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Can not achieve complex illustrations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14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1350"/>
            <a:ext cx="10515600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6600" dirty="0" smtClean="0"/>
              <a:t>Thank you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08350" y="4091447"/>
            <a:ext cx="6993228" cy="635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3600" dirty="0" smtClean="0"/>
              <a:t>Disclaimer – I am not endorsing any of these devices!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5858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106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proxima-nova</vt:lpstr>
      <vt:lpstr>Office Theme</vt:lpstr>
      <vt:lpstr>Supplementary devices</vt:lpstr>
      <vt:lpstr>Objectives </vt:lpstr>
      <vt:lpstr>Tablets for graphic design</vt:lpstr>
      <vt:lpstr>Wacom Intuos Pro Digital Graphic Drawing Tablet </vt:lpstr>
      <vt:lpstr>Surface book</vt:lpstr>
      <vt:lpstr>iPad pro</vt:lpstr>
      <vt:lpstr>Stylus for drawing</vt:lpstr>
      <vt:lpstr>Mobile with pen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devices</dc:title>
  <dc:creator>Viveka S</dc:creator>
  <cp:lastModifiedBy>reviewer</cp:lastModifiedBy>
  <cp:revision>13</cp:revision>
  <dcterms:created xsi:type="dcterms:W3CDTF">2019-06-17T11:21:33Z</dcterms:created>
  <dcterms:modified xsi:type="dcterms:W3CDTF">2019-06-24T09:48:48Z</dcterms:modified>
</cp:coreProperties>
</file>