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D712BC-256F-4A7D-9C81-C82A2F0A592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DB0FCD3-0A2C-4811-85BF-729EA1854074}">
      <dgm:prSet phldrT="[Text]"/>
      <dgm:spPr/>
      <dgm:t>
        <a:bodyPr/>
        <a:lstStyle/>
        <a:p>
          <a:r>
            <a:rPr lang="en-IN" b="0" i="0" dirty="0" smtClean="0"/>
            <a:t>Understand the needs and skills of your learners</a:t>
          </a:r>
          <a:endParaRPr lang="en-IN" dirty="0"/>
        </a:p>
      </dgm:t>
    </dgm:pt>
    <dgm:pt modelId="{8CBA1F0E-93E5-48C3-9FCA-BE8BBFA526B0}" type="parTrans" cxnId="{CDC461EC-3DD2-49A4-A376-A67EEEE89C35}">
      <dgm:prSet/>
      <dgm:spPr/>
      <dgm:t>
        <a:bodyPr/>
        <a:lstStyle/>
        <a:p>
          <a:endParaRPr lang="en-IN"/>
        </a:p>
      </dgm:t>
    </dgm:pt>
    <dgm:pt modelId="{CBF4A43C-6439-4B33-9688-0113B094C311}" type="sibTrans" cxnId="{CDC461EC-3DD2-49A4-A376-A67EEEE89C35}">
      <dgm:prSet/>
      <dgm:spPr/>
      <dgm:t>
        <a:bodyPr/>
        <a:lstStyle/>
        <a:p>
          <a:endParaRPr lang="en-IN"/>
        </a:p>
      </dgm:t>
    </dgm:pt>
    <dgm:pt modelId="{20C1181D-06FC-4FE9-B438-0899E1FC0D52}">
      <dgm:prSet phldrT="[Text]"/>
      <dgm:spPr/>
      <dgm:t>
        <a:bodyPr/>
        <a:lstStyle/>
        <a:p>
          <a:r>
            <a:rPr lang="en-IN" b="0" i="0" dirty="0" smtClean="0"/>
            <a:t>Use personalization</a:t>
          </a:r>
          <a:endParaRPr lang="en-IN" dirty="0"/>
        </a:p>
      </dgm:t>
    </dgm:pt>
    <dgm:pt modelId="{ACDD0382-FF6A-4690-891B-C80BB5A0C18E}" type="parTrans" cxnId="{1B4F117C-BA05-43F5-8226-5FB8535FE4FA}">
      <dgm:prSet/>
      <dgm:spPr/>
      <dgm:t>
        <a:bodyPr/>
        <a:lstStyle/>
        <a:p>
          <a:endParaRPr lang="en-IN"/>
        </a:p>
      </dgm:t>
    </dgm:pt>
    <dgm:pt modelId="{96B7E840-DAE1-4257-AB84-059501F90276}" type="sibTrans" cxnId="{1B4F117C-BA05-43F5-8226-5FB8535FE4FA}">
      <dgm:prSet/>
      <dgm:spPr/>
      <dgm:t>
        <a:bodyPr/>
        <a:lstStyle/>
        <a:p>
          <a:endParaRPr lang="en-IN"/>
        </a:p>
      </dgm:t>
    </dgm:pt>
    <dgm:pt modelId="{77E91DB0-CEBF-42D2-BE64-AC4A94BF0779}">
      <dgm:prSet phldrT="[Text]"/>
      <dgm:spPr/>
      <dgm:t>
        <a:bodyPr/>
        <a:lstStyle/>
        <a:p>
          <a:r>
            <a:rPr lang="en-IN" b="0" i="0" dirty="0" smtClean="0"/>
            <a:t>Be open to communication and feedback</a:t>
          </a:r>
          <a:endParaRPr lang="en-IN" dirty="0"/>
        </a:p>
      </dgm:t>
    </dgm:pt>
    <dgm:pt modelId="{5BA1D494-2FF6-4A11-9CD8-6242C17B02F1}" type="parTrans" cxnId="{EA0C7F79-9FE6-4B45-80DB-C40AC718C4EC}">
      <dgm:prSet/>
      <dgm:spPr/>
      <dgm:t>
        <a:bodyPr/>
        <a:lstStyle/>
        <a:p>
          <a:endParaRPr lang="en-IN"/>
        </a:p>
      </dgm:t>
    </dgm:pt>
    <dgm:pt modelId="{83320556-F54B-4E3A-B895-83F0309F8F31}" type="sibTrans" cxnId="{EA0C7F79-9FE6-4B45-80DB-C40AC718C4EC}">
      <dgm:prSet/>
      <dgm:spPr/>
      <dgm:t>
        <a:bodyPr/>
        <a:lstStyle/>
        <a:p>
          <a:endParaRPr lang="en-IN"/>
        </a:p>
      </dgm:t>
    </dgm:pt>
    <dgm:pt modelId="{7E7676DF-CDC4-45F7-94EC-1608D831BE8A}">
      <dgm:prSet phldrT="[Text]"/>
      <dgm:spPr/>
      <dgm:t>
        <a:bodyPr/>
        <a:lstStyle/>
        <a:p>
          <a:r>
            <a:rPr lang="en-IN" b="0" i="0" dirty="0" smtClean="0"/>
            <a:t>Use interactivity</a:t>
          </a:r>
          <a:endParaRPr lang="en-IN" dirty="0"/>
        </a:p>
      </dgm:t>
    </dgm:pt>
    <dgm:pt modelId="{EC5138C2-69AF-4F81-A04C-24418F343195}" type="parTrans" cxnId="{F24FBC42-E3B8-44C2-B1C2-99B967DCEE94}">
      <dgm:prSet/>
      <dgm:spPr/>
      <dgm:t>
        <a:bodyPr/>
        <a:lstStyle/>
        <a:p>
          <a:endParaRPr lang="en-IN"/>
        </a:p>
      </dgm:t>
    </dgm:pt>
    <dgm:pt modelId="{735FB491-F9D5-431C-9657-9AA081276918}" type="sibTrans" cxnId="{F24FBC42-E3B8-44C2-B1C2-99B967DCEE94}">
      <dgm:prSet/>
      <dgm:spPr/>
      <dgm:t>
        <a:bodyPr/>
        <a:lstStyle/>
        <a:p>
          <a:endParaRPr lang="en-IN"/>
        </a:p>
      </dgm:t>
    </dgm:pt>
    <dgm:pt modelId="{4B901CD2-9371-4933-BD77-D17683C610B3}">
      <dgm:prSet phldrT="[Text]"/>
      <dgm:spPr/>
      <dgm:t>
        <a:bodyPr/>
        <a:lstStyle/>
        <a:p>
          <a:r>
            <a:rPr lang="en-IN" b="0" i="0" dirty="0" smtClean="0"/>
            <a:t>Overcome the barriers to engagement with a robust LMS</a:t>
          </a:r>
          <a:endParaRPr lang="en-IN" dirty="0"/>
        </a:p>
      </dgm:t>
    </dgm:pt>
    <dgm:pt modelId="{2C484FE0-F56C-4D3D-A3DF-A81DA7535370}" type="parTrans" cxnId="{DF95D357-4AE8-473E-8CA0-AA16698F937A}">
      <dgm:prSet/>
      <dgm:spPr/>
      <dgm:t>
        <a:bodyPr/>
        <a:lstStyle/>
        <a:p>
          <a:endParaRPr lang="en-IN"/>
        </a:p>
      </dgm:t>
    </dgm:pt>
    <dgm:pt modelId="{5E79E9FB-E416-4C65-B69E-DD28DAE200F2}" type="sibTrans" cxnId="{DF95D357-4AE8-473E-8CA0-AA16698F937A}">
      <dgm:prSet/>
      <dgm:spPr/>
      <dgm:t>
        <a:bodyPr/>
        <a:lstStyle/>
        <a:p>
          <a:endParaRPr lang="en-IN"/>
        </a:p>
      </dgm:t>
    </dgm:pt>
    <dgm:pt modelId="{99C79271-6BF9-4E63-98C7-ED5F959B06F8}" type="pres">
      <dgm:prSet presAssocID="{59D712BC-256F-4A7D-9C81-C82A2F0A592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1262411-BC84-4BFE-9585-8CF630F53220}" type="pres">
      <dgm:prSet presAssocID="{5DB0FCD3-0A2C-4811-85BF-729EA1854074}" presName="parentLin" presStyleCnt="0"/>
      <dgm:spPr/>
    </dgm:pt>
    <dgm:pt modelId="{A90CD2DC-97D0-4AF3-AC2B-32463865073D}" type="pres">
      <dgm:prSet presAssocID="{5DB0FCD3-0A2C-4811-85BF-729EA1854074}" presName="parentLeftMargin" presStyleLbl="node1" presStyleIdx="0" presStyleCnt="5"/>
      <dgm:spPr/>
      <dgm:t>
        <a:bodyPr/>
        <a:lstStyle/>
        <a:p>
          <a:endParaRPr lang="en-IN"/>
        </a:p>
      </dgm:t>
    </dgm:pt>
    <dgm:pt modelId="{E358B68F-B39A-4BEA-9852-0DE7D0FAEBD2}" type="pres">
      <dgm:prSet presAssocID="{5DB0FCD3-0A2C-4811-85BF-729EA185407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A6F874C-249A-47E1-9053-A4205BED9F22}" type="pres">
      <dgm:prSet presAssocID="{5DB0FCD3-0A2C-4811-85BF-729EA1854074}" presName="negativeSpace" presStyleCnt="0"/>
      <dgm:spPr/>
    </dgm:pt>
    <dgm:pt modelId="{36A1EB75-00AE-4530-BDC6-CB4E07592DDC}" type="pres">
      <dgm:prSet presAssocID="{5DB0FCD3-0A2C-4811-85BF-729EA1854074}" presName="childText" presStyleLbl="conFgAcc1" presStyleIdx="0" presStyleCnt="5">
        <dgm:presLayoutVars>
          <dgm:bulletEnabled val="1"/>
        </dgm:presLayoutVars>
      </dgm:prSet>
      <dgm:spPr/>
    </dgm:pt>
    <dgm:pt modelId="{EC6D259D-89C5-4EB3-8B44-26035A91087D}" type="pres">
      <dgm:prSet presAssocID="{CBF4A43C-6439-4B33-9688-0113B094C311}" presName="spaceBetweenRectangles" presStyleCnt="0"/>
      <dgm:spPr/>
    </dgm:pt>
    <dgm:pt modelId="{01A198BA-5378-48E8-B973-4407F129BDC8}" type="pres">
      <dgm:prSet presAssocID="{20C1181D-06FC-4FE9-B438-0899E1FC0D52}" presName="parentLin" presStyleCnt="0"/>
      <dgm:spPr/>
    </dgm:pt>
    <dgm:pt modelId="{04DFE7FB-69AA-4306-AA5B-2DD3E4C30814}" type="pres">
      <dgm:prSet presAssocID="{20C1181D-06FC-4FE9-B438-0899E1FC0D52}" presName="parentLeftMargin" presStyleLbl="node1" presStyleIdx="0" presStyleCnt="5"/>
      <dgm:spPr/>
      <dgm:t>
        <a:bodyPr/>
        <a:lstStyle/>
        <a:p>
          <a:endParaRPr lang="en-IN"/>
        </a:p>
      </dgm:t>
    </dgm:pt>
    <dgm:pt modelId="{48541DBD-F90F-4EAA-998B-F9570CCCC3E5}" type="pres">
      <dgm:prSet presAssocID="{20C1181D-06FC-4FE9-B438-0899E1FC0D5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C2D02A6-4B89-4FE6-BA03-024D9364CAC9}" type="pres">
      <dgm:prSet presAssocID="{20C1181D-06FC-4FE9-B438-0899E1FC0D52}" presName="negativeSpace" presStyleCnt="0"/>
      <dgm:spPr/>
    </dgm:pt>
    <dgm:pt modelId="{D7894798-7F1E-4332-A880-23A3D4A52108}" type="pres">
      <dgm:prSet presAssocID="{20C1181D-06FC-4FE9-B438-0899E1FC0D52}" presName="childText" presStyleLbl="conFgAcc1" presStyleIdx="1" presStyleCnt="5">
        <dgm:presLayoutVars>
          <dgm:bulletEnabled val="1"/>
        </dgm:presLayoutVars>
      </dgm:prSet>
      <dgm:spPr/>
    </dgm:pt>
    <dgm:pt modelId="{76172308-8EB1-4E1A-B818-1B72ACBDAE01}" type="pres">
      <dgm:prSet presAssocID="{96B7E840-DAE1-4257-AB84-059501F90276}" presName="spaceBetweenRectangles" presStyleCnt="0"/>
      <dgm:spPr/>
    </dgm:pt>
    <dgm:pt modelId="{6EAA2875-56B2-4D28-B22F-22168250AC7F}" type="pres">
      <dgm:prSet presAssocID="{77E91DB0-CEBF-42D2-BE64-AC4A94BF0779}" presName="parentLin" presStyleCnt="0"/>
      <dgm:spPr/>
    </dgm:pt>
    <dgm:pt modelId="{3F511C3A-9B1C-44D2-951D-30572B400DFA}" type="pres">
      <dgm:prSet presAssocID="{77E91DB0-CEBF-42D2-BE64-AC4A94BF0779}" presName="parentLeftMargin" presStyleLbl="node1" presStyleIdx="1" presStyleCnt="5"/>
      <dgm:spPr/>
      <dgm:t>
        <a:bodyPr/>
        <a:lstStyle/>
        <a:p>
          <a:endParaRPr lang="en-IN"/>
        </a:p>
      </dgm:t>
    </dgm:pt>
    <dgm:pt modelId="{4D045D9F-9F37-40AA-80C2-CEDFA3174A1A}" type="pres">
      <dgm:prSet presAssocID="{77E91DB0-CEBF-42D2-BE64-AC4A94BF077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99B04D4-AC62-4451-91C8-4A3C680AFA30}" type="pres">
      <dgm:prSet presAssocID="{77E91DB0-CEBF-42D2-BE64-AC4A94BF0779}" presName="negativeSpace" presStyleCnt="0"/>
      <dgm:spPr/>
    </dgm:pt>
    <dgm:pt modelId="{3D9D78F9-2F0C-4543-9A68-0329AD4322EB}" type="pres">
      <dgm:prSet presAssocID="{77E91DB0-CEBF-42D2-BE64-AC4A94BF0779}" presName="childText" presStyleLbl="conFgAcc1" presStyleIdx="2" presStyleCnt="5">
        <dgm:presLayoutVars>
          <dgm:bulletEnabled val="1"/>
        </dgm:presLayoutVars>
      </dgm:prSet>
      <dgm:spPr/>
    </dgm:pt>
    <dgm:pt modelId="{A83427FD-64F3-4329-A4E2-5C641C2AAD30}" type="pres">
      <dgm:prSet presAssocID="{83320556-F54B-4E3A-B895-83F0309F8F31}" presName="spaceBetweenRectangles" presStyleCnt="0"/>
      <dgm:spPr/>
    </dgm:pt>
    <dgm:pt modelId="{EEE706AA-DE7E-4DF1-81DB-CA32F26388B6}" type="pres">
      <dgm:prSet presAssocID="{7E7676DF-CDC4-45F7-94EC-1608D831BE8A}" presName="parentLin" presStyleCnt="0"/>
      <dgm:spPr/>
    </dgm:pt>
    <dgm:pt modelId="{EB6B40C7-7482-4621-9B45-831CE41C1645}" type="pres">
      <dgm:prSet presAssocID="{7E7676DF-CDC4-45F7-94EC-1608D831BE8A}" presName="parentLeftMargin" presStyleLbl="node1" presStyleIdx="2" presStyleCnt="5"/>
      <dgm:spPr/>
      <dgm:t>
        <a:bodyPr/>
        <a:lstStyle/>
        <a:p>
          <a:endParaRPr lang="en-IN"/>
        </a:p>
      </dgm:t>
    </dgm:pt>
    <dgm:pt modelId="{99CFE5FF-14C4-48BE-A088-40605441F6E1}" type="pres">
      <dgm:prSet presAssocID="{7E7676DF-CDC4-45F7-94EC-1608D831BE8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B4FC986-25BC-4B0D-BD4B-91EE23B7A1A4}" type="pres">
      <dgm:prSet presAssocID="{7E7676DF-CDC4-45F7-94EC-1608D831BE8A}" presName="negativeSpace" presStyleCnt="0"/>
      <dgm:spPr/>
    </dgm:pt>
    <dgm:pt modelId="{F3D8D3D0-DCE7-4FB8-B5A3-2A9062E7B5F9}" type="pres">
      <dgm:prSet presAssocID="{7E7676DF-CDC4-45F7-94EC-1608D831BE8A}" presName="childText" presStyleLbl="conFgAcc1" presStyleIdx="3" presStyleCnt="5">
        <dgm:presLayoutVars>
          <dgm:bulletEnabled val="1"/>
        </dgm:presLayoutVars>
      </dgm:prSet>
      <dgm:spPr/>
    </dgm:pt>
    <dgm:pt modelId="{F875DE13-02A3-4742-B62C-340108BC7609}" type="pres">
      <dgm:prSet presAssocID="{735FB491-F9D5-431C-9657-9AA081276918}" presName="spaceBetweenRectangles" presStyleCnt="0"/>
      <dgm:spPr/>
    </dgm:pt>
    <dgm:pt modelId="{4A61E219-0ED3-4EBF-B6E4-A522D7C6BC6D}" type="pres">
      <dgm:prSet presAssocID="{4B901CD2-9371-4933-BD77-D17683C610B3}" presName="parentLin" presStyleCnt="0"/>
      <dgm:spPr/>
    </dgm:pt>
    <dgm:pt modelId="{51E38946-E8AE-45C5-B0B1-46B6A3C527E0}" type="pres">
      <dgm:prSet presAssocID="{4B901CD2-9371-4933-BD77-D17683C610B3}" presName="parentLeftMargin" presStyleLbl="node1" presStyleIdx="3" presStyleCnt="5"/>
      <dgm:spPr/>
      <dgm:t>
        <a:bodyPr/>
        <a:lstStyle/>
        <a:p>
          <a:endParaRPr lang="en-IN"/>
        </a:p>
      </dgm:t>
    </dgm:pt>
    <dgm:pt modelId="{0D8B67AD-4519-4524-B6EB-72D8DABAD967}" type="pres">
      <dgm:prSet presAssocID="{4B901CD2-9371-4933-BD77-D17683C610B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8A0D493-A8BD-4160-8BE6-CB6141CB2527}" type="pres">
      <dgm:prSet presAssocID="{4B901CD2-9371-4933-BD77-D17683C610B3}" presName="negativeSpace" presStyleCnt="0"/>
      <dgm:spPr/>
    </dgm:pt>
    <dgm:pt modelId="{6E1F0293-2945-4ABD-BE34-BE8B643DBAA3}" type="pres">
      <dgm:prSet presAssocID="{4B901CD2-9371-4933-BD77-D17683C610B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601D0E8-D856-4944-B505-C8A9386C21E6}" type="presOf" srcId="{59D712BC-256F-4A7D-9C81-C82A2F0A592E}" destId="{99C79271-6BF9-4E63-98C7-ED5F959B06F8}" srcOrd="0" destOrd="0" presId="urn:microsoft.com/office/officeart/2005/8/layout/list1"/>
    <dgm:cxn modelId="{CDC461EC-3DD2-49A4-A376-A67EEEE89C35}" srcId="{59D712BC-256F-4A7D-9C81-C82A2F0A592E}" destId="{5DB0FCD3-0A2C-4811-85BF-729EA1854074}" srcOrd="0" destOrd="0" parTransId="{8CBA1F0E-93E5-48C3-9FCA-BE8BBFA526B0}" sibTransId="{CBF4A43C-6439-4B33-9688-0113B094C311}"/>
    <dgm:cxn modelId="{744B0427-0594-4E46-9375-C7B139704FEC}" type="presOf" srcId="{7E7676DF-CDC4-45F7-94EC-1608D831BE8A}" destId="{EB6B40C7-7482-4621-9B45-831CE41C1645}" srcOrd="0" destOrd="0" presId="urn:microsoft.com/office/officeart/2005/8/layout/list1"/>
    <dgm:cxn modelId="{F24FBC42-E3B8-44C2-B1C2-99B967DCEE94}" srcId="{59D712BC-256F-4A7D-9C81-C82A2F0A592E}" destId="{7E7676DF-CDC4-45F7-94EC-1608D831BE8A}" srcOrd="3" destOrd="0" parTransId="{EC5138C2-69AF-4F81-A04C-24418F343195}" sibTransId="{735FB491-F9D5-431C-9657-9AA081276918}"/>
    <dgm:cxn modelId="{9BC49049-06AA-4CCD-BB06-881369B9DFF1}" type="presOf" srcId="{5DB0FCD3-0A2C-4811-85BF-729EA1854074}" destId="{A90CD2DC-97D0-4AF3-AC2B-32463865073D}" srcOrd="0" destOrd="0" presId="urn:microsoft.com/office/officeart/2005/8/layout/list1"/>
    <dgm:cxn modelId="{1B4F117C-BA05-43F5-8226-5FB8535FE4FA}" srcId="{59D712BC-256F-4A7D-9C81-C82A2F0A592E}" destId="{20C1181D-06FC-4FE9-B438-0899E1FC0D52}" srcOrd="1" destOrd="0" parTransId="{ACDD0382-FF6A-4690-891B-C80BB5A0C18E}" sibTransId="{96B7E840-DAE1-4257-AB84-059501F90276}"/>
    <dgm:cxn modelId="{236C9DB4-D13D-41E8-A7F0-FFE5D89E779D}" type="presOf" srcId="{77E91DB0-CEBF-42D2-BE64-AC4A94BF0779}" destId="{3F511C3A-9B1C-44D2-951D-30572B400DFA}" srcOrd="0" destOrd="0" presId="urn:microsoft.com/office/officeart/2005/8/layout/list1"/>
    <dgm:cxn modelId="{EA0C7F79-9FE6-4B45-80DB-C40AC718C4EC}" srcId="{59D712BC-256F-4A7D-9C81-C82A2F0A592E}" destId="{77E91DB0-CEBF-42D2-BE64-AC4A94BF0779}" srcOrd="2" destOrd="0" parTransId="{5BA1D494-2FF6-4A11-9CD8-6242C17B02F1}" sibTransId="{83320556-F54B-4E3A-B895-83F0309F8F31}"/>
    <dgm:cxn modelId="{DF95D357-4AE8-473E-8CA0-AA16698F937A}" srcId="{59D712BC-256F-4A7D-9C81-C82A2F0A592E}" destId="{4B901CD2-9371-4933-BD77-D17683C610B3}" srcOrd="4" destOrd="0" parTransId="{2C484FE0-F56C-4D3D-A3DF-A81DA7535370}" sibTransId="{5E79E9FB-E416-4C65-B69E-DD28DAE200F2}"/>
    <dgm:cxn modelId="{B6BA48C3-FCCC-4ACA-B020-35AB48A90AEC}" type="presOf" srcId="{20C1181D-06FC-4FE9-B438-0899E1FC0D52}" destId="{04DFE7FB-69AA-4306-AA5B-2DD3E4C30814}" srcOrd="0" destOrd="0" presId="urn:microsoft.com/office/officeart/2005/8/layout/list1"/>
    <dgm:cxn modelId="{C35C7071-3263-4763-8E53-9EB2EE364EC5}" type="presOf" srcId="{77E91DB0-CEBF-42D2-BE64-AC4A94BF0779}" destId="{4D045D9F-9F37-40AA-80C2-CEDFA3174A1A}" srcOrd="1" destOrd="0" presId="urn:microsoft.com/office/officeart/2005/8/layout/list1"/>
    <dgm:cxn modelId="{B736393C-5910-4B6F-8C09-7105FAA6B78E}" type="presOf" srcId="{7E7676DF-CDC4-45F7-94EC-1608D831BE8A}" destId="{99CFE5FF-14C4-48BE-A088-40605441F6E1}" srcOrd="1" destOrd="0" presId="urn:microsoft.com/office/officeart/2005/8/layout/list1"/>
    <dgm:cxn modelId="{2AEF9EF6-7FA2-4093-9EBA-742CD24CF361}" type="presOf" srcId="{20C1181D-06FC-4FE9-B438-0899E1FC0D52}" destId="{48541DBD-F90F-4EAA-998B-F9570CCCC3E5}" srcOrd="1" destOrd="0" presId="urn:microsoft.com/office/officeart/2005/8/layout/list1"/>
    <dgm:cxn modelId="{22EC90FF-294F-4B38-B9F2-1EF375B68F2B}" type="presOf" srcId="{4B901CD2-9371-4933-BD77-D17683C610B3}" destId="{0D8B67AD-4519-4524-B6EB-72D8DABAD967}" srcOrd="1" destOrd="0" presId="urn:microsoft.com/office/officeart/2005/8/layout/list1"/>
    <dgm:cxn modelId="{AD3A378D-C01B-43E8-A618-0200E07ECAA3}" type="presOf" srcId="{5DB0FCD3-0A2C-4811-85BF-729EA1854074}" destId="{E358B68F-B39A-4BEA-9852-0DE7D0FAEBD2}" srcOrd="1" destOrd="0" presId="urn:microsoft.com/office/officeart/2005/8/layout/list1"/>
    <dgm:cxn modelId="{68D4923A-5620-46E3-BF3B-1F0F61987C18}" type="presOf" srcId="{4B901CD2-9371-4933-BD77-D17683C610B3}" destId="{51E38946-E8AE-45C5-B0B1-46B6A3C527E0}" srcOrd="0" destOrd="0" presId="urn:microsoft.com/office/officeart/2005/8/layout/list1"/>
    <dgm:cxn modelId="{4386170F-C671-430F-B103-DF78EC7EE992}" type="presParOf" srcId="{99C79271-6BF9-4E63-98C7-ED5F959B06F8}" destId="{31262411-BC84-4BFE-9585-8CF630F53220}" srcOrd="0" destOrd="0" presId="urn:microsoft.com/office/officeart/2005/8/layout/list1"/>
    <dgm:cxn modelId="{5219E95D-8CCF-4E1B-9E56-9706239B0958}" type="presParOf" srcId="{31262411-BC84-4BFE-9585-8CF630F53220}" destId="{A90CD2DC-97D0-4AF3-AC2B-32463865073D}" srcOrd="0" destOrd="0" presId="urn:microsoft.com/office/officeart/2005/8/layout/list1"/>
    <dgm:cxn modelId="{B5C76157-4278-43E0-BBF2-350273F2B120}" type="presParOf" srcId="{31262411-BC84-4BFE-9585-8CF630F53220}" destId="{E358B68F-B39A-4BEA-9852-0DE7D0FAEBD2}" srcOrd="1" destOrd="0" presId="urn:microsoft.com/office/officeart/2005/8/layout/list1"/>
    <dgm:cxn modelId="{BC1CD83C-82E2-4F9F-89D1-2C84E5BF4EE3}" type="presParOf" srcId="{99C79271-6BF9-4E63-98C7-ED5F959B06F8}" destId="{4A6F874C-249A-47E1-9053-A4205BED9F22}" srcOrd="1" destOrd="0" presId="urn:microsoft.com/office/officeart/2005/8/layout/list1"/>
    <dgm:cxn modelId="{8F0DC857-A14F-45D9-8B12-786CA48BC76E}" type="presParOf" srcId="{99C79271-6BF9-4E63-98C7-ED5F959B06F8}" destId="{36A1EB75-00AE-4530-BDC6-CB4E07592DDC}" srcOrd="2" destOrd="0" presId="urn:microsoft.com/office/officeart/2005/8/layout/list1"/>
    <dgm:cxn modelId="{8047FC8A-8403-4A40-B6CF-1440C2AB8B62}" type="presParOf" srcId="{99C79271-6BF9-4E63-98C7-ED5F959B06F8}" destId="{EC6D259D-89C5-4EB3-8B44-26035A91087D}" srcOrd="3" destOrd="0" presId="urn:microsoft.com/office/officeart/2005/8/layout/list1"/>
    <dgm:cxn modelId="{7417A0E5-3D91-460D-BAE9-B5486BD8AB78}" type="presParOf" srcId="{99C79271-6BF9-4E63-98C7-ED5F959B06F8}" destId="{01A198BA-5378-48E8-B973-4407F129BDC8}" srcOrd="4" destOrd="0" presId="urn:microsoft.com/office/officeart/2005/8/layout/list1"/>
    <dgm:cxn modelId="{290CBCB6-4757-4C87-8F97-DDB68954C5CC}" type="presParOf" srcId="{01A198BA-5378-48E8-B973-4407F129BDC8}" destId="{04DFE7FB-69AA-4306-AA5B-2DD3E4C30814}" srcOrd="0" destOrd="0" presId="urn:microsoft.com/office/officeart/2005/8/layout/list1"/>
    <dgm:cxn modelId="{EDEED895-C88B-4B54-BC53-B81F61818FA5}" type="presParOf" srcId="{01A198BA-5378-48E8-B973-4407F129BDC8}" destId="{48541DBD-F90F-4EAA-998B-F9570CCCC3E5}" srcOrd="1" destOrd="0" presId="urn:microsoft.com/office/officeart/2005/8/layout/list1"/>
    <dgm:cxn modelId="{5C77E411-061B-4D11-A4A6-7CB55C971CE6}" type="presParOf" srcId="{99C79271-6BF9-4E63-98C7-ED5F959B06F8}" destId="{1C2D02A6-4B89-4FE6-BA03-024D9364CAC9}" srcOrd="5" destOrd="0" presId="urn:microsoft.com/office/officeart/2005/8/layout/list1"/>
    <dgm:cxn modelId="{E1BBFFB9-6E16-47C3-A520-C14FD902176D}" type="presParOf" srcId="{99C79271-6BF9-4E63-98C7-ED5F959B06F8}" destId="{D7894798-7F1E-4332-A880-23A3D4A52108}" srcOrd="6" destOrd="0" presId="urn:microsoft.com/office/officeart/2005/8/layout/list1"/>
    <dgm:cxn modelId="{46A8AEF2-CE29-4822-A1BF-5FAC5BE01763}" type="presParOf" srcId="{99C79271-6BF9-4E63-98C7-ED5F959B06F8}" destId="{76172308-8EB1-4E1A-B818-1B72ACBDAE01}" srcOrd="7" destOrd="0" presId="urn:microsoft.com/office/officeart/2005/8/layout/list1"/>
    <dgm:cxn modelId="{8E7CCA7D-CE9F-48FD-8FDE-CB428246785C}" type="presParOf" srcId="{99C79271-6BF9-4E63-98C7-ED5F959B06F8}" destId="{6EAA2875-56B2-4D28-B22F-22168250AC7F}" srcOrd="8" destOrd="0" presId="urn:microsoft.com/office/officeart/2005/8/layout/list1"/>
    <dgm:cxn modelId="{DF20B65E-D568-493A-A3F2-A93275DECED0}" type="presParOf" srcId="{6EAA2875-56B2-4D28-B22F-22168250AC7F}" destId="{3F511C3A-9B1C-44D2-951D-30572B400DFA}" srcOrd="0" destOrd="0" presId="urn:microsoft.com/office/officeart/2005/8/layout/list1"/>
    <dgm:cxn modelId="{716A9DB1-C715-41A3-B6F1-60E855C4A5F0}" type="presParOf" srcId="{6EAA2875-56B2-4D28-B22F-22168250AC7F}" destId="{4D045D9F-9F37-40AA-80C2-CEDFA3174A1A}" srcOrd="1" destOrd="0" presId="urn:microsoft.com/office/officeart/2005/8/layout/list1"/>
    <dgm:cxn modelId="{E71B386A-015E-4B33-8335-4CDBAEDDFB88}" type="presParOf" srcId="{99C79271-6BF9-4E63-98C7-ED5F959B06F8}" destId="{299B04D4-AC62-4451-91C8-4A3C680AFA30}" srcOrd="9" destOrd="0" presId="urn:microsoft.com/office/officeart/2005/8/layout/list1"/>
    <dgm:cxn modelId="{E3711CFE-97FC-4D75-A2FC-BC51AE466B3E}" type="presParOf" srcId="{99C79271-6BF9-4E63-98C7-ED5F959B06F8}" destId="{3D9D78F9-2F0C-4543-9A68-0329AD4322EB}" srcOrd="10" destOrd="0" presId="urn:microsoft.com/office/officeart/2005/8/layout/list1"/>
    <dgm:cxn modelId="{B4E63A43-FCB7-4542-BBD4-188A3DD66098}" type="presParOf" srcId="{99C79271-6BF9-4E63-98C7-ED5F959B06F8}" destId="{A83427FD-64F3-4329-A4E2-5C641C2AAD30}" srcOrd="11" destOrd="0" presId="urn:microsoft.com/office/officeart/2005/8/layout/list1"/>
    <dgm:cxn modelId="{76C2AC96-5974-4B4D-9205-C9E0A13965FB}" type="presParOf" srcId="{99C79271-6BF9-4E63-98C7-ED5F959B06F8}" destId="{EEE706AA-DE7E-4DF1-81DB-CA32F26388B6}" srcOrd="12" destOrd="0" presId="urn:microsoft.com/office/officeart/2005/8/layout/list1"/>
    <dgm:cxn modelId="{27F52206-952C-46C5-9C62-255B817B6EE0}" type="presParOf" srcId="{EEE706AA-DE7E-4DF1-81DB-CA32F26388B6}" destId="{EB6B40C7-7482-4621-9B45-831CE41C1645}" srcOrd="0" destOrd="0" presId="urn:microsoft.com/office/officeart/2005/8/layout/list1"/>
    <dgm:cxn modelId="{7D441C52-C7E1-4450-9633-C589AE054F52}" type="presParOf" srcId="{EEE706AA-DE7E-4DF1-81DB-CA32F26388B6}" destId="{99CFE5FF-14C4-48BE-A088-40605441F6E1}" srcOrd="1" destOrd="0" presId="urn:microsoft.com/office/officeart/2005/8/layout/list1"/>
    <dgm:cxn modelId="{75091834-7727-4698-967A-BF017DCC73B3}" type="presParOf" srcId="{99C79271-6BF9-4E63-98C7-ED5F959B06F8}" destId="{BB4FC986-25BC-4B0D-BD4B-91EE23B7A1A4}" srcOrd="13" destOrd="0" presId="urn:microsoft.com/office/officeart/2005/8/layout/list1"/>
    <dgm:cxn modelId="{1EED4FFD-E1A6-4709-95ED-A6B575D5B93C}" type="presParOf" srcId="{99C79271-6BF9-4E63-98C7-ED5F959B06F8}" destId="{F3D8D3D0-DCE7-4FB8-B5A3-2A9062E7B5F9}" srcOrd="14" destOrd="0" presId="urn:microsoft.com/office/officeart/2005/8/layout/list1"/>
    <dgm:cxn modelId="{A1EF2D93-81A4-480C-B311-9A82827BA854}" type="presParOf" srcId="{99C79271-6BF9-4E63-98C7-ED5F959B06F8}" destId="{F875DE13-02A3-4742-B62C-340108BC7609}" srcOrd="15" destOrd="0" presId="urn:microsoft.com/office/officeart/2005/8/layout/list1"/>
    <dgm:cxn modelId="{56F05C4D-78F3-4E79-9548-9D0275F7FBE4}" type="presParOf" srcId="{99C79271-6BF9-4E63-98C7-ED5F959B06F8}" destId="{4A61E219-0ED3-4EBF-B6E4-A522D7C6BC6D}" srcOrd="16" destOrd="0" presId="urn:microsoft.com/office/officeart/2005/8/layout/list1"/>
    <dgm:cxn modelId="{73D2D561-9728-460B-B052-A088D719B0B3}" type="presParOf" srcId="{4A61E219-0ED3-4EBF-B6E4-A522D7C6BC6D}" destId="{51E38946-E8AE-45C5-B0B1-46B6A3C527E0}" srcOrd="0" destOrd="0" presId="urn:microsoft.com/office/officeart/2005/8/layout/list1"/>
    <dgm:cxn modelId="{9442D6A6-31B5-475E-BA41-1790E54C5740}" type="presParOf" srcId="{4A61E219-0ED3-4EBF-B6E4-A522D7C6BC6D}" destId="{0D8B67AD-4519-4524-B6EB-72D8DABAD967}" srcOrd="1" destOrd="0" presId="urn:microsoft.com/office/officeart/2005/8/layout/list1"/>
    <dgm:cxn modelId="{0487388B-B7E9-43FE-A3A3-F096050A6A91}" type="presParOf" srcId="{99C79271-6BF9-4E63-98C7-ED5F959B06F8}" destId="{B8A0D493-A8BD-4160-8BE6-CB6141CB2527}" srcOrd="17" destOrd="0" presId="urn:microsoft.com/office/officeart/2005/8/layout/list1"/>
    <dgm:cxn modelId="{4885B6ED-A72F-4293-B934-6484493EBDA1}" type="presParOf" srcId="{99C79271-6BF9-4E63-98C7-ED5F959B06F8}" destId="{6E1F0293-2945-4ABD-BE34-BE8B643DBAA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28EAC7-6A54-4558-94B3-F1E2433235FF}" type="doc">
      <dgm:prSet loTypeId="urn:microsoft.com/office/officeart/2005/8/layout/hProcess9" loCatId="process" qsTypeId="urn:microsoft.com/office/officeart/2005/8/quickstyle/3d7" qsCatId="3D" csTypeId="urn:microsoft.com/office/officeart/2005/8/colors/accent6_5" csCatId="accent6" phldr="1"/>
      <dgm:spPr/>
    </dgm:pt>
    <dgm:pt modelId="{A1FA5853-F757-4AF9-B369-3A6B3B104E05}">
      <dgm:prSet phldrT="[Text]"/>
      <dgm:spPr/>
      <dgm:t>
        <a:bodyPr/>
        <a:lstStyle/>
        <a:p>
          <a:r>
            <a:rPr lang="en-IN" dirty="0" smtClean="0"/>
            <a:t>Improve motivation</a:t>
          </a:r>
          <a:endParaRPr lang="en-IN" dirty="0"/>
        </a:p>
      </dgm:t>
    </dgm:pt>
    <dgm:pt modelId="{080BC0A7-78A9-486D-8CC7-A8C8256DB278}" type="parTrans" cxnId="{F6EDFED9-215D-46F2-BD90-A936E90D2343}">
      <dgm:prSet/>
      <dgm:spPr/>
      <dgm:t>
        <a:bodyPr/>
        <a:lstStyle/>
        <a:p>
          <a:endParaRPr lang="en-IN"/>
        </a:p>
      </dgm:t>
    </dgm:pt>
    <dgm:pt modelId="{A46028FD-1F3F-4C41-B63B-96529085F1B2}" type="sibTrans" cxnId="{F6EDFED9-215D-46F2-BD90-A936E90D2343}">
      <dgm:prSet/>
      <dgm:spPr/>
      <dgm:t>
        <a:bodyPr/>
        <a:lstStyle/>
        <a:p>
          <a:endParaRPr lang="en-IN"/>
        </a:p>
      </dgm:t>
    </dgm:pt>
    <dgm:pt modelId="{05140B46-8F82-4982-8F54-E41F52C8567E}">
      <dgm:prSet phldrT="[Text]"/>
      <dgm:spPr/>
      <dgm:t>
        <a:bodyPr/>
        <a:lstStyle/>
        <a:p>
          <a:r>
            <a:rPr lang="en-IN" dirty="0" smtClean="0"/>
            <a:t>Participation</a:t>
          </a:r>
          <a:endParaRPr lang="en-IN" dirty="0"/>
        </a:p>
      </dgm:t>
    </dgm:pt>
    <dgm:pt modelId="{4CB1AD5B-A925-49DC-BEAC-EFF22082D9D9}" type="parTrans" cxnId="{D9F46857-2BFD-4D7C-A4E7-7E24C875F92C}">
      <dgm:prSet/>
      <dgm:spPr/>
      <dgm:t>
        <a:bodyPr/>
        <a:lstStyle/>
        <a:p>
          <a:endParaRPr lang="en-IN"/>
        </a:p>
      </dgm:t>
    </dgm:pt>
    <dgm:pt modelId="{AAA431F8-1337-410D-B104-10CC788886D6}" type="sibTrans" cxnId="{D9F46857-2BFD-4D7C-A4E7-7E24C875F92C}">
      <dgm:prSet/>
      <dgm:spPr/>
      <dgm:t>
        <a:bodyPr/>
        <a:lstStyle/>
        <a:p>
          <a:endParaRPr lang="en-IN"/>
        </a:p>
      </dgm:t>
    </dgm:pt>
    <dgm:pt modelId="{80E05E59-B0C3-49AF-99D8-BB7EB09AADB0}">
      <dgm:prSet phldrT="[Text]"/>
      <dgm:spPr/>
      <dgm:t>
        <a:bodyPr/>
        <a:lstStyle/>
        <a:p>
          <a:r>
            <a:rPr lang="en-IN" dirty="0" smtClean="0"/>
            <a:t>Returns on time investment</a:t>
          </a:r>
          <a:endParaRPr lang="en-IN" dirty="0"/>
        </a:p>
      </dgm:t>
    </dgm:pt>
    <dgm:pt modelId="{D4867BA4-E15E-41EE-BD46-34CF5136C910}" type="parTrans" cxnId="{8AF34C1A-727C-4014-BDCC-AC558A28DC08}">
      <dgm:prSet/>
      <dgm:spPr/>
      <dgm:t>
        <a:bodyPr/>
        <a:lstStyle/>
        <a:p>
          <a:endParaRPr lang="en-IN"/>
        </a:p>
      </dgm:t>
    </dgm:pt>
    <dgm:pt modelId="{303C09C3-867B-4ABE-BC18-954922807C29}" type="sibTrans" cxnId="{8AF34C1A-727C-4014-BDCC-AC558A28DC08}">
      <dgm:prSet/>
      <dgm:spPr/>
      <dgm:t>
        <a:bodyPr/>
        <a:lstStyle/>
        <a:p>
          <a:endParaRPr lang="en-IN"/>
        </a:p>
      </dgm:t>
    </dgm:pt>
    <dgm:pt modelId="{13A199A0-47D7-41B5-B3EE-1E7AD56F40D8}" type="pres">
      <dgm:prSet presAssocID="{3E28EAC7-6A54-4558-94B3-F1E2433235FF}" presName="CompostProcess" presStyleCnt="0">
        <dgm:presLayoutVars>
          <dgm:dir/>
          <dgm:resizeHandles val="exact"/>
        </dgm:presLayoutVars>
      </dgm:prSet>
      <dgm:spPr/>
    </dgm:pt>
    <dgm:pt modelId="{647AFF59-A750-43E7-9450-3A7591E668F7}" type="pres">
      <dgm:prSet presAssocID="{3E28EAC7-6A54-4558-94B3-F1E2433235FF}" presName="arrow" presStyleLbl="bgShp" presStyleIdx="0" presStyleCnt="1"/>
      <dgm:spPr/>
    </dgm:pt>
    <dgm:pt modelId="{2B8FC794-E069-418C-80DC-A8CD273E8798}" type="pres">
      <dgm:prSet presAssocID="{3E28EAC7-6A54-4558-94B3-F1E2433235FF}" presName="linearProcess" presStyleCnt="0"/>
      <dgm:spPr/>
    </dgm:pt>
    <dgm:pt modelId="{52ABBC60-FA10-4E92-ABE9-EDFA1E2F6BE1}" type="pres">
      <dgm:prSet presAssocID="{A1FA5853-F757-4AF9-B369-3A6B3B104E0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74A68F2-85AE-424D-96CF-677422D450B7}" type="pres">
      <dgm:prSet presAssocID="{A46028FD-1F3F-4C41-B63B-96529085F1B2}" presName="sibTrans" presStyleCnt="0"/>
      <dgm:spPr/>
    </dgm:pt>
    <dgm:pt modelId="{E2D14385-F616-4C63-A6B6-411030124AF2}" type="pres">
      <dgm:prSet presAssocID="{05140B46-8F82-4982-8F54-E41F52C8567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2754629-F952-4FE9-A5DA-109FB80903EE}" type="pres">
      <dgm:prSet presAssocID="{AAA431F8-1337-410D-B104-10CC788886D6}" presName="sibTrans" presStyleCnt="0"/>
      <dgm:spPr/>
    </dgm:pt>
    <dgm:pt modelId="{0820DAA6-A3DB-4A52-A6CA-9825FE06C039}" type="pres">
      <dgm:prSet presAssocID="{80E05E59-B0C3-49AF-99D8-BB7EB09AADB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D9F46857-2BFD-4D7C-A4E7-7E24C875F92C}" srcId="{3E28EAC7-6A54-4558-94B3-F1E2433235FF}" destId="{05140B46-8F82-4982-8F54-E41F52C8567E}" srcOrd="1" destOrd="0" parTransId="{4CB1AD5B-A925-49DC-BEAC-EFF22082D9D9}" sibTransId="{AAA431F8-1337-410D-B104-10CC788886D6}"/>
    <dgm:cxn modelId="{8AF34C1A-727C-4014-BDCC-AC558A28DC08}" srcId="{3E28EAC7-6A54-4558-94B3-F1E2433235FF}" destId="{80E05E59-B0C3-49AF-99D8-BB7EB09AADB0}" srcOrd="2" destOrd="0" parTransId="{D4867BA4-E15E-41EE-BD46-34CF5136C910}" sibTransId="{303C09C3-867B-4ABE-BC18-954922807C29}"/>
    <dgm:cxn modelId="{1CB6DA3A-8567-4FC8-8E71-0A3F778C539D}" type="presOf" srcId="{80E05E59-B0C3-49AF-99D8-BB7EB09AADB0}" destId="{0820DAA6-A3DB-4A52-A6CA-9825FE06C039}" srcOrd="0" destOrd="0" presId="urn:microsoft.com/office/officeart/2005/8/layout/hProcess9"/>
    <dgm:cxn modelId="{F6EDFED9-215D-46F2-BD90-A936E90D2343}" srcId="{3E28EAC7-6A54-4558-94B3-F1E2433235FF}" destId="{A1FA5853-F757-4AF9-B369-3A6B3B104E05}" srcOrd="0" destOrd="0" parTransId="{080BC0A7-78A9-486D-8CC7-A8C8256DB278}" sibTransId="{A46028FD-1F3F-4C41-B63B-96529085F1B2}"/>
    <dgm:cxn modelId="{A397D58B-7ABB-4709-94B0-26B032101B9B}" type="presOf" srcId="{3E28EAC7-6A54-4558-94B3-F1E2433235FF}" destId="{13A199A0-47D7-41B5-B3EE-1E7AD56F40D8}" srcOrd="0" destOrd="0" presId="urn:microsoft.com/office/officeart/2005/8/layout/hProcess9"/>
    <dgm:cxn modelId="{5FB06126-3860-4DB9-B57D-DE2B5CF063AF}" type="presOf" srcId="{A1FA5853-F757-4AF9-B369-3A6B3B104E05}" destId="{52ABBC60-FA10-4E92-ABE9-EDFA1E2F6BE1}" srcOrd="0" destOrd="0" presId="urn:microsoft.com/office/officeart/2005/8/layout/hProcess9"/>
    <dgm:cxn modelId="{1569B780-D38D-4116-A15B-70454AD451BA}" type="presOf" srcId="{05140B46-8F82-4982-8F54-E41F52C8567E}" destId="{E2D14385-F616-4C63-A6B6-411030124AF2}" srcOrd="0" destOrd="0" presId="urn:microsoft.com/office/officeart/2005/8/layout/hProcess9"/>
    <dgm:cxn modelId="{3069FFE9-F444-4687-A6CC-9308189606FC}" type="presParOf" srcId="{13A199A0-47D7-41B5-B3EE-1E7AD56F40D8}" destId="{647AFF59-A750-43E7-9450-3A7591E668F7}" srcOrd="0" destOrd="0" presId="urn:microsoft.com/office/officeart/2005/8/layout/hProcess9"/>
    <dgm:cxn modelId="{DA1FC196-52D4-414A-A6DC-12EC17431F1E}" type="presParOf" srcId="{13A199A0-47D7-41B5-B3EE-1E7AD56F40D8}" destId="{2B8FC794-E069-418C-80DC-A8CD273E8798}" srcOrd="1" destOrd="0" presId="urn:microsoft.com/office/officeart/2005/8/layout/hProcess9"/>
    <dgm:cxn modelId="{67DF88A0-A073-4BFB-B3E9-EDE4BDD97030}" type="presParOf" srcId="{2B8FC794-E069-418C-80DC-A8CD273E8798}" destId="{52ABBC60-FA10-4E92-ABE9-EDFA1E2F6BE1}" srcOrd="0" destOrd="0" presId="urn:microsoft.com/office/officeart/2005/8/layout/hProcess9"/>
    <dgm:cxn modelId="{F3B3E7E6-3D64-4248-8976-F1E75DD83384}" type="presParOf" srcId="{2B8FC794-E069-418C-80DC-A8CD273E8798}" destId="{374A68F2-85AE-424D-96CF-677422D450B7}" srcOrd="1" destOrd="0" presId="urn:microsoft.com/office/officeart/2005/8/layout/hProcess9"/>
    <dgm:cxn modelId="{EAB018B4-8CB8-434C-9099-4D3405DA5E24}" type="presParOf" srcId="{2B8FC794-E069-418C-80DC-A8CD273E8798}" destId="{E2D14385-F616-4C63-A6B6-411030124AF2}" srcOrd="2" destOrd="0" presId="urn:microsoft.com/office/officeart/2005/8/layout/hProcess9"/>
    <dgm:cxn modelId="{50288F58-F9B6-41DC-8CDA-3D8D925FCB7A}" type="presParOf" srcId="{2B8FC794-E069-418C-80DC-A8CD273E8798}" destId="{92754629-F952-4FE9-A5DA-109FB80903EE}" srcOrd="3" destOrd="0" presId="urn:microsoft.com/office/officeart/2005/8/layout/hProcess9"/>
    <dgm:cxn modelId="{8DF9A4E2-7763-47D8-AE9E-65E94C259025}" type="presParOf" srcId="{2B8FC794-E069-418C-80DC-A8CD273E8798}" destId="{0820DAA6-A3DB-4A52-A6CA-9825FE06C03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1EB75-00AE-4530-BDC6-CB4E07592DDC}">
      <dsp:nvSpPr>
        <dsp:cNvPr id="0" name=""/>
        <dsp:cNvSpPr/>
      </dsp:nvSpPr>
      <dsp:spPr>
        <a:xfrm>
          <a:off x="0" y="35280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8B68F-B39A-4BEA-9852-0DE7D0FAEBD2}">
      <dsp:nvSpPr>
        <dsp:cNvPr id="0" name=""/>
        <dsp:cNvSpPr/>
      </dsp:nvSpPr>
      <dsp:spPr>
        <a:xfrm>
          <a:off x="525780" y="72369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900" b="0" i="0" kern="1200" dirty="0" smtClean="0"/>
            <a:t>Understand the needs and skills of your learners</a:t>
          </a:r>
          <a:endParaRPr lang="en-IN" sz="1900" kern="1200" dirty="0"/>
        </a:p>
      </dsp:txBody>
      <dsp:txXfrm>
        <a:off x="553160" y="99749"/>
        <a:ext cx="7306160" cy="506120"/>
      </dsp:txXfrm>
    </dsp:sp>
    <dsp:sp modelId="{D7894798-7F1E-4332-A880-23A3D4A52108}">
      <dsp:nvSpPr>
        <dsp:cNvPr id="0" name=""/>
        <dsp:cNvSpPr/>
      </dsp:nvSpPr>
      <dsp:spPr>
        <a:xfrm>
          <a:off x="0" y="121464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541DBD-F90F-4EAA-998B-F9570CCCC3E5}">
      <dsp:nvSpPr>
        <dsp:cNvPr id="0" name=""/>
        <dsp:cNvSpPr/>
      </dsp:nvSpPr>
      <dsp:spPr>
        <a:xfrm>
          <a:off x="525780" y="934209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900" b="0" i="0" kern="1200" dirty="0" smtClean="0"/>
            <a:t>Use personalization</a:t>
          </a:r>
          <a:endParaRPr lang="en-IN" sz="1900" kern="1200" dirty="0"/>
        </a:p>
      </dsp:txBody>
      <dsp:txXfrm>
        <a:off x="553160" y="961589"/>
        <a:ext cx="7306160" cy="506120"/>
      </dsp:txXfrm>
    </dsp:sp>
    <dsp:sp modelId="{3D9D78F9-2F0C-4543-9A68-0329AD4322EB}">
      <dsp:nvSpPr>
        <dsp:cNvPr id="0" name=""/>
        <dsp:cNvSpPr/>
      </dsp:nvSpPr>
      <dsp:spPr>
        <a:xfrm>
          <a:off x="0" y="207648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45D9F-9F37-40AA-80C2-CEDFA3174A1A}">
      <dsp:nvSpPr>
        <dsp:cNvPr id="0" name=""/>
        <dsp:cNvSpPr/>
      </dsp:nvSpPr>
      <dsp:spPr>
        <a:xfrm>
          <a:off x="525780" y="1796049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900" b="0" i="0" kern="1200" dirty="0" smtClean="0"/>
            <a:t>Be open to communication and feedback</a:t>
          </a:r>
          <a:endParaRPr lang="en-IN" sz="1900" kern="1200" dirty="0"/>
        </a:p>
      </dsp:txBody>
      <dsp:txXfrm>
        <a:off x="553160" y="1823429"/>
        <a:ext cx="7306160" cy="506120"/>
      </dsp:txXfrm>
    </dsp:sp>
    <dsp:sp modelId="{F3D8D3D0-DCE7-4FB8-B5A3-2A9062E7B5F9}">
      <dsp:nvSpPr>
        <dsp:cNvPr id="0" name=""/>
        <dsp:cNvSpPr/>
      </dsp:nvSpPr>
      <dsp:spPr>
        <a:xfrm>
          <a:off x="0" y="293832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FE5FF-14C4-48BE-A088-40605441F6E1}">
      <dsp:nvSpPr>
        <dsp:cNvPr id="0" name=""/>
        <dsp:cNvSpPr/>
      </dsp:nvSpPr>
      <dsp:spPr>
        <a:xfrm>
          <a:off x="525780" y="2657889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900" b="0" i="0" kern="1200" dirty="0" smtClean="0"/>
            <a:t>Use interactivity</a:t>
          </a:r>
          <a:endParaRPr lang="en-IN" sz="1900" kern="1200" dirty="0"/>
        </a:p>
      </dsp:txBody>
      <dsp:txXfrm>
        <a:off x="553160" y="2685269"/>
        <a:ext cx="7306160" cy="506120"/>
      </dsp:txXfrm>
    </dsp:sp>
    <dsp:sp modelId="{6E1F0293-2945-4ABD-BE34-BE8B643DBAA3}">
      <dsp:nvSpPr>
        <dsp:cNvPr id="0" name=""/>
        <dsp:cNvSpPr/>
      </dsp:nvSpPr>
      <dsp:spPr>
        <a:xfrm>
          <a:off x="0" y="380016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B67AD-4519-4524-B6EB-72D8DABAD967}">
      <dsp:nvSpPr>
        <dsp:cNvPr id="0" name=""/>
        <dsp:cNvSpPr/>
      </dsp:nvSpPr>
      <dsp:spPr>
        <a:xfrm>
          <a:off x="525780" y="3519729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900" b="0" i="0" kern="1200" dirty="0" smtClean="0"/>
            <a:t>Overcome the barriers to engagement with a robust LMS</a:t>
          </a:r>
          <a:endParaRPr lang="en-IN" sz="1900" kern="1200" dirty="0"/>
        </a:p>
      </dsp:txBody>
      <dsp:txXfrm>
        <a:off x="553160" y="3547109"/>
        <a:ext cx="7306160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AFF59-A750-43E7-9450-3A7591E668F7}">
      <dsp:nvSpPr>
        <dsp:cNvPr id="0" name=""/>
        <dsp:cNvSpPr/>
      </dsp:nvSpPr>
      <dsp:spPr>
        <a:xfrm>
          <a:off x="834509" y="0"/>
          <a:ext cx="9457770" cy="4318530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BBC60-FA10-4E92-ABE9-EDFA1E2F6BE1}">
      <dsp:nvSpPr>
        <dsp:cNvPr id="0" name=""/>
        <dsp:cNvSpPr/>
      </dsp:nvSpPr>
      <dsp:spPr>
        <a:xfrm>
          <a:off x="3214" y="1295559"/>
          <a:ext cx="3574040" cy="1727412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700" kern="1200" dirty="0" smtClean="0"/>
            <a:t>Improve motivation</a:t>
          </a:r>
          <a:endParaRPr lang="en-IN" sz="3700" kern="1200" dirty="0"/>
        </a:p>
      </dsp:txBody>
      <dsp:txXfrm>
        <a:off x="87539" y="1379884"/>
        <a:ext cx="3405390" cy="1558762"/>
      </dsp:txXfrm>
    </dsp:sp>
    <dsp:sp modelId="{E2D14385-F616-4C63-A6B6-411030124AF2}">
      <dsp:nvSpPr>
        <dsp:cNvPr id="0" name=""/>
        <dsp:cNvSpPr/>
      </dsp:nvSpPr>
      <dsp:spPr>
        <a:xfrm>
          <a:off x="3776374" y="1295559"/>
          <a:ext cx="3574040" cy="1727412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700" kern="1200" dirty="0" smtClean="0"/>
            <a:t>Participation</a:t>
          </a:r>
          <a:endParaRPr lang="en-IN" sz="3700" kern="1200" dirty="0"/>
        </a:p>
      </dsp:txBody>
      <dsp:txXfrm>
        <a:off x="3860699" y="1379884"/>
        <a:ext cx="3405390" cy="1558762"/>
      </dsp:txXfrm>
    </dsp:sp>
    <dsp:sp modelId="{0820DAA6-A3DB-4A52-A6CA-9825FE06C039}">
      <dsp:nvSpPr>
        <dsp:cNvPr id="0" name=""/>
        <dsp:cNvSpPr/>
      </dsp:nvSpPr>
      <dsp:spPr>
        <a:xfrm>
          <a:off x="7549534" y="1295559"/>
          <a:ext cx="3574040" cy="1727412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700" kern="1200" dirty="0" smtClean="0"/>
            <a:t>Returns on time investment</a:t>
          </a:r>
          <a:endParaRPr lang="en-IN" sz="3700" kern="1200" dirty="0"/>
        </a:p>
      </dsp:txBody>
      <dsp:txXfrm>
        <a:off x="7633859" y="1379884"/>
        <a:ext cx="3405390" cy="1558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48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532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750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028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751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516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122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365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507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4495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581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39A79-6299-49A7-A5B3-783196C76068}" type="datetimeFigureOut">
              <a:rPr lang="en-IN" smtClean="0"/>
              <a:t>19-06-2019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6028A-79F2-437D-A2DA-D8A6B7A17F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379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4128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IN" dirty="0" smtClean="0"/>
              <a:t>Learner engagement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5279" y="3164156"/>
            <a:ext cx="4241442" cy="69950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IN" sz="4000" dirty="0" err="1" smtClean="0"/>
              <a:t>Gamification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16418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90650" y="425583"/>
            <a:ext cx="9144000" cy="12046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8000" dirty="0" smtClean="0"/>
              <a:t>Students are smarter</a:t>
            </a:r>
            <a:endParaRPr lang="en-IN" sz="80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33900" y="2486090"/>
            <a:ext cx="7219949" cy="2676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5400" dirty="0" smtClean="0"/>
              <a:t>We need to design and adopt smarter teaching learning methods </a:t>
            </a:r>
            <a:endParaRPr lang="en-IN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250" y="1916939"/>
            <a:ext cx="4806600" cy="38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0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Session objectives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4000" dirty="0" smtClean="0"/>
              <a:t>Identify five potential areas of </a:t>
            </a:r>
            <a:r>
              <a:rPr lang="en-IN" sz="4000" dirty="0" err="1" smtClean="0"/>
              <a:t>gamification</a:t>
            </a:r>
            <a:r>
              <a:rPr lang="en-IN" sz="4000" dirty="0" smtClean="0"/>
              <a:t> in anatomy teaching learning</a:t>
            </a:r>
          </a:p>
          <a:p>
            <a:r>
              <a:rPr lang="en-IN" sz="4000" dirty="0" smtClean="0"/>
              <a:t>Identify two methods of </a:t>
            </a:r>
            <a:r>
              <a:rPr lang="en-IN" sz="4000" dirty="0" err="1" smtClean="0"/>
              <a:t>gamification</a:t>
            </a:r>
            <a:r>
              <a:rPr lang="en-IN" sz="4000" dirty="0" smtClean="0"/>
              <a:t> other than routine MCQs 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83100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IN" sz="6000" dirty="0" smtClean="0"/>
              <a:t>How to continuously engage?</a:t>
            </a:r>
            <a:endParaRPr lang="en-IN" sz="6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3613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906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58B68F-B39A-4BEA-9852-0DE7D0FAE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358B68F-B39A-4BEA-9852-0DE7D0FAEB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A1EB75-00AE-4530-BDC6-CB4E07592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36A1EB75-00AE-4530-BDC6-CB4E07592D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541DBD-F90F-4EAA-998B-F9570CCCC3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48541DBD-F90F-4EAA-998B-F9570CCCC3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894798-7F1E-4332-A880-23A3D4A521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D7894798-7F1E-4332-A880-23A3D4A521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045D9F-9F37-40AA-80C2-CEDFA3174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4D045D9F-9F37-40AA-80C2-CEDFA3174A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9D78F9-2F0C-4543-9A68-0329AD432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3D9D78F9-2F0C-4543-9A68-0329AD4322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CFE5FF-14C4-48BE-A088-40605441F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99CFE5FF-14C4-48BE-A088-40605441F6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D8D3D0-DCE7-4FB8-B5A3-2A9062E7B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F3D8D3D0-DCE7-4FB8-B5A3-2A9062E7B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8B67AD-4519-4524-B6EB-72D8DABAD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0D8B67AD-4519-4524-B6EB-72D8DABAD9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1F0293-2945-4ABD-BE34-BE8B643DBA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6E1F0293-2945-4ABD-BE34-BE8B643DBA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61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IN" dirty="0" err="1" smtClean="0"/>
              <a:t>Gamification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7181"/>
            <a:ext cx="10515600" cy="4351338"/>
          </a:xfrm>
        </p:spPr>
        <p:txBody>
          <a:bodyPr/>
          <a:lstStyle/>
          <a:p>
            <a:r>
              <a:rPr lang="en-IN" dirty="0" smtClean="0"/>
              <a:t>Use </a:t>
            </a:r>
            <a:r>
              <a:rPr lang="en-IN" dirty="0"/>
              <a:t>of elements of game design to increase user </a:t>
            </a:r>
            <a:r>
              <a:rPr lang="en-IN" dirty="0" smtClean="0"/>
              <a:t>engagement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500" y="6176963"/>
            <a:ext cx="11358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Ref: Christa et al, </a:t>
            </a:r>
            <a:r>
              <a:rPr lang="en-IN" dirty="0" err="1"/>
              <a:t>Gamification</a:t>
            </a:r>
            <a:r>
              <a:rPr lang="en-IN" dirty="0"/>
              <a:t> as a tool for enhancing graduate medical </a:t>
            </a:r>
            <a:r>
              <a:rPr lang="en-IN" dirty="0" smtClean="0"/>
              <a:t>education, https</a:t>
            </a:r>
            <a:r>
              <a:rPr lang="en-IN" dirty="0"/>
              <a:t>://pmj.bmj.com/content/postgradmedj/90/1070/685.full.pdf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27442325"/>
              </p:ext>
            </p:extLst>
          </p:nvPr>
        </p:nvGraphicFramePr>
        <p:xfrm>
          <a:off x="571500" y="2057400"/>
          <a:ext cx="11126789" cy="4318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06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IN" dirty="0" smtClean="0"/>
              <a:t>Not just Quiz – with MCQs !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4000" dirty="0" smtClean="0"/>
              <a:t>Anatomy has more ways to </a:t>
            </a:r>
            <a:r>
              <a:rPr lang="en-IN" sz="4000" dirty="0" err="1" smtClean="0"/>
              <a:t>gamify</a:t>
            </a:r>
            <a:endParaRPr lang="en-IN" sz="4000" dirty="0" smtClean="0"/>
          </a:p>
          <a:p>
            <a:endParaRPr lang="en-IN" sz="4000" dirty="0"/>
          </a:p>
          <a:p>
            <a:r>
              <a:rPr lang="en-IN" sz="4000" dirty="0" smtClean="0"/>
              <a:t>Drag and drop</a:t>
            </a:r>
          </a:p>
          <a:p>
            <a:r>
              <a:rPr lang="en-IN" sz="4000" dirty="0" smtClean="0"/>
              <a:t>Interactive video</a:t>
            </a:r>
          </a:p>
          <a:p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859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20171105_10423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40" end="4951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" name="VID-20171105-WA001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0944" y="-1181101"/>
            <a:ext cx="4710112" cy="8372515"/>
          </a:xfrm>
        </p:spPr>
      </p:pic>
    </p:spTree>
    <p:extLst>
      <p:ext uri="{BB962C8B-B14F-4D97-AF65-F5344CB8AC3E}">
        <p14:creationId xmlns:p14="http://schemas.microsoft.com/office/powerpoint/2010/main" val="254596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20171105_10394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7238" y="-1"/>
            <a:ext cx="4024312" cy="7153463"/>
          </a:xfrm>
        </p:spPr>
      </p:pic>
    </p:spTree>
    <p:extLst>
      <p:ext uri="{BB962C8B-B14F-4D97-AF65-F5344CB8AC3E}">
        <p14:creationId xmlns:p14="http://schemas.microsoft.com/office/powerpoint/2010/main" val="7576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1836"/>
            <a:ext cx="5434884" cy="4076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93972" cy="3058733"/>
          </a:xfrm>
          <a:prstGeom prst="rect">
            <a:avLst/>
          </a:prstGeom>
        </p:spPr>
      </p:pic>
      <p:sp>
        <p:nvSpPr>
          <p:cNvPr id="6" name="AutoShape 2" descr="N.O.V.A. Legac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861" y="15874"/>
            <a:ext cx="5773489" cy="3251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972" y="3267611"/>
            <a:ext cx="4787185" cy="3590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78" y="1643852"/>
            <a:ext cx="4757794" cy="26796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9713" y="-4351"/>
            <a:ext cx="5401274" cy="3042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0722" y="2839773"/>
            <a:ext cx="6629400" cy="4143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61" y="2654934"/>
            <a:ext cx="6629400" cy="4143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2040" y="379576"/>
            <a:ext cx="5377331" cy="3584887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721217" y="2619010"/>
            <a:ext cx="13625848" cy="13255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mtClean="0"/>
              <a:t>Design realistic mobile games to learn anatomy!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7483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250"/>
                            </p:stCondLst>
                            <p:childTnLst>
                              <p:par>
                                <p:cTn id="4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132</Words>
  <Application>Microsoft Office PowerPoint</Application>
  <PresentationFormat>Widescreen</PresentationFormat>
  <Paragraphs>25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Learner engagement</vt:lpstr>
      <vt:lpstr>Session objectives</vt:lpstr>
      <vt:lpstr>How to continuously engage?</vt:lpstr>
      <vt:lpstr>Gamification</vt:lpstr>
      <vt:lpstr>Not just Quiz – with MCQs 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Learner engagement</dc:title>
  <dc:creator>Viveka S</dc:creator>
  <cp:lastModifiedBy>reviewer</cp:lastModifiedBy>
  <cp:revision>8</cp:revision>
  <dcterms:created xsi:type="dcterms:W3CDTF">2019-06-18T10:14:07Z</dcterms:created>
  <dcterms:modified xsi:type="dcterms:W3CDTF">2019-06-19T04:12:10Z</dcterms:modified>
</cp:coreProperties>
</file>