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5C81-E124-4ED4-A1AA-D52A9E9E766E}" type="datetimeFigureOut">
              <a:rPr lang="en-IN" smtClean="0"/>
              <a:t>19-01-2015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79C-4DF6-4BDF-BA13-11463C0D66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202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5C81-E124-4ED4-A1AA-D52A9E9E766E}" type="datetimeFigureOut">
              <a:rPr lang="en-IN" smtClean="0"/>
              <a:t>19-01-2015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79C-4DF6-4BDF-BA13-11463C0D66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6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5C81-E124-4ED4-A1AA-D52A9E9E766E}" type="datetimeFigureOut">
              <a:rPr lang="en-IN" smtClean="0"/>
              <a:t>19-01-2015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79C-4DF6-4BDF-BA13-11463C0D66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15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5C81-E124-4ED4-A1AA-D52A9E9E766E}" type="datetimeFigureOut">
              <a:rPr lang="en-IN" smtClean="0"/>
              <a:t>19-01-2015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79C-4DF6-4BDF-BA13-11463C0D66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713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5C81-E124-4ED4-A1AA-D52A9E9E766E}" type="datetimeFigureOut">
              <a:rPr lang="en-IN" smtClean="0"/>
              <a:t>19-01-2015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79C-4DF6-4BDF-BA13-11463C0D66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16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5C81-E124-4ED4-A1AA-D52A9E9E766E}" type="datetimeFigureOut">
              <a:rPr lang="en-IN" smtClean="0"/>
              <a:t>19-01-2015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79C-4DF6-4BDF-BA13-11463C0D66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243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5C81-E124-4ED4-A1AA-D52A9E9E766E}" type="datetimeFigureOut">
              <a:rPr lang="en-IN" smtClean="0"/>
              <a:t>19-01-2015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79C-4DF6-4BDF-BA13-11463C0D66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962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5C81-E124-4ED4-A1AA-D52A9E9E766E}" type="datetimeFigureOut">
              <a:rPr lang="en-IN" smtClean="0"/>
              <a:t>19-01-2015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79C-4DF6-4BDF-BA13-11463C0D66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178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5C81-E124-4ED4-A1AA-D52A9E9E766E}" type="datetimeFigureOut">
              <a:rPr lang="en-IN" smtClean="0"/>
              <a:t>19-01-2015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79C-4DF6-4BDF-BA13-11463C0D66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27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5C81-E124-4ED4-A1AA-D52A9E9E766E}" type="datetimeFigureOut">
              <a:rPr lang="en-IN" smtClean="0"/>
              <a:t>19-01-2015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79C-4DF6-4BDF-BA13-11463C0D66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426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5C81-E124-4ED4-A1AA-D52A9E9E766E}" type="datetimeFigureOut">
              <a:rPr lang="en-IN" smtClean="0"/>
              <a:t>19-01-2015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79C-4DF6-4BDF-BA13-11463C0D66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991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5C81-E124-4ED4-A1AA-D52A9E9E766E}" type="datetimeFigureOut">
              <a:rPr lang="en-IN" smtClean="0"/>
              <a:t>19-01-2015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8879C-4DF6-4BDF-BA13-11463C0D66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57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296683" y="4832859"/>
            <a:ext cx="465879" cy="1191491"/>
          </a:xfrm>
          <a:custGeom>
            <a:avLst/>
            <a:gdLst>
              <a:gd name="connsiteX0" fmla="*/ 443345 w 465879"/>
              <a:gd name="connsiteY0" fmla="*/ 0 h 1191491"/>
              <a:gd name="connsiteX1" fmla="*/ 415636 w 465879"/>
              <a:gd name="connsiteY1" fmla="*/ 775855 h 1191491"/>
              <a:gd name="connsiteX2" fmla="*/ 0 w 465879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79" h="1191491">
                <a:moveTo>
                  <a:pt x="443345" y="0"/>
                </a:moveTo>
                <a:cubicBezTo>
                  <a:pt x="466436" y="288636"/>
                  <a:pt x="489527" y="577273"/>
                  <a:pt x="415636" y="775855"/>
                </a:cubicBezTo>
                <a:cubicBezTo>
                  <a:pt x="341745" y="974437"/>
                  <a:pt x="170872" y="1082964"/>
                  <a:pt x="0" y="1191491"/>
                </a:cubicBezTo>
              </a:path>
            </a:pathLst>
          </a:custGeom>
          <a:noFill/>
          <a:ln w="190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3744712" y="4830333"/>
            <a:ext cx="369387" cy="1191491"/>
          </a:xfrm>
          <a:custGeom>
            <a:avLst/>
            <a:gdLst>
              <a:gd name="connsiteX0" fmla="*/ 23021 w 369385"/>
              <a:gd name="connsiteY0" fmla="*/ 0 h 1191491"/>
              <a:gd name="connsiteX1" fmla="*/ 36876 w 369385"/>
              <a:gd name="connsiteY1" fmla="*/ 748146 h 1191491"/>
              <a:gd name="connsiteX2" fmla="*/ 369385 w 369385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385" h="1191491">
                <a:moveTo>
                  <a:pt x="23021" y="0"/>
                </a:moveTo>
                <a:cubicBezTo>
                  <a:pt x="1085" y="274782"/>
                  <a:pt x="-20851" y="549564"/>
                  <a:pt x="36876" y="748146"/>
                </a:cubicBezTo>
                <a:cubicBezTo>
                  <a:pt x="94603" y="946728"/>
                  <a:pt x="231994" y="1069109"/>
                  <a:pt x="369385" y="1191491"/>
                </a:cubicBezTo>
              </a:path>
            </a:pathLst>
          </a:custGeom>
          <a:noFill/>
          <a:ln w="190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3655015" y="764708"/>
            <a:ext cx="215093" cy="40681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3849682" y="1347450"/>
            <a:ext cx="1232041" cy="3329436"/>
          </a:xfrm>
          <a:custGeom>
            <a:avLst/>
            <a:gdLst>
              <a:gd name="connsiteX0" fmla="*/ 13855 w 608589"/>
              <a:gd name="connsiteY0" fmla="*/ 7999 h 3313282"/>
              <a:gd name="connsiteX1" fmla="*/ 471055 w 608589"/>
              <a:gd name="connsiteY1" fmla="*/ 7999 h 3313282"/>
              <a:gd name="connsiteX2" fmla="*/ 581891 w 608589"/>
              <a:gd name="connsiteY2" fmla="*/ 91126 h 3313282"/>
              <a:gd name="connsiteX3" fmla="*/ 581891 w 608589"/>
              <a:gd name="connsiteY3" fmla="*/ 659163 h 3313282"/>
              <a:gd name="connsiteX4" fmla="*/ 595745 w 608589"/>
              <a:gd name="connsiteY4" fmla="*/ 2127744 h 3313282"/>
              <a:gd name="connsiteX5" fmla="*/ 595745 w 608589"/>
              <a:gd name="connsiteY5" fmla="*/ 3152981 h 3313282"/>
              <a:gd name="connsiteX6" fmla="*/ 429491 w 608589"/>
              <a:gd name="connsiteY6" fmla="*/ 3305381 h 3313282"/>
              <a:gd name="connsiteX7" fmla="*/ 0 w 608589"/>
              <a:gd name="connsiteY7" fmla="*/ 3291526 h 3313282"/>
              <a:gd name="connsiteX0" fmla="*/ 0 w 1218189"/>
              <a:gd name="connsiteY0" fmla="*/ 0 h 3319137"/>
              <a:gd name="connsiteX1" fmla="*/ 1080655 w 1218189"/>
              <a:gd name="connsiteY1" fmla="*/ 13854 h 3319137"/>
              <a:gd name="connsiteX2" fmla="*/ 1191491 w 1218189"/>
              <a:gd name="connsiteY2" fmla="*/ 96981 h 3319137"/>
              <a:gd name="connsiteX3" fmla="*/ 1191491 w 1218189"/>
              <a:gd name="connsiteY3" fmla="*/ 665018 h 3319137"/>
              <a:gd name="connsiteX4" fmla="*/ 1205345 w 1218189"/>
              <a:gd name="connsiteY4" fmla="*/ 2133599 h 3319137"/>
              <a:gd name="connsiteX5" fmla="*/ 1205345 w 1218189"/>
              <a:gd name="connsiteY5" fmla="*/ 3158836 h 3319137"/>
              <a:gd name="connsiteX6" fmla="*/ 1039091 w 1218189"/>
              <a:gd name="connsiteY6" fmla="*/ 3311236 h 3319137"/>
              <a:gd name="connsiteX7" fmla="*/ 609600 w 1218189"/>
              <a:gd name="connsiteY7" fmla="*/ 3297381 h 3319137"/>
              <a:gd name="connsiteX0" fmla="*/ 83127 w 1301316"/>
              <a:gd name="connsiteY0" fmla="*/ 0 h 3329436"/>
              <a:gd name="connsiteX1" fmla="*/ 1163782 w 1301316"/>
              <a:gd name="connsiteY1" fmla="*/ 13854 h 3329436"/>
              <a:gd name="connsiteX2" fmla="*/ 1274618 w 1301316"/>
              <a:gd name="connsiteY2" fmla="*/ 96981 h 3329436"/>
              <a:gd name="connsiteX3" fmla="*/ 1274618 w 1301316"/>
              <a:gd name="connsiteY3" fmla="*/ 665018 h 3329436"/>
              <a:gd name="connsiteX4" fmla="*/ 1288472 w 1301316"/>
              <a:gd name="connsiteY4" fmla="*/ 2133599 h 3329436"/>
              <a:gd name="connsiteX5" fmla="*/ 1288472 w 1301316"/>
              <a:gd name="connsiteY5" fmla="*/ 3158836 h 3329436"/>
              <a:gd name="connsiteX6" fmla="*/ 1122218 w 1301316"/>
              <a:gd name="connsiteY6" fmla="*/ 3311236 h 3329436"/>
              <a:gd name="connsiteX7" fmla="*/ 0 w 1301316"/>
              <a:gd name="connsiteY7" fmla="*/ 3325090 h 3329436"/>
              <a:gd name="connsiteX0" fmla="*/ 13854 w 1232043"/>
              <a:gd name="connsiteY0" fmla="*/ 0 h 3329436"/>
              <a:gd name="connsiteX1" fmla="*/ 1094509 w 1232043"/>
              <a:gd name="connsiteY1" fmla="*/ 13854 h 3329436"/>
              <a:gd name="connsiteX2" fmla="*/ 1205345 w 1232043"/>
              <a:gd name="connsiteY2" fmla="*/ 96981 h 3329436"/>
              <a:gd name="connsiteX3" fmla="*/ 1205345 w 1232043"/>
              <a:gd name="connsiteY3" fmla="*/ 665018 h 3329436"/>
              <a:gd name="connsiteX4" fmla="*/ 1219199 w 1232043"/>
              <a:gd name="connsiteY4" fmla="*/ 2133599 h 3329436"/>
              <a:gd name="connsiteX5" fmla="*/ 1219199 w 1232043"/>
              <a:gd name="connsiteY5" fmla="*/ 3158836 h 3329436"/>
              <a:gd name="connsiteX6" fmla="*/ 1052945 w 1232043"/>
              <a:gd name="connsiteY6" fmla="*/ 3311236 h 3329436"/>
              <a:gd name="connsiteX7" fmla="*/ 0 w 1232043"/>
              <a:gd name="connsiteY7" fmla="*/ 3325090 h 33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043" h="3329436">
                <a:moveTo>
                  <a:pt x="13854" y="0"/>
                </a:moveTo>
                <a:cubicBezTo>
                  <a:pt x="195117" y="-6928"/>
                  <a:pt x="895927" y="-2310"/>
                  <a:pt x="1094509" y="13854"/>
                </a:cubicBezTo>
                <a:cubicBezTo>
                  <a:pt x="1293091" y="30018"/>
                  <a:pt x="1186872" y="-11546"/>
                  <a:pt x="1205345" y="96981"/>
                </a:cubicBezTo>
                <a:cubicBezTo>
                  <a:pt x="1223818" y="205508"/>
                  <a:pt x="1203036" y="325582"/>
                  <a:pt x="1205345" y="665018"/>
                </a:cubicBezTo>
                <a:cubicBezTo>
                  <a:pt x="1207654" y="1004454"/>
                  <a:pt x="1216890" y="1717963"/>
                  <a:pt x="1219199" y="2133599"/>
                </a:cubicBezTo>
                <a:cubicBezTo>
                  <a:pt x="1221508" y="2549235"/>
                  <a:pt x="1246908" y="2962563"/>
                  <a:pt x="1219199" y="3158836"/>
                </a:cubicBezTo>
                <a:cubicBezTo>
                  <a:pt x="1191490" y="3355109"/>
                  <a:pt x="1256145" y="3283527"/>
                  <a:pt x="1052945" y="3311236"/>
                </a:cubicBezTo>
                <a:cubicBezTo>
                  <a:pt x="849745" y="3338945"/>
                  <a:pt x="76200" y="3327399"/>
                  <a:pt x="0" y="3325090"/>
                </a:cubicBezTo>
              </a:path>
            </a:pathLst>
          </a:cu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reeform 17"/>
          <p:cNvSpPr/>
          <p:nvPr/>
        </p:nvSpPr>
        <p:spPr>
          <a:xfrm>
            <a:off x="3870107" y="1812209"/>
            <a:ext cx="734304" cy="2399915"/>
          </a:xfrm>
          <a:custGeom>
            <a:avLst/>
            <a:gdLst>
              <a:gd name="connsiteX0" fmla="*/ 13855 w 734304"/>
              <a:gd name="connsiteY0" fmla="*/ 3078 h 2399915"/>
              <a:gd name="connsiteX1" fmla="*/ 263236 w 734304"/>
              <a:gd name="connsiteY1" fmla="*/ 3078 h 2399915"/>
              <a:gd name="connsiteX2" fmla="*/ 526473 w 734304"/>
              <a:gd name="connsiteY2" fmla="*/ 3078 h 2399915"/>
              <a:gd name="connsiteX3" fmla="*/ 720436 w 734304"/>
              <a:gd name="connsiteY3" fmla="*/ 44642 h 2399915"/>
              <a:gd name="connsiteX4" fmla="*/ 720436 w 734304"/>
              <a:gd name="connsiteY4" fmla="*/ 307878 h 2399915"/>
              <a:gd name="connsiteX5" fmla="*/ 734291 w 734304"/>
              <a:gd name="connsiteY5" fmla="*/ 1042169 h 2399915"/>
              <a:gd name="connsiteX6" fmla="*/ 720436 w 734304"/>
              <a:gd name="connsiteY6" fmla="*/ 1610205 h 2399915"/>
              <a:gd name="connsiteX7" fmla="*/ 720436 w 734304"/>
              <a:gd name="connsiteY7" fmla="*/ 2136678 h 2399915"/>
              <a:gd name="connsiteX8" fmla="*/ 678873 w 734304"/>
              <a:gd name="connsiteY8" fmla="*/ 2358351 h 2399915"/>
              <a:gd name="connsiteX9" fmla="*/ 429491 w 734304"/>
              <a:gd name="connsiteY9" fmla="*/ 2386060 h 2399915"/>
              <a:gd name="connsiteX10" fmla="*/ 0 w 734304"/>
              <a:gd name="connsiteY10" fmla="*/ 2399915 h 23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4304" h="2399915">
                <a:moveTo>
                  <a:pt x="13855" y="3078"/>
                </a:moveTo>
                <a:lnTo>
                  <a:pt x="263236" y="3078"/>
                </a:lnTo>
                <a:cubicBezTo>
                  <a:pt x="348672" y="3078"/>
                  <a:pt x="450273" y="-3849"/>
                  <a:pt x="526473" y="3078"/>
                </a:cubicBezTo>
                <a:cubicBezTo>
                  <a:pt x="602673" y="10005"/>
                  <a:pt x="688109" y="-6158"/>
                  <a:pt x="720436" y="44642"/>
                </a:cubicBezTo>
                <a:cubicBezTo>
                  <a:pt x="752763" y="95442"/>
                  <a:pt x="718127" y="141624"/>
                  <a:pt x="720436" y="307878"/>
                </a:cubicBezTo>
                <a:cubicBezTo>
                  <a:pt x="722745" y="474132"/>
                  <a:pt x="734291" y="825115"/>
                  <a:pt x="734291" y="1042169"/>
                </a:cubicBezTo>
                <a:cubicBezTo>
                  <a:pt x="734291" y="1259223"/>
                  <a:pt x="722745" y="1427787"/>
                  <a:pt x="720436" y="1610205"/>
                </a:cubicBezTo>
                <a:cubicBezTo>
                  <a:pt x="718127" y="1792623"/>
                  <a:pt x="727363" y="2011987"/>
                  <a:pt x="720436" y="2136678"/>
                </a:cubicBezTo>
                <a:cubicBezTo>
                  <a:pt x="713509" y="2261369"/>
                  <a:pt x="727364" y="2316787"/>
                  <a:pt x="678873" y="2358351"/>
                </a:cubicBezTo>
                <a:cubicBezTo>
                  <a:pt x="630382" y="2399915"/>
                  <a:pt x="542637" y="2379133"/>
                  <a:pt x="429491" y="2386060"/>
                </a:cubicBezTo>
                <a:cubicBezTo>
                  <a:pt x="316346" y="2392987"/>
                  <a:pt x="0" y="2399915"/>
                  <a:pt x="0" y="2399915"/>
                </a:cubicBezTo>
              </a:path>
            </a:pathLst>
          </a:cu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18"/>
          <p:cNvSpPr/>
          <p:nvPr/>
        </p:nvSpPr>
        <p:spPr>
          <a:xfrm>
            <a:off x="5084617" y="2770909"/>
            <a:ext cx="512620" cy="0"/>
          </a:xfrm>
          <a:custGeom>
            <a:avLst/>
            <a:gdLst>
              <a:gd name="connsiteX0" fmla="*/ 0 w 512618"/>
              <a:gd name="connsiteY0" fmla="*/ 0 h 0"/>
              <a:gd name="connsiteX1" fmla="*/ 415637 w 512618"/>
              <a:gd name="connsiteY1" fmla="*/ 0 h 0"/>
              <a:gd name="connsiteX2" fmla="*/ 512618 w 51261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618">
                <a:moveTo>
                  <a:pt x="0" y="0"/>
                </a:moveTo>
                <a:lnTo>
                  <a:pt x="415637" y="0"/>
                </a:lnTo>
                <a:lnTo>
                  <a:pt x="512618" y="0"/>
                </a:lnTo>
              </a:path>
            </a:pathLst>
          </a:custGeom>
          <a:ln w="762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799858" y="2770909"/>
            <a:ext cx="281865" cy="0"/>
          </a:xfrm>
          <a:prstGeom prst="line">
            <a:avLst/>
          </a:prstGeom>
          <a:ln w="762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Flowchart: Stored Data 21"/>
          <p:cNvSpPr/>
          <p:nvPr/>
        </p:nvSpPr>
        <p:spPr>
          <a:xfrm>
            <a:off x="4554107" y="2451884"/>
            <a:ext cx="376267" cy="63805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reeform 23"/>
          <p:cNvSpPr/>
          <p:nvPr/>
        </p:nvSpPr>
        <p:spPr>
          <a:xfrm>
            <a:off x="7090626" y="4832859"/>
            <a:ext cx="465879" cy="1191491"/>
          </a:xfrm>
          <a:custGeom>
            <a:avLst/>
            <a:gdLst>
              <a:gd name="connsiteX0" fmla="*/ 443345 w 465879"/>
              <a:gd name="connsiteY0" fmla="*/ 0 h 1191491"/>
              <a:gd name="connsiteX1" fmla="*/ 415636 w 465879"/>
              <a:gd name="connsiteY1" fmla="*/ 775855 h 1191491"/>
              <a:gd name="connsiteX2" fmla="*/ 0 w 465879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79" h="1191491">
                <a:moveTo>
                  <a:pt x="443345" y="0"/>
                </a:moveTo>
                <a:cubicBezTo>
                  <a:pt x="466436" y="288636"/>
                  <a:pt x="489527" y="577273"/>
                  <a:pt x="415636" y="775855"/>
                </a:cubicBezTo>
                <a:cubicBezTo>
                  <a:pt x="341745" y="974437"/>
                  <a:pt x="170872" y="1082964"/>
                  <a:pt x="0" y="1191491"/>
                </a:cubicBezTo>
              </a:path>
            </a:pathLst>
          </a:custGeom>
          <a:noFill/>
          <a:ln w="190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Freeform 24"/>
          <p:cNvSpPr/>
          <p:nvPr/>
        </p:nvSpPr>
        <p:spPr>
          <a:xfrm>
            <a:off x="7538656" y="4830333"/>
            <a:ext cx="369387" cy="1191491"/>
          </a:xfrm>
          <a:custGeom>
            <a:avLst/>
            <a:gdLst>
              <a:gd name="connsiteX0" fmla="*/ 23021 w 369385"/>
              <a:gd name="connsiteY0" fmla="*/ 0 h 1191491"/>
              <a:gd name="connsiteX1" fmla="*/ 36876 w 369385"/>
              <a:gd name="connsiteY1" fmla="*/ 748146 h 1191491"/>
              <a:gd name="connsiteX2" fmla="*/ 369385 w 369385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385" h="1191491">
                <a:moveTo>
                  <a:pt x="23021" y="0"/>
                </a:moveTo>
                <a:cubicBezTo>
                  <a:pt x="1085" y="274782"/>
                  <a:pt x="-20851" y="549564"/>
                  <a:pt x="36876" y="748146"/>
                </a:cubicBezTo>
                <a:cubicBezTo>
                  <a:pt x="94603" y="946728"/>
                  <a:pt x="231994" y="1069109"/>
                  <a:pt x="369385" y="1191491"/>
                </a:cubicBezTo>
              </a:path>
            </a:pathLst>
          </a:custGeom>
          <a:noFill/>
          <a:ln w="190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ounded Rectangle 25"/>
          <p:cNvSpPr/>
          <p:nvPr/>
        </p:nvSpPr>
        <p:spPr>
          <a:xfrm>
            <a:off x="7448956" y="764708"/>
            <a:ext cx="215093" cy="40681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Freeform 26"/>
          <p:cNvSpPr/>
          <p:nvPr/>
        </p:nvSpPr>
        <p:spPr>
          <a:xfrm rot="10800000">
            <a:off x="6104930" y="1333938"/>
            <a:ext cx="1407852" cy="3342949"/>
          </a:xfrm>
          <a:custGeom>
            <a:avLst/>
            <a:gdLst>
              <a:gd name="connsiteX0" fmla="*/ 13855 w 608589"/>
              <a:gd name="connsiteY0" fmla="*/ 7999 h 3313282"/>
              <a:gd name="connsiteX1" fmla="*/ 471055 w 608589"/>
              <a:gd name="connsiteY1" fmla="*/ 7999 h 3313282"/>
              <a:gd name="connsiteX2" fmla="*/ 581891 w 608589"/>
              <a:gd name="connsiteY2" fmla="*/ 91126 h 3313282"/>
              <a:gd name="connsiteX3" fmla="*/ 581891 w 608589"/>
              <a:gd name="connsiteY3" fmla="*/ 659163 h 3313282"/>
              <a:gd name="connsiteX4" fmla="*/ 595745 w 608589"/>
              <a:gd name="connsiteY4" fmla="*/ 2127744 h 3313282"/>
              <a:gd name="connsiteX5" fmla="*/ 595745 w 608589"/>
              <a:gd name="connsiteY5" fmla="*/ 3152981 h 3313282"/>
              <a:gd name="connsiteX6" fmla="*/ 429491 w 608589"/>
              <a:gd name="connsiteY6" fmla="*/ 3305381 h 3313282"/>
              <a:gd name="connsiteX7" fmla="*/ 0 w 608589"/>
              <a:gd name="connsiteY7" fmla="*/ 3291526 h 3313282"/>
              <a:gd name="connsiteX0" fmla="*/ 0 w 1218189"/>
              <a:gd name="connsiteY0" fmla="*/ 0 h 3319137"/>
              <a:gd name="connsiteX1" fmla="*/ 1080655 w 1218189"/>
              <a:gd name="connsiteY1" fmla="*/ 13854 h 3319137"/>
              <a:gd name="connsiteX2" fmla="*/ 1191491 w 1218189"/>
              <a:gd name="connsiteY2" fmla="*/ 96981 h 3319137"/>
              <a:gd name="connsiteX3" fmla="*/ 1191491 w 1218189"/>
              <a:gd name="connsiteY3" fmla="*/ 665018 h 3319137"/>
              <a:gd name="connsiteX4" fmla="*/ 1205345 w 1218189"/>
              <a:gd name="connsiteY4" fmla="*/ 2133599 h 3319137"/>
              <a:gd name="connsiteX5" fmla="*/ 1205345 w 1218189"/>
              <a:gd name="connsiteY5" fmla="*/ 3158836 h 3319137"/>
              <a:gd name="connsiteX6" fmla="*/ 1039091 w 1218189"/>
              <a:gd name="connsiteY6" fmla="*/ 3311236 h 3319137"/>
              <a:gd name="connsiteX7" fmla="*/ 609600 w 1218189"/>
              <a:gd name="connsiteY7" fmla="*/ 3297381 h 3319137"/>
              <a:gd name="connsiteX0" fmla="*/ 83127 w 1301316"/>
              <a:gd name="connsiteY0" fmla="*/ 0 h 3329436"/>
              <a:gd name="connsiteX1" fmla="*/ 1163782 w 1301316"/>
              <a:gd name="connsiteY1" fmla="*/ 13854 h 3329436"/>
              <a:gd name="connsiteX2" fmla="*/ 1274618 w 1301316"/>
              <a:gd name="connsiteY2" fmla="*/ 96981 h 3329436"/>
              <a:gd name="connsiteX3" fmla="*/ 1274618 w 1301316"/>
              <a:gd name="connsiteY3" fmla="*/ 665018 h 3329436"/>
              <a:gd name="connsiteX4" fmla="*/ 1288472 w 1301316"/>
              <a:gd name="connsiteY4" fmla="*/ 2133599 h 3329436"/>
              <a:gd name="connsiteX5" fmla="*/ 1288472 w 1301316"/>
              <a:gd name="connsiteY5" fmla="*/ 3158836 h 3329436"/>
              <a:gd name="connsiteX6" fmla="*/ 1122218 w 1301316"/>
              <a:gd name="connsiteY6" fmla="*/ 3311236 h 3329436"/>
              <a:gd name="connsiteX7" fmla="*/ 0 w 1301316"/>
              <a:gd name="connsiteY7" fmla="*/ 3325090 h 33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16" h="3329436">
                <a:moveTo>
                  <a:pt x="83127" y="0"/>
                </a:moveTo>
                <a:cubicBezTo>
                  <a:pt x="264390" y="-6928"/>
                  <a:pt x="965200" y="-2310"/>
                  <a:pt x="1163782" y="13854"/>
                </a:cubicBezTo>
                <a:cubicBezTo>
                  <a:pt x="1362364" y="30018"/>
                  <a:pt x="1256145" y="-11546"/>
                  <a:pt x="1274618" y="96981"/>
                </a:cubicBezTo>
                <a:cubicBezTo>
                  <a:pt x="1293091" y="205508"/>
                  <a:pt x="1272309" y="325582"/>
                  <a:pt x="1274618" y="665018"/>
                </a:cubicBezTo>
                <a:cubicBezTo>
                  <a:pt x="1276927" y="1004454"/>
                  <a:pt x="1286163" y="1717963"/>
                  <a:pt x="1288472" y="2133599"/>
                </a:cubicBezTo>
                <a:cubicBezTo>
                  <a:pt x="1290781" y="2549235"/>
                  <a:pt x="1316181" y="2962563"/>
                  <a:pt x="1288472" y="3158836"/>
                </a:cubicBezTo>
                <a:cubicBezTo>
                  <a:pt x="1260763" y="3355109"/>
                  <a:pt x="1336963" y="3283527"/>
                  <a:pt x="1122218" y="3311236"/>
                </a:cubicBezTo>
                <a:cubicBezTo>
                  <a:pt x="907473" y="3338945"/>
                  <a:pt x="76200" y="3327399"/>
                  <a:pt x="0" y="3325090"/>
                </a:cubicBezTo>
              </a:path>
            </a:pathLst>
          </a:cu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Freeform 27"/>
          <p:cNvSpPr/>
          <p:nvPr/>
        </p:nvSpPr>
        <p:spPr>
          <a:xfrm rot="10800000">
            <a:off x="6723472" y="1782107"/>
            <a:ext cx="734304" cy="2399915"/>
          </a:xfrm>
          <a:custGeom>
            <a:avLst/>
            <a:gdLst>
              <a:gd name="connsiteX0" fmla="*/ 13855 w 734304"/>
              <a:gd name="connsiteY0" fmla="*/ 3078 h 2399915"/>
              <a:gd name="connsiteX1" fmla="*/ 263236 w 734304"/>
              <a:gd name="connsiteY1" fmla="*/ 3078 h 2399915"/>
              <a:gd name="connsiteX2" fmla="*/ 526473 w 734304"/>
              <a:gd name="connsiteY2" fmla="*/ 3078 h 2399915"/>
              <a:gd name="connsiteX3" fmla="*/ 720436 w 734304"/>
              <a:gd name="connsiteY3" fmla="*/ 44642 h 2399915"/>
              <a:gd name="connsiteX4" fmla="*/ 720436 w 734304"/>
              <a:gd name="connsiteY4" fmla="*/ 307878 h 2399915"/>
              <a:gd name="connsiteX5" fmla="*/ 734291 w 734304"/>
              <a:gd name="connsiteY5" fmla="*/ 1042169 h 2399915"/>
              <a:gd name="connsiteX6" fmla="*/ 720436 w 734304"/>
              <a:gd name="connsiteY6" fmla="*/ 1610205 h 2399915"/>
              <a:gd name="connsiteX7" fmla="*/ 720436 w 734304"/>
              <a:gd name="connsiteY7" fmla="*/ 2136678 h 2399915"/>
              <a:gd name="connsiteX8" fmla="*/ 678873 w 734304"/>
              <a:gd name="connsiteY8" fmla="*/ 2358351 h 2399915"/>
              <a:gd name="connsiteX9" fmla="*/ 429491 w 734304"/>
              <a:gd name="connsiteY9" fmla="*/ 2386060 h 2399915"/>
              <a:gd name="connsiteX10" fmla="*/ 0 w 734304"/>
              <a:gd name="connsiteY10" fmla="*/ 2399915 h 23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4304" h="2399915">
                <a:moveTo>
                  <a:pt x="13855" y="3078"/>
                </a:moveTo>
                <a:lnTo>
                  <a:pt x="263236" y="3078"/>
                </a:lnTo>
                <a:cubicBezTo>
                  <a:pt x="348672" y="3078"/>
                  <a:pt x="450273" y="-3849"/>
                  <a:pt x="526473" y="3078"/>
                </a:cubicBezTo>
                <a:cubicBezTo>
                  <a:pt x="602673" y="10005"/>
                  <a:pt x="688109" y="-6158"/>
                  <a:pt x="720436" y="44642"/>
                </a:cubicBezTo>
                <a:cubicBezTo>
                  <a:pt x="752763" y="95442"/>
                  <a:pt x="718127" y="141624"/>
                  <a:pt x="720436" y="307878"/>
                </a:cubicBezTo>
                <a:cubicBezTo>
                  <a:pt x="722745" y="474132"/>
                  <a:pt x="734291" y="825115"/>
                  <a:pt x="734291" y="1042169"/>
                </a:cubicBezTo>
                <a:cubicBezTo>
                  <a:pt x="734291" y="1259223"/>
                  <a:pt x="722745" y="1427787"/>
                  <a:pt x="720436" y="1610205"/>
                </a:cubicBezTo>
                <a:cubicBezTo>
                  <a:pt x="718127" y="1792623"/>
                  <a:pt x="727363" y="2011987"/>
                  <a:pt x="720436" y="2136678"/>
                </a:cubicBezTo>
                <a:cubicBezTo>
                  <a:pt x="713509" y="2261369"/>
                  <a:pt x="727364" y="2316787"/>
                  <a:pt x="678873" y="2358351"/>
                </a:cubicBezTo>
                <a:cubicBezTo>
                  <a:pt x="630382" y="2399915"/>
                  <a:pt x="542637" y="2379133"/>
                  <a:pt x="429491" y="2386060"/>
                </a:cubicBezTo>
                <a:cubicBezTo>
                  <a:pt x="316346" y="2392987"/>
                  <a:pt x="0" y="2399915"/>
                  <a:pt x="0" y="2399915"/>
                </a:cubicBezTo>
              </a:path>
            </a:pathLst>
          </a:cu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Freeform 28"/>
          <p:cNvSpPr/>
          <p:nvPr/>
        </p:nvSpPr>
        <p:spPr>
          <a:xfrm rot="10800000">
            <a:off x="5592309" y="2770909"/>
            <a:ext cx="512620" cy="0"/>
          </a:xfrm>
          <a:custGeom>
            <a:avLst/>
            <a:gdLst>
              <a:gd name="connsiteX0" fmla="*/ 0 w 512618"/>
              <a:gd name="connsiteY0" fmla="*/ 0 h 0"/>
              <a:gd name="connsiteX1" fmla="*/ 415637 w 512618"/>
              <a:gd name="connsiteY1" fmla="*/ 0 h 0"/>
              <a:gd name="connsiteX2" fmla="*/ 512618 w 51261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618">
                <a:moveTo>
                  <a:pt x="0" y="0"/>
                </a:moveTo>
                <a:lnTo>
                  <a:pt x="415637" y="0"/>
                </a:lnTo>
                <a:lnTo>
                  <a:pt x="512618" y="0"/>
                </a:lnTo>
              </a:path>
            </a:pathLst>
          </a:custGeom>
          <a:ln w="762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0" name="Straight Connector 29"/>
          <p:cNvCxnSpPr/>
          <p:nvPr/>
        </p:nvCxnSpPr>
        <p:spPr>
          <a:xfrm rot="10800000" flipH="1">
            <a:off x="6104929" y="2771235"/>
            <a:ext cx="281865" cy="0"/>
          </a:xfrm>
          <a:prstGeom prst="line">
            <a:avLst/>
          </a:prstGeom>
          <a:ln w="762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Flowchart: Stored Data 30"/>
          <p:cNvSpPr/>
          <p:nvPr/>
        </p:nvSpPr>
        <p:spPr>
          <a:xfrm rot="10800000">
            <a:off x="6327348" y="2507463"/>
            <a:ext cx="376267" cy="63805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Freeform 32"/>
          <p:cNvSpPr/>
          <p:nvPr/>
        </p:nvSpPr>
        <p:spPr>
          <a:xfrm>
            <a:off x="3780407" y="4849095"/>
            <a:ext cx="3732375" cy="692727"/>
          </a:xfrm>
          <a:custGeom>
            <a:avLst/>
            <a:gdLst>
              <a:gd name="connsiteX0" fmla="*/ 0 w 3661215"/>
              <a:gd name="connsiteY0" fmla="*/ 0 h 692727"/>
              <a:gd name="connsiteX1" fmla="*/ 318654 w 3661215"/>
              <a:gd name="connsiteY1" fmla="*/ 290945 h 692727"/>
              <a:gd name="connsiteX2" fmla="*/ 1246909 w 3661215"/>
              <a:gd name="connsiteY2" fmla="*/ 443345 h 692727"/>
              <a:gd name="connsiteX3" fmla="*/ 3380509 w 3661215"/>
              <a:gd name="connsiteY3" fmla="*/ 651164 h 692727"/>
              <a:gd name="connsiteX4" fmla="*/ 3574472 w 3661215"/>
              <a:gd name="connsiteY4" fmla="*/ 692727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1215" h="692727">
                <a:moveTo>
                  <a:pt x="0" y="0"/>
                </a:moveTo>
                <a:cubicBezTo>
                  <a:pt x="55418" y="108527"/>
                  <a:pt x="110836" y="217054"/>
                  <a:pt x="318654" y="290945"/>
                </a:cubicBezTo>
                <a:cubicBezTo>
                  <a:pt x="526472" y="364836"/>
                  <a:pt x="736600" y="383309"/>
                  <a:pt x="1246909" y="443345"/>
                </a:cubicBezTo>
                <a:cubicBezTo>
                  <a:pt x="1757218" y="503382"/>
                  <a:pt x="2992582" y="609600"/>
                  <a:pt x="3380509" y="651164"/>
                </a:cubicBezTo>
                <a:cubicBezTo>
                  <a:pt x="3768436" y="692728"/>
                  <a:pt x="3671454" y="692727"/>
                  <a:pt x="3574472" y="692727"/>
                </a:cubicBezTo>
              </a:path>
            </a:pathLst>
          </a:custGeom>
          <a:noFill/>
          <a:ln w="190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/>
          <p:cNvCxnSpPr>
            <a:stCxn id="18" idx="7"/>
            <a:endCxn id="16" idx="4"/>
          </p:cNvCxnSpPr>
          <p:nvPr/>
        </p:nvCxnSpPr>
        <p:spPr>
          <a:xfrm flipV="1">
            <a:off x="4590541" y="3481051"/>
            <a:ext cx="478336" cy="467839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66994" y="980729"/>
            <a:ext cx="273937" cy="1187919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03959" y="764704"/>
            <a:ext cx="243971" cy="43204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82208" y="498444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Posterior cardinal veins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30092" y="5770382"/>
            <a:ext cx="263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Transverse anastomosis of  Posterior cardinal veins</a:t>
            </a:r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>
          <a:xfrm>
            <a:off x="7512781" y="5067996"/>
            <a:ext cx="469427" cy="1011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3" idx="2"/>
          </p:cNvCxnSpPr>
          <p:nvPr/>
        </p:nvCxnSpPr>
        <p:spPr>
          <a:xfrm>
            <a:off x="5051551" y="5292439"/>
            <a:ext cx="15439" cy="5579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16119" y="413282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Sub cardinal veins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64851" y="378338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Supra cardinal veins</a:t>
            </a:r>
          </a:p>
        </p:txBody>
      </p:sp>
      <p:cxnSp>
        <p:nvCxnSpPr>
          <p:cNvPr id="11" name="Straight Arrow Connector 10"/>
          <p:cNvCxnSpPr>
            <a:stCxn id="28" idx="4"/>
            <a:endCxn id="34" idx="1"/>
          </p:cNvCxnSpPr>
          <p:nvPr/>
        </p:nvCxnSpPr>
        <p:spPr>
          <a:xfrm>
            <a:off x="6737340" y="3874144"/>
            <a:ext cx="1127511" cy="9390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2" idx="1"/>
          </p:cNvCxnSpPr>
          <p:nvPr/>
        </p:nvCxnSpPr>
        <p:spPr>
          <a:xfrm flipV="1">
            <a:off x="6668465" y="4317491"/>
            <a:ext cx="1247654" cy="3668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47493" y="1794822"/>
            <a:ext cx="261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Transverse anastomosis of two sub cardinal veins</a:t>
            </a:r>
          </a:p>
        </p:txBody>
      </p:sp>
      <p:cxnSp>
        <p:nvCxnSpPr>
          <p:cNvPr id="15" name="Straight Arrow Connector 14"/>
          <p:cNvCxnSpPr>
            <a:stCxn id="29" idx="1"/>
          </p:cNvCxnSpPr>
          <p:nvPr/>
        </p:nvCxnSpPr>
        <p:spPr>
          <a:xfrm flipV="1">
            <a:off x="5689294" y="2168651"/>
            <a:ext cx="2181823" cy="60226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16107" y="273754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Developing Kidney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515483" y="2982061"/>
            <a:ext cx="1400636" cy="301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871112" y="891743"/>
            <a:ext cx="29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Subcardinal</a:t>
            </a:r>
            <a:r>
              <a:rPr lang="en-IN" dirty="0"/>
              <a:t> – </a:t>
            </a:r>
            <a:r>
              <a:rPr lang="en-IN" dirty="0" err="1"/>
              <a:t>hepatocardiac</a:t>
            </a:r>
            <a:r>
              <a:rPr lang="en-IN" dirty="0"/>
              <a:t> anastomosis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252557" y="1113767"/>
            <a:ext cx="2655484" cy="209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291865" y="429282"/>
            <a:ext cx="2524243" cy="48048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864851" y="25563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Hepatocardiac</a:t>
            </a:r>
            <a:r>
              <a:rPr lang="en-IN" dirty="0"/>
              <a:t> channel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43712" y="3176372"/>
            <a:ext cx="280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Subcardinal</a:t>
            </a:r>
            <a:r>
              <a:rPr lang="en-IN" dirty="0"/>
              <a:t> - </a:t>
            </a:r>
            <a:r>
              <a:rPr lang="en-IN" dirty="0" err="1"/>
              <a:t>Supracardinal</a:t>
            </a:r>
            <a:r>
              <a:rPr lang="en-IN" dirty="0"/>
              <a:t>  anastomosis </a:t>
            </a:r>
          </a:p>
        </p:txBody>
      </p:sp>
      <p:cxnSp>
        <p:nvCxnSpPr>
          <p:cNvPr id="49" name="Straight Arrow Connector 48"/>
          <p:cNvCxnSpPr>
            <a:endCxn id="47" idx="1"/>
          </p:cNvCxnSpPr>
          <p:nvPr/>
        </p:nvCxnSpPr>
        <p:spPr>
          <a:xfrm flipV="1">
            <a:off x="4844571" y="3499538"/>
            <a:ext cx="2999141" cy="24694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47" y="40586"/>
            <a:ext cx="4343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Development of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IVC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8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21"/>
    </mc:Choice>
    <mc:Fallback xmlns="">
      <p:transition spd="slow" advTm="76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 animBg="1"/>
      <p:bldP spid="18" grpId="0" animBg="1"/>
      <p:bldP spid="19" grpId="0" animBg="1"/>
      <p:bldP spid="22" grpId="0" animBg="1"/>
      <p:bldP spid="22" grpId="1" animBg="1"/>
      <p:bldP spid="27" grpId="0" animBg="1"/>
      <p:bldP spid="28" grpId="0" animBg="1"/>
      <p:bldP spid="29" grpId="0" animBg="1"/>
      <p:bldP spid="31" grpId="0" animBg="1"/>
      <p:bldP spid="31" grpId="1" animBg="1"/>
      <p:bldP spid="33" grpId="0" animBg="1"/>
      <p:bldP spid="23" grpId="0"/>
      <p:bldP spid="32" grpId="0"/>
      <p:bldP spid="34" grpId="0"/>
      <p:bldP spid="37" grpId="0"/>
      <p:bldP spid="38" grpId="0"/>
      <p:bldP spid="38" grpId="1"/>
      <p:bldP spid="40" grpId="0"/>
      <p:bldP spid="45" grpId="0"/>
      <p:bldP spid="47" grpId="0"/>
    </p:bldLst>
  </p:timing>
  <p:extLst mod="1">
    <p:ext uri="{3A86A75C-4F4B-4683-9AE1-C65F6400EC91}">
      <p14:laserTraceLst xmlns:p14="http://schemas.microsoft.com/office/powerpoint/2010/main">
        <p14:tracePtLst>
          <p14:tracePt t="2224" x="1125538" y="5018088"/>
          <p14:tracePt t="2952" x="1125538" y="5027613"/>
          <p14:tracePt t="3035" x="1133475" y="5027613"/>
          <p14:tracePt t="3219" x="1179513" y="5045075"/>
          <p14:tracePt t="3227" x="1285875" y="5054600"/>
          <p14:tracePt t="3234" x="1393825" y="5072063"/>
          <p14:tracePt t="3242" x="1536700" y="5072063"/>
          <p14:tracePt t="3256" x="1847850" y="5062538"/>
          <p14:tracePt t="3273" x="2170113" y="5018088"/>
          <p14:tracePt t="3290" x="2652713" y="5018088"/>
          <p14:tracePt t="3307" x="2973388" y="5018088"/>
          <p14:tracePt t="3323" x="3251200" y="5018088"/>
          <p14:tracePt t="3340" x="3429000" y="5018088"/>
          <p14:tracePt t="3356" x="3544888" y="5018088"/>
          <p14:tracePt t="3373" x="3589338" y="5010150"/>
          <p14:tracePt t="3390" x="3589338" y="4991100"/>
          <p14:tracePt t="3427" x="3581400" y="4991100"/>
          <p14:tracePt t="3451" x="3589338" y="4991100"/>
          <p14:tracePt t="3539" x="3598863" y="4991100"/>
          <p14:tracePt t="3546" x="3625850" y="4983163"/>
          <p14:tracePt t="3556" x="3679825" y="4956175"/>
          <p14:tracePt t="3573" x="3732213" y="4938713"/>
          <p14:tracePt t="3590" x="3803650" y="4938713"/>
          <p14:tracePt t="3606" x="3813175" y="4938713"/>
          <p14:tracePt t="3623" x="3803650" y="4938713"/>
          <p14:tracePt t="4989" x="3830638" y="4965700"/>
          <p14:tracePt t="5006" x="3857625" y="5000625"/>
          <p14:tracePt t="5022" x="3884613" y="5018088"/>
          <p14:tracePt t="5056" x="3884613" y="5027613"/>
          <p14:tracePt t="5156" x="3911600" y="5045075"/>
          <p14:tracePt t="5172" x="3938588" y="5081588"/>
          <p14:tracePt t="5189" x="3973513" y="5126038"/>
          <p14:tracePt t="5206" x="4017963" y="5160963"/>
          <p14:tracePt t="5222" x="4054475" y="5180013"/>
          <p14:tracePt t="5239" x="4081463" y="5180013"/>
          <p14:tracePt t="5256" x="4108450" y="5180013"/>
          <p14:tracePt t="5272" x="4125913" y="5170488"/>
          <p14:tracePt t="5289" x="4152900" y="5153025"/>
          <p14:tracePt t="5306" x="4187825" y="5143500"/>
          <p14:tracePt t="5306" x="4205288" y="5126038"/>
          <p14:tracePt t="5322" x="4214813" y="5126038"/>
          <p14:tracePt t="5339" x="4241800" y="5116513"/>
          <p14:tracePt t="5356" x="4259263" y="5116513"/>
          <p14:tracePt t="5372" x="4259263" y="5099050"/>
          <p14:tracePt t="5439" x="4268788" y="5099050"/>
          <p14:tracePt t="5455" x="4295775" y="5108575"/>
          <p14:tracePt t="5472" x="4340225" y="5126038"/>
          <p14:tracePt t="5489" x="4402138" y="5153025"/>
          <p14:tracePt t="5505" x="4483100" y="5180013"/>
          <p14:tracePt t="5522" x="4554538" y="5214938"/>
          <p14:tracePt t="5522" x="4589463" y="5214938"/>
          <p14:tracePt t="5539" x="4670425" y="5241925"/>
          <p14:tracePt t="5555" x="4741863" y="5259388"/>
          <p14:tracePt t="5572" x="4795838" y="5259388"/>
          <p14:tracePt t="5589" x="4830763" y="5259388"/>
          <p14:tracePt t="5605" x="4857750" y="5259388"/>
          <p14:tracePt t="5622" x="4875213" y="5259388"/>
          <p14:tracePt t="5639" x="4884738" y="5259388"/>
          <p14:tracePt t="5655" x="4902200" y="5259388"/>
          <p14:tracePt t="5672" x="4938713" y="5268913"/>
          <p14:tracePt t="5689" x="4965700" y="5286375"/>
          <p14:tracePt t="5705" x="4991100" y="5295900"/>
          <p14:tracePt t="5722" x="5037138" y="5295900"/>
          <p14:tracePt t="5738" x="5062538" y="5295900"/>
          <p14:tracePt t="5755" x="5126038" y="5313363"/>
          <p14:tracePt t="5772" x="5180013" y="5322888"/>
          <p14:tracePt t="5789" x="5232400" y="5322888"/>
          <p14:tracePt t="5805" x="5251450" y="5340350"/>
          <p14:tracePt t="5838" x="5259388" y="5340350"/>
          <p14:tracePt t="5888" x="5251450" y="5375275"/>
          <p14:tracePt t="5905" x="5224463" y="5419725"/>
          <p14:tracePt t="5922" x="5197475" y="5500688"/>
          <p14:tracePt t="5938" x="5170488" y="5581650"/>
          <p14:tracePt t="5938" x="5170488" y="5608638"/>
          <p14:tracePt t="5955" x="5170488" y="5661025"/>
          <p14:tracePt t="5972" x="5170488" y="5670550"/>
          <p14:tracePt t="6022" x="5170488" y="5697538"/>
          <p14:tracePt t="6038" x="5170488" y="5741988"/>
          <p14:tracePt t="6055" x="5170488" y="5776913"/>
          <p14:tracePt t="6072" x="5170488" y="5803900"/>
          <p14:tracePt t="6088" x="5170488" y="5822950"/>
          <p14:tracePt t="6105" x="5180013" y="5830888"/>
          <p14:tracePt t="6122" x="5197475" y="5857875"/>
          <p14:tracePt t="6138" x="5197475" y="5902325"/>
          <p14:tracePt t="6155" x="5224463" y="5965825"/>
          <p14:tracePt t="6171" x="5232400" y="5991225"/>
          <p14:tracePt t="6188" x="5232400" y="6010275"/>
          <p14:tracePt t="6322" x="5251450" y="5983288"/>
          <p14:tracePt t="6338" x="5251450" y="5973763"/>
          <p14:tracePt t="6355" x="5276850" y="5946775"/>
          <p14:tracePt t="6372" x="5330825" y="5894388"/>
          <p14:tracePt t="6388" x="5411788" y="5822950"/>
          <p14:tracePt t="6405" x="5491163" y="5732463"/>
          <p14:tracePt t="6421" x="5572125" y="5661025"/>
          <p14:tracePt t="6438" x="5634038" y="5626100"/>
          <p14:tracePt t="6455" x="5688013" y="5608638"/>
          <p14:tracePt t="6471" x="5715000" y="5608638"/>
          <p14:tracePt t="6488" x="5732463" y="5608638"/>
          <p14:tracePt t="6504" x="5759450" y="5599113"/>
          <p14:tracePt t="6521" x="5795963" y="5581650"/>
          <p14:tracePt t="6538" x="5848350" y="5581650"/>
          <p14:tracePt t="6555" x="5919788" y="5581650"/>
          <p14:tracePt t="6571" x="5946775" y="5572125"/>
          <p14:tracePt t="6588" x="5983288" y="5572125"/>
          <p14:tracePt t="6604" x="6027738" y="5554663"/>
          <p14:tracePt t="6621" x="6062663" y="5554663"/>
          <p14:tracePt t="6638" x="6108700" y="5545138"/>
          <p14:tracePt t="6654" x="6134100" y="5545138"/>
          <p14:tracePt t="6671" x="6170613" y="5545138"/>
          <p14:tracePt t="6688" x="6197600" y="5545138"/>
          <p14:tracePt t="6705" x="6242050" y="5545138"/>
          <p14:tracePt t="6721" x="6296025" y="5545138"/>
          <p14:tracePt t="6738" x="6330950" y="5545138"/>
          <p14:tracePt t="6754" x="6384925" y="5545138"/>
          <p14:tracePt t="6771" x="6411913" y="5554663"/>
          <p14:tracePt t="6788" x="6429375" y="5554663"/>
          <p14:tracePt t="6854" x="6438900" y="5554663"/>
          <p14:tracePt t="6971" x="6456363" y="5554663"/>
          <p14:tracePt t="7004" x="6465888" y="5554663"/>
          <p14:tracePt t="19826" x="6483350" y="5554663"/>
          <p14:tracePt t="19962" x="6491288" y="5545138"/>
          <p14:tracePt t="19986" x="6510338" y="5545138"/>
          <p14:tracePt t="19994" x="6518275" y="5545138"/>
          <p14:tracePt t="20018" x="6518275" y="5527675"/>
          <p14:tracePt t="20146" x="6537325" y="5527675"/>
          <p14:tracePt t="20186" x="6545263" y="5518150"/>
          <p14:tracePt t="20234" x="6562725" y="5500688"/>
          <p14:tracePt t="20242" x="6572250" y="5500688"/>
          <p14:tracePt t="20250" x="6589713" y="5491163"/>
          <p14:tracePt t="20259" x="6616700" y="5473700"/>
          <p14:tracePt t="20276" x="6643688" y="5438775"/>
          <p14:tracePt t="20292" x="6670675" y="5411788"/>
          <p14:tracePt t="20310" x="6705600" y="5367338"/>
          <p14:tracePt t="20326" x="6777038" y="5286375"/>
          <p14:tracePt t="20342" x="6831013" y="5205413"/>
          <p14:tracePt t="20359" x="6919913" y="5062538"/>
          <p14:tracePt t="20375" x="7045325" y="4884738"/>
          <p14:tracePt t="20392" x="7188200" y="4724400"/>
          <p14:tracePt t="20409" x="7286625" y="4554538"/>
          <p14:tracePt t="20425" x="7340600" y="4394200"/>
          <p14:tracePt t="20442" x="7375525" y="4367213"/>
          <p14:tracePt t="20714" x="7402513" y="4348163"/>
          <p14:tracePt t="20722" x="7456488" y="4322763"/>
          <p14:tracePt t="20730" x="7510463" y="4286250"/>
          <p14:tracePt t="20742" x="7589838" y="4214813"/>
          <p14:tracePt t="20759" x="7643813" y="4071938"/>
          <p14:tracePt t="20775" x="7697788" y="3894138"/>
          <p14:tracePt t="20792" x="7715250" y="3732213"/>
          <p14:tracePt t="20808" x="7661275" y="3616325"/>
          <p14:tracePt t="20825" x="7527925" y="3517900"/>
          <p14:tracePt t="20842" x="7180263" y="3455988"/>
          <p14:tracePt t="20858" x="6884988" y="3438525"/>
          <p14:tracePt t="20875" x="6581775" y="3438525"/>
          <p14:tracePt t="20892" x="6375400" y="3438525"/>
          <p14:tracePt t="20908" x="6259513" y="3438525"/>
          <p14:tracePt t="20925" x="6215063" y="3438525"/>
          <p14:tracePt t="20942" x="6205538" y="3438525"/>
          <p14:tracePt t="21066" x="6180138" y="3446463"/>
          <p14:tracePt t="21074" x="6153150" y="3473450"/>
          <p14:tracePt t="21082" x="6108700" y="3500438"/>
          <p14:tracePt t="21091" x="6027738" y="3554413"/>
          <p14:tracePt t="21108" x="5965825" y="3581400"/>
          <p14:tracePt t="21125" x="5911850" y="3608388"/>
          <p14:tracePt t="21141" x="5894388" y="3625850"/>
          <p14:tracePt t="21158" x="5884863" y="3625850"/>
          <p14:tracePt t="21175" x="5884863" y="3633788"/>
          <p14:tracePt t="21191" x="5884863" y="3625850"/>
          <p14:tracePt t="21330" x="5894388" y="3625850"/>
          <p14:tracePt t="21338" x="5894388" y="3616325"/>
          <p14:tracePt t="21354" x="5894388" y="3598863"/>
          <p14:tracePt t="21362" x="5902325" y="3598863"/>
          <p14:tracePt t="21375" x="5919788" y="3589338"/>
          <p14:tracePt t="21391" x="5929313" y="3562350"/>
          <p14:tracePt t="21408" x="5946775" y="3562350"/>
          <p14:tracePt t="21434" x="5956300" y="3562350"/>
          <p14:tracePt t="21474" x="5973763" y="3562350"/>
          <p14:tracePt t="21482" x="5983288" y="3562350"/>
          <p14:tracePt t="21491" x="6010275" y="3571875"/>
          <p14:tracePt t="21508" x="6054725" y="3571875"/>
          <p14:tracePt t="21525" x="6062663" y="3571875"/>
          <p14:tracePt t="21541" x="6081713" y="3571875"/>
          <p14:tracePt t="21558" x="6089650" y="3571875"/>
          <p14:tracePt t="21602" x="6108700" y="3571875"/>
          <p14:tracePt t="21634" x="6099175" y="3571875"/>
          <p14:tracePt t="21706" x="6081713" y="3581400"/>
          <p14:tracePt t="21714" x="6072188" y="3581400"/>
          <p14:tracePt t="21724" x="5991225" y="3581400"/>
          <p14:tracePt t="21741" x="5911850" y="3581400"/>
          <p14:tracePt t="21758" x="5786438" y="3598863"/>
          <p14:tracePt t="21774" x="5680075" y="3608388"/>
          <p14:tracePt t="21791" x="5562600" y="3608388"/>
          <p14:tracePt t="21808" x="5465763" y="3608388"/>
          <p14:tracePt t="21824" x="5375275" y="3608388"/>
          <p14:tracePt t="21841" x="5303838" y="3608388"/>
          <p14:tracePt t="21857" x="5214938" y="3608388"/>
          <p14:tracePt t="21874" x="5170488" y="3625850"/>
          <p14:tracePt t="21891" x="5133975" y="3625850"/>
          <p14:tracePt t="21907" x="5108575" y="3625850"/>
          <p14:tracePt t="21924" x="5081588" y="3633788"/>
          <p14:tracePt t="21941" x="5054600" y="3633788"/>
          <p14:tracePt t="21957" x="5027613" y="3633788"/>
          <p14:tracePt t="21974" x="4983163" y="3633788"/>
          <p14:tracePt t="21991" x="4973638" y="3633788"/>
          <p14:tracePt t="22007" x="4973638" y="3652838"/>
          <p14:tracePt t="22024" x="4956175" y="3652838"/>
          <p14:tracePt t="22041" x="4965700" y="3652838"/>
          <p14:tracePt t="40272" x="4991100" y="3652838"/>
          <p14:tracePt t="40714" x="5010150" y="3652838"/>
          <p14:tracePt t="40722" x="5037138" y="3652838"/>
          <p14:tracePt t="40730" x="5045075" y="3652838"/>
          <p14:tracePt t="40742" x="5072063" y="3652838"/>
          <p14:tracePt t="40758" x="5116513" y="3660775"/>
          <p14:tracePt t="40775" x="5143500" y="3660775"/>
          <p14:tracePt t="40792" x="5153025" y="3660775"/>
          <p14:tracePt t="40808" x="5170488" y="3660775"/>
          <p14:tracePt t="40825" x="5180013" y="3660775"/>
          <p14:tracePt t="40841" x="5170488" y="3660775"/>
          <p14:tracePt t="41090" x="5160963" y="3660775"/>
          <p14:tracePt t="41098" x="5133975" y="3660775"/>
          <p14:tracePt t="41109" x="5081588" y="3679825"/>
          <p14:tracePt t="41125" x="5027613" y="3679825"/>
          <p14:tracePt t="41141" x="4973638" y="3687763"/>
          <p14:tracePt t="41158" x="4919663" y="3687763"/>
          <p14:tracePt t="41175" x="4867275" y="3705225"/>
          <p14:tracePt t="41191" x="4822825" y="3705225"/>
          <p14:tracePt t="41208" x="4759325" y="3714750"/>
          <p14:tracePt t="41225" x="4714875" y="3714750"/>
          <p14:tracePt t="41241" x="4687888" y="3714750"/>
          <p14:tracePt t="41258" x="4687888" y="3705225"/>
          <p14:tracePt t="41394" x="4679950" y="3705225"/>
          <p14:tracePt t="41410" x="4660900" y="3705225"/>
          <p14:tracePt t="41426" x="4652963" y="3705225"/>
          <p14:tracePt t="41442" x="4625975" y="3705225"/>
          <p14:tracePt t="41450" x="4608513" y="3705225"/>
          <p14:tracePt t="41466" x="4598988" y="3705225"/>
          <p14:tracePt t="41474" x="4572000" y="3714750"/>
          <p14:tracePt t="41491" x="4581525" y="3714750"/>
          <p14:tracePt t="41698" x="4581525" y="3705225"/>
          <p14:tracePt t="41714" x="4589463" y="3705225"/>
          <p14:tracePt t="41770" x="4589463" y="3714750"/>
          <p14:tracePt t="41826" x="4589463" y="3732213"/>
          <p14:tracePt t="41834" x="4589463" y="3741738"/>
          <p14:tracePt t="41850" x="4589463" y="3759200"/>
          <p14:tracePt t="41866" x="4589463" y="3768725"/>
          <p14:tracePt t="41890" x="4589463" y="3786188"/>
          <p14:tracePt t="41938" x="4589463" y="3795713"/>
          <p14:tracePt t="41946" x="4581525" y="3795713"/>
          <p14:tracePt t="41954" x="4581525" y="3813175"/>
          <p14:tracePt t="41962" x="4581525" y="3822700"/>
          <p14:tracePt t="41978" x="4589463" y="3840163"/>
          <p14:tracePt t="41990" x="4589463" y="3848100"/>
          <p14:tracePt t="42074" x="4581525" y="3867150"/>
          <p14:tracePt t="42090" x="4581525" y="3875088"/>
          <p14:tracePt t="42106" x="4581525" y="3894138"/>
          <p14:tracePt t="42122" x="4581525" y="3902075"/>
          <p14:tracePt t="42146" x="4581525" y="3929063"/>
          <p14:tracePt t="42162" x="4581525" y="3946525"/>
          <p14:tracePt t="42170" x="4581525" y="3973513"/>
          <p14:tracePt t="42178" x="4581525" y="3983038"/>
          <p14:tracePt t="42190" x="4581525" y="4000500"/>
          <p14:tracePt t="42207" x="4581525" y="4010025"/>
          <p14:tracePt t="42224" x="4581525" y="4037013"/>
          <p14:tracePt t="42240" x="4572000" y="4062413"/>
          <p14:tracePt t="42257" x="4554538" y="4116388"/>
          <p14:tracePt t="42274" x="4545013" y="4160838"/>
          <p14:tracePt t="42290" x="4527550" y="4214813"/>
          <p14:tracePt t="42308" x="4491038" y="4241800"/>
          <p14:tracePt t="42324" x="4491038" y="4251325"/>
          <p14:tracePt t="42340" x="4473575" y="4251325"/>
          <p14:tracePt t="42402" x="4465638" y="4251325"/>
          <p14:tracePt t="42434" x="4446588" y="4251325"/>
          <p14:tracePt t="42442" x="4438650" y="4251325"/>
          <p14:tracePt t="42450" x="4419600" y="4251325"/>
          <p14:tracePt t="42458" x="4384675" y="4251325"/>
          <p14:tracePt t="42474" x="4367213" y="4241800"/>
          <p14:tracePt t="42490" x="4357688" y="4241800"/>
          <p14:tracePt t="43523" x="4357688" y="4232275"/>
          <p14:tracePt t="43556" x="4367213" y="4232275"/>
          <p14:tracePt t="43589" x="4367213" y="4214813"/>
          <p14:tracePt t="43606" x="4367213" y="4205288"/>
          <p14:tracePt t="43639" x="4375150" y="4187825"/>
          <p14:tracePt t="43656" x="4394200" y="4179888"/>
          <p14:tracePt t="43673" x="4394200" y="4160838"/>
          <p14:tracePt t="43673" x="4402138" y="4160838"/>
          <p14:tracePt t="43689" x="4402138" y="4152900"/>
          <p14:tracePt t="43706" x="4402138" y="4133850"/>
          <p14:tracePt t="43722" x="4419600" y="4133850"/>
          <p14:tracePt t="43839" x="4419600" y="4125913"/>
          <p14:tracePt t="43856" x="4429125" y="4108450"/>
          <p14:tracePt t="43889" x="4446588" y="4081463"/>
          <p14:tracePt t="43906" x="4456113" y="4071938"/>
          <p14:tracePt t="43922" x="4473575" y="4054475"/>
          <p14:tracePt t="43939" x="4483100" y="4044950"/>
          <p14:tracePt t="43955" x="4483100" y="4027488"/>
          <p14:tracePt t="43972" x="4500563" y="4017963"/>
          <p14:tracePt t="43989" x="4510088" y="4000500"/>
          <p14:tracePt t="44006" x="4527550" y="3990975"/>
          <p14:tracePt t="44022" x="4537075" y="3973513"/>
          <p14:tracePt t="44039" x="4537075" y="3965575"/>
          <p14:tracePt t="44089" x="4537075" y="3946525"/>
          <p14:tracePt t="44122" x="4554538" y="3946525"/>
          <p14:tracePt t="44155" x="4554538" y="3938588"/>
          <p14:tracePt t="44189" x="4562475" y="3938588"/>
          <p14:tracePt t="44222" x="4562475" y="3919538"/>
          <p14:tracePt t="44239" x="4581525" y="3919538"/>
          <p14:tracePt t="44255" x="4589463" y="3911600"/>
          <p14:tracePt t="44272" x="4589463" y="3894138"/>
          <p14:tracePt t="44289" x="4608513" y="3894138"/>
          <p14:tracePt t="44322" x="4616450" y="3894138"/>
          <p14:tracePt t="44339" x="4616450" y="3884613"/>
          <p14:tracePt t="44355" x="4633913" y="3867150"/>
          <p14:tracePt t="44389" x="4643438" y="3867150"/>
          <p14:tracePt t="44405" x="4660900" y="3857625"/>
          <p14:tracePt t="44422" x="4670425" y="3840163"/>
          <p14:tracePt t="44439" x="4687888" y="3840163"/>
          <p14:tracePt t="44455" x="4697413" y="3830638"/>
          <p14:tracePt t="44472" x="4714875" y="3830638"/>
          <p14:tracePt t="44488" x="4724400" y="3813175"/>
          <p14:tracePt t="44522" x="4741863" y="3803650"/>
          <p14:tracePt t="44538" x="4751388" y="3803650"/>
          <p14:tracePt t="44555" x="4768850" y="3803650"/>
          <p14:tracePt t="44622" x="4768850" y="3786188"/>
          <p14:tracePt t="44638" x="4776788" y="3786188"/>
          <p14:tracePt t="44788" x="4795838" y="3776663"/>
          <p14:tracePt t="44888" x="4803775" y="3776663"/>
          <p14:tracePt t="44905" x="4822825" y="3759200"/>
          <p14:tracePt t="44922" x="4822825" y="3751263"/>
          <p14:tracePt t="44938" x="4830763" y="3751263"/>
          <p14:tracePt t="44971" x="4830763" y="3732213"/>
          <p14:tracePt t="44988" x="4848225" y="3732213"/>
          <p14:tracePt t="45005" x="4857750" y="3705225"/>
          <p14:tracePt t="45021" x="4875213" y="3697288"/>
          <p14:tracePt t="45038" x="4884738" y="3679825"/>
          <p14:tracePt t="45055" x="4902200" y="3670300"/>
          <p14:tracePt t="45071" x="4902200" y="3652838"/>
          <p14:tracePt t="45088" x="4911725" y="3643313"/>
          <p14:tracePt t="45105" x="4929188" y="3625850"/>
          <p14:tracePt t="45138" x="4938713" y="3616325"/>
          <p14:tracePt t="45154" x="4956175" y="3616325"/>
          <p14:tracePt t="45205" x="4965700" y="3598863"/>
          <p14:tracePt t="45238" x="4983163" y="3589338"/>
          <p14:tracePt t="45254" x="4991100" y="3589338"/>
          <p14:tracePt t="45271" x="4991100" y="3571875"/>
          <p14:tracePt t="45338" x="5010150" y="3562350"/>
          <p14:tracePt t="45354" x="5018088" y="3562350"/>
          <p14:tracePt t="45388" x="5037138" y="3544888"/>
          <p14:tracePt t="45438" x="5045075" y="3536950"/>
          <p14:tracePt t="45471" x="5062538" y="3536950"/>
          <p14:tracePt t="45521" x="5089525" y="3517900"/>
          <p14:tracePt t="45538" x="5099050" y="3517900"/>
          <p14:tracePt t="45554" x="5099050" y="3509963"/>
          <p14:tracePt t="45588" x="5116513" y="3509963"/>
          <p14:tracePt t="45638" x="5126038" y="3509963"/>
          <p14:tracePt t="45704" x="5126038" y="3490913"/>
          <p14:tracePt t="45737" x="5143500" y="3482975"/>
          <p14:tracePt t="45754" x="5153025" y="3482975"/>
          <p14:tracePt t="45771" x="5170488" y="3465513"/>
          <p14:tracePt t="45821" x="5180013" y="3465513"/>
          <p14:tracePt t="45837" x="5180013" y="3455988"/>
          <p14:tracePt t="45854" x="5197475" y="3455988"/>
          <p14:tracePt t="45871" x="5205413" y="3438525"/>
          <p14:tracePt t="45887" x="5205413" y="3429000"/>
          <p14:tracePt t="45904" x="5224463" y="3429000"/>
          <p14:tracePt t="45937" x="5232400" y="3411538"/>
          <p14:tracePt t="45954" x="5251450" y="3411538"/>
          <p14:tracePt t="45970" x="5259388" y="3411538"/>
          <p14:tracePt t="45987" x="5276850" y="3402013"/>
          <p14:tracePt t="46004" x="5286375" y="3384550"/>
          <p14:tracePt t="46021" x="5303838" y="3384550"/>
          <p14:tracePt t="48801" x="5313363" y="3394075"/>
          <p14:tracePt t="48818" x="5313363" y="3411538"/>
          <p14:tracePt t="48835" x="5330825" y="3411538"/>
          <p14:tracePt t="49085" x="5330825" y="3419475"/>
          <p14:tracePt t="49969" x="5322888" y="3438525"/>
          <p14:tracePt t="50937" x="5322888" y="3446463"/>
          <p14:tracePt t="50961" x="5322888" y="3465513"/>
          <p14:tracePt t="51105" x="5322888" y="3473450"/>
          <p14:tracePt t="51217" x="5322888" y="3490913"/>
          <p14:tracePt t="51241" x="5322888" y="3500438"/>
          <p14:tracePt t="51265" x="5303838" y="3500438"/>
          <p14:tracePt t="51273" x="5303838" y="3517900"/>
          <p14:tracePt t="51290" x="5295900" y="3517900"/>
          <p14:tracePt t="51329" x="5295900" y="3527425"/>
          <p14:tracePt t="51345" x="5295900" y="3544888"/>
          <p14:tracePt t="51369" x="5295900" y="3554413"/>
          <p14:tracePt t="51377" x="5295900" y="3571875"/>
          <p14:tracePt t="51385" x="5295900" y="3581400"/>
          <p14:tracePt t="51399" x="5295900" y="3598863"/>
          <p14:tracePt t="51416" x="5295900" y="3608388"/>
          <p14:tracePt t="51481" x="5295900" y="3625850"/>
          <p14:tracePt t="51489" x="5295900" y="3633788"/>
          <p14:tracePt t="51505" x="5295900" y="3652838"/>
          <p14:tracePt t="51545" x="5295900" y="3660775"/>
          <p14:tracePt t="51601" x="5303838" y="3679825"/>
          <p14:tracePt t="51617" x="5313363" y="3679825"/>
          <p14:tracePt t="51625" x="5330825" y="3679825"/>
          <p14:tracePt t="51633" x="5340350" y="3687763"/>
          <p14:tracePt t="51649" x="5384800" y="3705225"/>
          <p14:tracePt t="51666" x="5438775" y="3705225"/>
          <p14:tracePt t="51682" x="5518150" y="3705225"/>
          <p14:tracePt t="51699" x="5599113" y="3705225"/>
          <p14:tracePt t="51716" x="5680075" y="3705225"/>
          <p14:tracePt t="51733" x="5822950" y="3697288"/>
          <p14:tracePt t="51749" x="5983288" y="3670300"/>
          <p14:tracePt t="51766" x="6197600" y="3625850"/>
          <p14:tracePt t="51782" x="6402388" y="3589338"/>
          <p14:tracePt t="51799" x="6616700" y="3562350"/>
          <p14:tracePt t="51816" x="6840538" y="3562350"/>
          <p14:tracePt t="51832" x="7027863" y="3562350"/>
          <p14:tracePt t="51849" x="7296150" y="3562350"/>
          <p14:tracePt t="51866" x="7483475" y="3571875"/>
          <p14:tracePt t="51882" x="7643813" y="3581400"/>
          <p14:tracePt t="51899" x="7823200" y="3581400"/>
          <p14:tracePt t="51916" x="7956550" y="3581400"/>
          <p14:tracePt t="51932" x="8089900" y="3581400"/>
          <p14:tracePt t="51949" x="8180388" y="3581400"/>
          <p14:tracePt t="51966" x="8286750" y="3581400"/>
          <p14:tracePt t="51982" x="8385175" y="3581400"/>
          <p14:tracePt t="51999" x="8466138" y="3581400"/>
          <p14:tracePt t="52016" x="8518525" y="3598863"/>
          <p14:tracePt t="52032" x="8555038" y="3608388"/>
          <p14:tracePt t="52049" x="8609013" y="3608388"/>
          <p14:tracePt t="52066" x="8626475" y="3608388"/>
          <p14:tracePt t="52082" x="8634413" y="3608388"/>
          <p14:tracePt t="52145" x="8634413" y="3625850"/>
          <p14:tracePt t="52249" x="8634413" y="3633788"/>
          <p14:tracePt t="52265" x="8634413" y="3652838"/>
          <p14:tracePt t="52281" x="8634413" y="3660775"/>
          <p14:tracePt t="52297" x="8653463" y="3660775"/>
          <p14:tracePt t="52305" x="8653463" y="3679825"/>
          <p14:tracePt t="52315" x="8661400" y="3679825"/>
          <p14:tracePt t="52332" x="8680450" y="3679825"/>
          <p14:tracePt t="52353" x="8688388" y="3679825"/>
          <p14:tracePt t="52365" x="8705850" y="3679825"/>
          <p14:tracePt t="52382" x="8715375" y="3679825"/>
          <p14:tracePt t="52398" x="8759825" y="3670300"/>
          <p14:tracePt t="52415" x="8813800" y="3652838"/>
          <p14:tracePt t="52432" x="8867775" y="3643313"/>
          <p14:tracePt t="52449" x="8902700" y="3616325"/>
          <p14:tracePt t="52465" x="8920163" y="3616325"/>
          <p14:tracePt t="52489" x="8920163" y="3598863"/>
          <p14:tracePt t="52498" x="8920163" y="3589338"/>
          <p14:tracePt t="52515" x="8920163" y="3571875"/>
          <p14:tracePt t="52532" x="8912225" y="3562350"/>
          <p14:tracePt t="52553" x="8894763" y="3544888"/>
          <p14:tracePt t="52565" x="8867775" y="3536950"/>
          <p14:tracePt t="52582" x="8858250" y="3517900"/>
          <p14:tracePt t="52598" x="8840788" y="3517900"/>
          <p14:tracePt t="52615" x="8831263" y="3527425"/>
          <p14:tracePt t="52632" x="8813800" y="3554413"/>
          <p14:tracePt t="52649" x="8813800" y="3581400"/>
          <p14:tracePt t="52665" x="8840788" y="3598863"/>
          <p14:tracePt t="52682" x="8867775" y="3598863"/>
          <p14:tracePt t="52698" x="8920163" y="3598863"/>
          <p14:tracePt t="52715" x="8956675" y="3598863"/>
          <p14:tracePt t="52732" x="9001125" y="3571875"/>
          <p14:tracePt t="52748" x="9010650" y="3562350"/>
          <p14:tracePt t="52765" x="9028113" y="3536950"/>
          <p14:tracePt t="52782" x="9037638" y="3509963"/>
          <p14:tracePt t="52798" x="9055100" y="3482975"/>
          <p14:tracePt t="52815" x="9055100" y="3465513"/>
          <p14:tracePt t="60676" x="9055100" y="3455988"/>
          <p14:tracePt t="60693" x="9063038" y="3438525"/>
          <p14:tracePt t="60759" x="9063038" y="3429000"/>
          <p14:tracePt t="60792" x="9082088" y="3429000"/>
          <p14:tracePt t="60826" x="9082088" y="3411538"/>
          <p14:tracePt t="60842" x="9082088" y="3402013"/>
          <p14:tracePt t="60859" x="9082088" y="3384550"/>
          <p14:tracePt t="60876" x="9090025" y="3375025"/>
          <p14:tracePt t="60909" x="9090025" y="3348038"/>
          <p14:tracePt t="60926" x="9090025" y="3330575"/>
          <p14:tracePt t="60942" x="9090025" y="3303588"/>
          <p14:tracePt t="60959" x="9090025" y="3276600"/>
          <p14:tracePt t="60976" x="9090025" y="3241675"/>
          <p14:tracePt t="60992" x="9090025" y="3197225"/>
          <p14:tracePt t="61009" x="9090025" y="3116263"/>
          <p14:tracePt t="61026" x="9090025" y="3054350"/>
          <p14:tracePt t="61042" x="9082088" y="2955925"/>
          <p14:tracePt t="61059" x="9082088" y="2847975"/>
          <p14:tracePt t="61076" x="9072563" y="2741613"/>
          <p14:tracePt t="61092" x="9072563" y="2608263"/>
          <p14:tracePt t="61109" x="9072563" y="2465388"/>
          <p14:tracePt t="61125" x="9072563" y="2303463"/>
          <p14:tracePt t="61142" x="9072563" y="2170113"/>
          <p14:tracePt t="61159" x="9055100" y="2044700"/>
          <p14:tracePt t="61175" x="9055100" y="1938338"/>
          <p14:tracePt t="61192" x="9055100" y="1830388"/>
          <p14:tracePt t="61209" x="9045575" y="1751013"/>
          <p14:tracePt t="61209" x="9028113" y="1724025"/>
          <p14:tracePt t="61225" x="8991600" y="1687513"/>
          <p14:tracePt t="61242" x="8947150" y="1633538"/>
          <p14:tracePt t="61259" x="8885238" y="1581150"/>
          <p14:tracePt t="61275" x="8804275" y="1527175"/>
          <p14:tracePt t="61292" x="8705850" y="1473200"/>
          <p14:tracePt t="61309" x="8626475" y="1393825"/>
          <p14:tracePt t="61325" x="8545513" y="1322388"/>
          <p14:tracePt t="61342" x="8483600" y="1285875"/>
          <p14:tracePt t="61359" x="8456613" y="1258888"/>
          <p14:tracePt t="61375" x="8439150" y="1231900"/>
          <p14:tracePt t="61392" x="8429625" y="1214438"/>
          <p14:tracePt t="61409" x="8429625" y="1204913"/>
          <p14:tracePt t="61425" x="8412163" y="1204913"/>
          <p14:tracePt t="61509" x="8402638" y="1187450"/>
          <p14:tracePt t="61525" x="8385175" y="1179513"/>
          <p14:tracePt t="61542" x="8348663" y="1152525"/>
          <p14:tracePt t="61558" x="8304213" y="1125538"/>
          <p14:tracePt t="61575" x="8242300" y="1098550"/>
          <p14:tracePt t="61592" x="8161338" y="1071563"/>
          <p14:tracePt t="61608" x="8081963" y="1071563"/>
          <p14:tracePt t="61625" x="8027988" y="1071563"/>
          <p14:tracePt t="61642" x="8001000" y="1116013"/>
          <p14:tracePt t="61658" x="8001000" y="1187450"/>
          <p14:tracePt t="61675" x="8010525" y="1268413"/>
          <p14:tracePt t="61692" x="8062913" y="1347788"/>
          <p14:tracePt t="61708" x="8126413" y="1384300"/>
          <p14:tracePt t="61725" x="8205788" y="1411288"/>
          <p14:tracePt t="61741" x="8286750" y="1411288"/>
          <p14:tracePt t="61758" x="8385175" y="1401763"/>
          <p14:tracePt t="61775" x="8466138" y="1366838"/>
          <p14:tracePt t="61791" x="8545513" y="1312863"/>
          <p14:tracePt t="61808" x="8609013" y="1241425"/>
          <p14:tracePt t="61825" x="8626475" y="1204913"/>
          <p14:tracePt t="61825" x="8626475" y="1187450"/>
          <p14:tracePt t="61842" x="8626475" y="1160463"/>
          <p14:tracePt t="61858" x="8616950" y="1152525"/>
          <p14:tracePt t="61875" x="8589963" y="1152525"/>
          <p14:tracePt t="61892" x="8545513" y="1160463"/>
          <p14:tracePt t="61908" x="8518525" y="1187450"/>
          <p14:tracePt t="61925" x="8510588" y="1223963"/>
          <p14:tracePt t="61941" x="8518525" y="1268413"/>
          <p14:tracePt t="61958" x="8555038" y="1276350"/>
          <p14:tracePt t="61975" x="8599488" y="1295400"/>
          <p14:tracePt t="61992" x="8653463" y="1295400"/>
          <p14:tracePt t="62008" x="8715375" y="1295400"/>
          <p14:tracePt t="62025" x="8813800" y="1268413"/>
          <p14:tracePt t="62041" x="8848725" y="1258888"/>
          <p14:tracePt t="62058" x="8894763" y="1231900"/>
          <p14:tracePt t="62175" x="8902700" y="1241425"/>
          <p14:tracePt t="62191" x="8947150" y="1250950"/>
          <p14:tracePt t="62208" x="9028113" y="1250950"/>
          <p14:tracePt t="62225" x="9109075" y="1250950"/>
          <p14:tracePt t="62241" x="9215438" y="1250950"/>
          <p14:tracePt t="62258" x="9269413" y="1250950"/>
          <p14:tracePt t="62274" x="9296400" y="1241425"/>
          <p14:tracePt t="62292" x="9323388" y="1214438"/>
          <p14:tracePt t="62308" x="9348788" y="1204913"/>
          <p14:tracePt t="62324" x="9358313" y="1204913"/>
          <p14:tracePt t="62341" x="9385300" y="1204913"/>
          <p14:tracePt t="62358" x="9429750" y="1204913"/>
          <p14:tracePt t="62373" x="9466263" y="1214438"/>
          <p14:tracePt t="62390" x="9510713" y="1214438"/>
          <p14:tracePt t="62407" x="9545638" y="1223963"/>
          <p14:tracePt t="62424" x="9563100" y="1223963"/>
          <p14:tracePt t="62440" x="9599613" y="1223963"/>
          <p14:tracePt t="62457" x="9617075" y="1223963"/>
          <p14:tracePt t="62473" x="9626600" y="1223963"/>
          <p14:tracePt t="62490" x="9644063" y="1223963"/>
          <p14:tracePt t="62507" x="9671050" y="1241425"/>
          <p14:tracePt t="62523" x="9698038" y="1241425"/>
          <p14:tracePt t="62540" x="9725025" y="1241425"/>
          <p14:tracePt t="62557" x="9732963" y="1250950"/>
          <p14:tracePt t="62573" x="9759950" y="1268413"/>
          <p14:tracePt t="62590" x="9786938" y="1276350"/>
          <p14:tracePt t="62607" x="9804400" y="1276350"/>
          <p14:tracePt t="62623" x="9813925" y="1276350"/>
          <p14:tracePt t="62640" x="9840913" y="1276350"/>
          <p14:tracePt t="62657" x="9858375" y="1276350"/>
          <p14:tracePt t="62673" x="9885363" y="1276350"/>
          <p14:tracePt t="62706" x="9894888" y="1276350"/>
          <p14:tracePt t="62756" x="9912350" y="1276350"/>
          <p14:tracePt t="62790" x="9939338" y="1276350"/>
          <p14:tracePt t="62806" x="9966325" y="1276350"/>
          <p14:tracePt t="62823" x="9991725" y="1276350"/>
          <p14:tracePt t="62840" x="10018713" y="1276350"/>
          <p14:tracePt t="62856" x="10055225" y="1276350"/>
          <p14:tracePt t="62857" x="10072688" y="1268413"/>
          <p14:tracePt t="62873" x="10045700" y="1268413"/>
          <p14:tracePt t="62937" x="10018713" y="1268413"/>
          <p14:tracePt t="62945" x="9983788" y="1268413"/>
          <p14:tracePt t="62956" x="9858375" y="1268413"/>
          <p14:tracePt t="62973" x="9698038" y="1268413"/>
          <p14:tracePt t="62990" x="9555163" y="1276350"/>
          <p14:tracePt t="63006" x="9429750" y="1276350"/>
          <p14:tracePt t="63023" x="9323388" y="1295400"/>
          <p14:tracePt t="63040" x="9232900" y="1330325"/>
          <p14:tracePt t="63056" x="9180513" y="1357313"/>
          <p14:tracePt t="63073" x="9134475" y="1374775"/>
          <p14:tracePt t="63090" x="9072563" y="1411288"/>
          <p14:tracePt t="63106" x="9001125" y="1455738"/>
          <p14:tracePt t="63123" x="8947150" y="1482725"/>
          <p14:tracePt t="63140" x="8867775" y="1517650"/>
          <p14:tracePt t="63156" x="8813800" y="1562100"/>
          <p14:tracePt t="63173" x="8751888" y="1589088"/>
          <p14:tracePt t="63190" x="8705850" y="1598613"/>
          <p14:tracePt t="63206" x="8680450" y="1616075"/>
          <p14:tracePt t="63223" x="8653463" y="1616075"/>
          <p14:tracePt t="63239" x="8643938" y="1625600"/>
          <p14:tracePt t="63256" x="8626475" y="1625600"/>
          <p14:tracePt t="63273" x="8616950" y="16256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296683" y="4832859"/>
            <a:ext cx="465879" cy="1191491"/>
          </a:xfrm>
          <a:custGeom>
            <a:avLst/>
            <a:gdLst>
              <a:gd name="connsiteX0" fmla="*/ 443345 w 465879"/>
              <a:gd name="connsiteY0" fmla="*/ 0 h 1191491"/>
              <a:gd name="connsiteX1" fmla="*/ 415636 w 465879"/>
              <a:gd name="connsiteY1" fmla="*/ 775855 h 1191491"/>
              <a:gd name="connsiteX2" fmla="*/ 0 w 465879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79" h="1191491">
                <a:moveTo>
                  <a:pt x="443345" y="0"/>
                </a:moveTo>
                <a:cubicBezTo>
                  <a:pt x="466436" y="288636"/>
                  <a:pt x="489527" y="577273"/>
                  <a:pt x="415636" y="775855"/>
                </a:cubicBezTo>
                <a:cubicBezTo>
                  <a:pt x="341745" y="974437"/>
                  <a:pt x="170872" y="1082964"/>
                  <a:pt x="0" y="1191491"/>
                </a:cubicBezTo>
              </a:path>
            </a:pathLst>
          </a:custGeom>
          <a:noFill/>
          <a:ln w="190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3744712" y="4830333"/>
            <a:ext cx="369387" cy="1191491"/>
          </a:xfrm>
          <a:custGeom>
            <a:avLst/>
            <a:gdLst>
              <a:gd name="connsiteX0" fmla="*/ 23021 w 369385"/>
              <a:gd name="connsiteY0" fmla="*/ 0 h 1191491"/>
              <a:gd name="connsiteX1" fmla="*/ 36876 w 369385"/>
              <a:gd name="connsiteY1" fmla="*/ 748146 h 1191491"/>
              <a:gd name="connsiteX2" fmla="*/ 369385 w 369385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385" h="1191491">
                <a:moveTo>
                  <a:pt x="23021" y="0"/>
                </a:moveTo>
                <a:cubicBezTo>
                  <a:pt x="1085" y="274782"/>
                  <a:pt x="-20851" y="549564"/>
                  <a:pt x="36876" y="748146"/>
                </a:cubicBezTo>
                <a:cubicBezTo>
                  <a:pt x="94603" y="946728"/>
                  <a:pt x="231994" y="1069109"/>
                  <a:pt x="369385" y="1191491"/>
                </a:cubicBezTo>
              </a:path>
            </a:pathLst>
          </a:custGeom>
          <a:noFill/>
          <a:ln w="190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3655015" y="764708"/>
            <a:ext cx="215093" cy="40681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18"/>
          <p:cNvSpPr/>
          <p:nvPr/>
        </p:nvSpPr>
        <p:spPr>
          <a:xfrm>
            <a:off x="5084617" y="2770909"/>
            <a:ext cx="512620" cy="0"/>
          </a:xfrm>
          <a:custGeom>
            <a:avLst/>
            <a:gdLst>
              <a:gd name="connsiteX0" fmla="*/ 0 w 512618"/>
              <a:gd name="connsiteY0" fmla="*/ 0 h 0"/>
              <a:gd name="connsiteX1" fmla="*/ 415637 w 512618"/>
              <a:gd name="connsiteY1" fmla="*/ 0 h 0"/>
              <a:gd name="connsiteX2" fmla="*/ 512618 w 51261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618">
                <a:moveTo>
                  <a:pt x="0" y="0"/>
                </a:moveTo>
                <a:lnTo>
                  <a:pt x="415637" y="0"/>
                </a:lnTo>
                <a:lnTo>
                  <a:pt x="512618" y="0"/>
                </a:lnTo>
              </a:path>
            </a:pathLst>
          </a:custGeom>
          <a:ln w="762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799858" y="2770909"/>
            <a:ext cx="281865" cy="0"/>
          </a:xfrm>
          <a:prstGeom prst="line">
            <a:avLst/>
          </a:prstGeom>
          <a:ln w="762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Flowchart: Stored Data 21"/>
          <p:cNvSpPr/>
          <p:nvPr/>
        </p:nvSpPr>
        <p:spPr>
          <a:xfrm>
            <a:off x="4554107" y="2451884"/>
            <a:ext cx="376267" cy="63805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reeform 23"/>
          <p:cNvSpPr/>
          <p:nvPr/>
        </p:nvSpPr>
        <p:spPr>
          <a:xfrm>
            <a:off x="7090626" y="4832859"/>
            <a:ext cx="465879" cy="1191491"/>
          </a:xfrm>
          <a:custGeom>
            <a:avLst/>
            <a:gdLst>
              <a:gd name="connsiteX0" fmla="*/ 443345 w 465879"/>
              <a:gd name="connsiteY0" fmla="*/ 0 h 1191491"/>
              <a:gd name="connsiteX1" fmla="*/ 415636 w 465879"/>
              <a:gd name="connsiteY1" fmla="*/ 775855 h 1191491"/>
              <a:gd name="connsiteX2" fmla="*/ 0 w 465879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79" h="1191491">
                <a:moveTo>
                  <a:pt x="443345" y="0"/>
                </a:moveTo>
                <a:cubicBezTo>
                  <a:pt x="466436" y="288636"/>
                  <a:pt x="489527" y="577273"/>
                  <a:pt x="415636" y="775855"/>
                </a:cubicBezTo>
                <a:cubicBezTo>
                  <a:pt x="341745" y="974437"/>
                  <a:pt x="170872" y="1082964"/>
                  <a:pt x="0" y="1191491"/>
                </a:cubicBezTo>
              </a:path>
            </a:pathLst>
          </a:custGeom>
          <a:noFill/>
          <a:ln w="190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Freeform 24"/>
          <p:cNvSpPr/>
          <p:nvPr/>
        </p:nvSpPr>
        <p:spPr>
          <a:xfrm>
            <a:off x="7538656" y="4830333"/>
            <a:ext cx="369387" cy="1191491"/>
          </a:xfrm>
          <a:custGeom>
            <a:avLst/>
            <a:gdLst>
              <a:gd name="connsiteX0" fmla="*/ 23021 w 369385"/>
              <a:gd name="connsiteY0" fmla="*/ 0 h 1191491"/>
              <a:gd name="connsiteX1" fmla="*/ 36876 w 369385"/>
              <a:gd name="connsiteY1" fmla="*/ 748146 h 1191491"/>
              <a:gd name="connsiteX2" fmla="*/ 369385 w 369385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385" h="1191491">
                <a:moveTo>
                  <a:pt x="23021" y="0"/>
                </a:moveTo>
                <a:cubicBezTo>
                  <a:pt x="1085" y="274782"/>
                  <a:pt x="-20851" y="549564"/>
                  <a:pt x="36876" y="748146"/>
                </a:cubicBezTo>
                <a:cubicBezTo>
                  <a:pt x="94603" y="946728"/>
                  <a:pt x="231994" y="1069109"/>
                  <a:pt x="369385" y="1191491"/>
                </a:cubicBezTo>
              </a:path>
            </a:pathLst>
          </a:custGeom>
          <a:noFill/>
          <a:ln w="190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ounded Rectangle 25"/>
          <p:cNvSpPr/>
          <p:nvPr/>
        </p:nvSpPr>
        <p:spPr>
          <a:xfrm>
            <a:off x="7448956" y="764708"/>
            <a:ext cx="215093" cy="40681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Freeform 26"/>
          <p:cNvSpPr/>
          <p:nvPr/>
        </p:nvSpPr>
        <p:spPr>
          <a:xfrm rot="10800000">
            <a:off x="6104930" y="1333938"/>
            <a:ext cx="1407852" cy="3342949"/>
          </a:xfrm>
          <a:custGeom>
            <a:avLst/>
            <a:gdLst>
              <a:gd name="connsiteX0" fmla="*/ 13855 w 608589"/>
              <a:gd name="connsiteY0" fmla="*/ 7999 h 3313282"/>
              <a:gd name="connsiteX1" fmla="*/ 471055 w 608589"/>
              <a:gd name="connsiteY1" fmla="*/ 7999 h 3313282"/>
              <a:gd name="connsiteX2" fmla="*/ 581891 w 608589"/>
              <a:gd name="connsiteY2" fmla="*/ 91126 h 3313282"/>
              <a:gd name="connsiteX3" fmla="*/ 581891 w 608589"/>
              <a:gd name="connsiteY3" fmla="*/ 659163 h 3313282"/>
              <a:gd name="connsiteX4" fmla="*/ 595745 w 608589"/>
              <a:gd name="connsiteY4" fmla="*/ 2127744 h 3313282"/>
              <a:gd name="connsiteX5" fmla="*/ 595745 w 608589"/>
              <a:gd name="connsiteY5" fmla="*/ 3152981 h 3313282"/>
              <a:gd name="connsiteX6" fmla="*/ 429491 w 608589"/>
              <a:gd name="connsiteY6" fmla="*/ 3305381 h 3313282"/>
              <a:gd name="connsiteX7" fmla="*/ 0 w 608589"/>
              <a:gd name="connsiteY7" fmla="*/ 3291526 h 3313282"/>
              <a:gd name="connsiteX0" fmla="*/ 0 w 1218189"/>
              <a:gd name="connsiteY0" fmla="*/ 0 h 3319137"/>
              <a:gd name="connsiteX1" fmla="*/ 1080655 w 1218189"/>
              <a:gd name="connsiteY1" fmla="*/ 13854 h 3319137"/>
              <a:gd name="connsiteX2" fmla="*/ 1191491 w 1218189"/>
              <a:gd name="connsiteY2" fmla="*/ 96981 h 3319137"/>
              <a:gd name="connsiteX3" fmla="*/ 1191491 w 1218189"/>
              <a:gd name="connsiteY3" fmla="*/ 665018 h 3319137"/>
              <a:gd name="connsiteX4" fmla="*/ 1205345 w 1218189"/>
              <a:gd name="connsiteY4" fmla="*/ 2133599 h 3319137"/>
              <a:gd name="connsiteX5" fmla="*/ 1205345 w 1218189"/>
              <a:gd name="connsiteY5" fmla="*/ 3158836 h 3319137"/>
              <a:gd name="connsiteX6" fmla="*/ 1039091 w 1218189"/>
              <a:gd name="connsiteY6" fmla="*/ 3311236 h 3319137"/>
              <a:gd name="connsiteX7" fmla="*/ 609600 w 1218189"/>
              <a:gd name="connsiteY7" fmla="*/ 3297381 h 3319137"/>
              <a:gd name="connsiteX0" fmla="*/ 83127 w 1301316"/>
              <a:gd name="connsiteY0" fmla="*/ 0 h 3329436"/>
              <a:gd name="connsiteX1" fmla="*/ 1163782 w 1301316"/>
              <a:gd name="connsiteY1" fmla="*/ 13854 h 3329436"/>
              <a:gd name="connsiteX2" fmla="*/ 1274618 w 1301316"/>
              <a:gd name="connsiteY2" fmla="*/ 96981 h 3329436"/>
              <a:gd name="connsiteX3" fmla="*/ 1274618 w 1301316"/>
              <a:gd name="connsiteY3" fmla="*/ 665018 h 3329436"/>
              <a:gd name="connsiteX4" fmla="*/ 1288472 w 1301316"/>
              <a:gd name="connsiteY4" fmla="*/ 2133599 h 3329436"/>
              <a:gd name="connsiteX5" fmla="*/ 1288472 w 1301316"/>
              <a:gd name="connsiteY5" fmla="*/ 3158836 h 3329436"/>
              <a:gd name="connsiteX6" fmla="*/ 1122218 w 1301316"/>
              <a:gd name="connsiteY6" fmla="*/ 3311236 h 3329436"/>
              <a:gd name="connsiteX7" fmla="*/ 0 w 1301316"/>
              <a:gd name="connsiteY7" fmla="*/ 3325090 h 33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16" h="3329436">
                <a:moveTo>
                  <a:pt x="83127" y="0"/>
                </a:moveTo>
                <a:cubicBezTo>
                  <a:pt x="264390" y="-6928"/>
                  <a:pt x="965200" y="-2310"/>
                  <a:pt x="1163782" y="13854"/>
                </a:cubicBezTo>
                <a:cubicBezTo>
                  <a:pt x="1362364" y="30018"/>
                  <a:pt x="1256145" y="-11546"/>
                  <a:pt x="1274618" y="96981"/>
                </a:cubicBezTo>
                <a:cubicBezTo>
                  <a:pt x="1293091" y="205508"/>
                  <a:pt x="1272309" y="325582"/>
                  <a:pt x="1274618" y="665018"/>
                </a:cubicBezTo>
                <a:cubicBezTo>
                  <a:pt x="1276927" y="1004454"/>
                  <a:pt x="1286163" y="1717963"/>
                  <a:pt x="1288472" y="2133599"/>
                </a:cubicBezTo>
                <a:cubicBezTo>
                  <a:pt x="1290781" y="2549235"/>
                  <a:pt x="1316181" y="2962563"/>
                  <a:pt x="1288472" y="3158836"/>
                </a:cubicBezTo>
                <a:cubicBezTo>
                  <a:pt x="1260763" y="3355109"/>
                  <a:pt x="1336963" y="3283527"/>
                  <a:pt x="1122218" y="3311236"/>
                </a:cubicBezTo>
                <a:cubicBezTo>
                  <a:pt x="907473" y="3338945"/>
                  <a:pt x="76200" y="3327399"/>
                  <a:pt x="0" y="3325090"/>
                </a:cubicBezTo>
              </a:path>
            </a:pathLst>
          </a:cu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Freeform 27"/>
          <p:cNvSpPr/>
          <p:nvPr/>
        </p:nvSpPr>
        <p:spPr>
          <a:xfrm rot="10800000">
            <a:off x="6723472" y="1782107"/>
            <a:ext cx="734304" cy="2399915"/>
          </a:xfrm>
          <a:custGeom>
            <a:avLst/>
            <a:gdLst>
              <a:gd name="connsiteX0" fmla="*/ 13855 w 734304"/>
              <a:gd name="connsiteY0" fmla="*/ 3078 h 2399915"/>
              <a:gd name="connsiteX1" fmla="*/ 263236 w 734304"/>
              <a:gd name="connsiteY1" fmla="*/ 3078 h 2399915"/>
              <a:gd name="connsiteX2" fmla="*/ 526473 w 734304"/>
              <a:gd name="connsiteY2" fmla="*/ 3078 h 2399915"/>
              <a:gd name="connsiteX3" fmla="*/ 720436 w 734304"/>
              <a:gd name="connsiteY3" fmla="*/ 44642 h 2399915"/>
              <a:gd name="connsiteX4" fmla="*/ 720436 w 734304"/>
              <a:gd name="connsiteY4" fmla="*/ 307878 h 2399915"/>
              <a:gd name="connsiteX5" fmla="*/ 734291 w 734304"/>
              <a:gd name="connsiteY5" fmla="*/ 1042169 h 2399915"/>
              <a:gd name="connsiteX6" fmla="*/ 720436 w 734304"/>
              <a:gd name="connsiteY6" fmla="*/ 1610205 h 2399915"/>
              <a:gd name="connsiteX7" fmla="*/ 720436 w 734304"/>
              <a:gd name="connsiteY7" fmla="*/ 2136678 h 2399915"/>
              <a:gd name="connsiteX8" fmla="*/ 678873 w 734304"/>
              <a:gd name="connsiteY8" fmla="*/ 2358351 h 2399915"/>
              <a:gd name="connsiteX9" fmla="*/ 429491 w 734304"/>
              <a:gd name="connsiteY9" fmla="*/ 2386060 h 2399915"/>
              <a:gd name="connsiteX10" fmla="*/ 0 w 734304"/>
              <a:gd name="connsiteY10" fmla="*/ 2399915 h 23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4304" h="2399915">
                <a:moveTo>
                  <a:pt x="13855" y="3078"/>
                </a:moveTo>
                <a:lnTo>
                  <a:pt x="263236" y="3078"/>
                </a:lnTo>
                <a:cubicBezTo>
                  <a:pt x="348672" y="3078"/>
                  <a:pt x="450273" y="-3849"/>
                  <a:pt x="526473" y="3078"/>
                </a:cubicBezTo>
                <a:cubicBezTo>
                  <a:pt x="602673" y="10005"/>
                  <a:pt x="688109" y="-6158"/>
                  <a:pt x="720436" y="44642"/>
                </a:cubicBezTo>
                <a:cubicBezTo>
                  <a:pt x="752763" y="95442"/>
                  <a:pt x="718127" y="141624"/>
                  <a:pt x="720436" y="307878"/>
                </a:cubicBezTo>
                <a:cubicBezTo>
                  <a:pt x="722745" y="474132"/>
                  <a:pt x="734291" y="825115"/>
                  <a:pt x="734291" y="1042169"/>
                </a:cubicBezTo>
                <a:cubicBezTo>
                  <a:pt x="734291" y="1259223"/>
                  <a:pt x="722745" y="1427787"/>
                  <a:pt x="720436" y="1610205"/>
                </a:cubicBezTo>
                <a:cubicBezTo>
                  <a:pt x="718127" y="1792623"/>
                  <a:pt x="727363" y="2011987"/>
                  <a:pt x="720436" y="2136678"/>
                </a:cubicBezTo>
                <a:cubicBezTo>
                  <a:pt x="713509" y="2261369"/>
                  <a:pt x="727364" y="2316787"/>
                  <a:pt x="678873" y="2358351"/>
                </a:cubicBezTo>
                <a:cubicBezTo>
                  <a:pt x="630382" y="2399915"/>
                  <a:pt x="542637" y="2379133"/>
                  <a:pt x="429491" y="2386060"/>
                </a:cubicBezTo>
                <a:cubicBezTo>
                  <a:pt x="316346" y="2392987"/>
                  <a:pt x="0" y="2399915"/>
                  <a:pt x="0" y="2399915"/>
                </a:cubicBezTo>
              </a:path>
            </a:pathLst>
          </a:cu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Freeform 28"/>
          <p:cNvSpPr/>
          <p:nvPr/>
        </p:nvSpPr>
        <p:spPr>
          <a:xfrm rot="10800000">
            <a:off x="5592309" y="2770909"/>
            <a:ext cx="512620" cy="0"/>
          </a:xfrm>
          <a:custGeom>
            <a:avLst/>
            <a:gdLst>
              <a:gd name="connsiteX0" fmla="*/ 0 w 512618"/>
              <a:gd name="connsiteY0" fmla="*/ 0 h 0"/>
              <a:gd name="connsiteX1" fmla="*/ 415637 w 512618"/>
              <a:gd name="connsiteY1" fmla="*/ 0 h 0"/>
              <a:gd name="connsiteX2" fmla="*/ 512618 w 51261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618">
                <a:moveTo>
                  <a:pt x="0" y="0"/>
                </a:moveTo>
                <a:lnTo>
                  <a:pt x="415637" y="0"/>
                </a:lnTo>
                <a:lnTo>
                  <a:pt x="512618" y="0"/>
                </a:lnTo>
              </a:path>
            </a:pathLst>
          </a:custGeom>
          <a:ln w="762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0" name="Straight Connector 29"/>
          <p:cNvCxnSpPr/>
          <p:nvPr/>
        </p:nvCxnSpPr>
        <p:spPr>
          <a:xfrm rot="10800000" flipH="1">
            <a:off x="6104929" y="2771235"/>
            <a:ext cx="281865" cy="0"/>
          </a:xfrm>
          <a:prstGeom prst="line">
            <a:avLst/>
          </a:prstGeom>
          <a:ln w="762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Flowchart: Stored Data 30"/>
          <p:cNvSpPr/>
          <p:nvPr/>
        </p:nvSpPr>
        <p:spPr>
          <a:xfrm rot="10800000">
            <a:off x="6327348" y="2507463"/>
            <a:ext cx="376267" cy="63805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Freeform 32"/>
          <p:cNvSpPr/>
          <p:nvPr/>
        </p:nvSpPr>
        <p:spPr>
          <a:xfrm>
            <a:off x="3780407" y="4849092"/>
            <a:ext cx="3677368" cy="812157"/>
          </a:xfrm>
          <a:custGeom>
            <a:avLst/>
            <a:gdLst>
              <a:gd name="connsiteX0" fmla="*/ 0 w 3661215"/>
              <a:gd name="connsiteY0" fmla="*/ 0 h 692727"/>
              <a:gd name="connsiteX1" fmla="*/ 318654 w 3661215"/>
              <a:gd name="connsiteY1" fmla="*/ 290945 h 692727"/>
              <a:gd name="connsiteX2" fmla="*/ 1246909 w 3661215"/>
              <a:gd name="connsiteY2" fmla="*/ 443345 h 692727"/>
              <a:gd name="connsiteX3" fmla="*/ 3380509 w 3661215"/>
              <a:gd name="connsiteY3" fmla="*/ 651164 h 692727"/>
              <a:gd name="connsiteX4" fmla="*/ 3574472 w 3661215"/>
              <a:gd name="connsiteY4" fmla="*/ 692727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1215" h="692727">
                <a:moveTo>
                  <a:pt x="0" y="0"/>
                </a:moveTo>
                <a:cubicBezTo>
                  <a:pt x="55418" y="108527"/>
                  <a:pt x="110836" y="217054"/>
                  <a:pt x="318654" y="290945"/>
                </a:cubicBezTo>
                <a:cubicBezTo>
                  <a:pt x="526472" y="364836"/>
                  <a:pt x="736600" y="383309"/>
                  <a:pt x="1246909" y="443345"/>
                </a:cubicBezTo>
                <a:cubicBezTo>
                  <a:pt x="1757218" y="503382"/>
                  <a:pt x="2992582" y="609600"/>
                  <a:pt x="3380509" y="651164"/>
                </a:cubicBezTo>
                <a:cubicBezTo>
                  <a:pt x="3768436" y="692728"/>
                  <a:pt x="3671454" y="692727"/>
                  <a:pt x="3574472" y="692727"/>
                </a:cubicBezTo>
              </a:path>
            </a:pathLst>
          </a:custGeom>
          <a:noFill/>
          <a:ln w="190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4590541" y="3481051"/>
            <a:ext cx="478336" cy="467839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66994" y="980729"/>
            <a:ext cx="273937" cy="1187919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03959" y="764704"/>
            <a:ext cx="243971" cy="43204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090624" y="4832859"/>
            <a:ext cx="1165619" cy="593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848621" y="1196754"/>
            <a:ext cx="1609155" cy="971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5714407" y="3240227"/>
            <a:ext cx="1734551" cy="1608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Freeform 3"/>
          <p:cNvSpPr/>
          <p:nvPr/>
        </p:nvSpPr>
        <p:spPr>
          <a:xfrm>
            <a:off x="3906983" y="1805617"/>
            <a:ext cx="706583" cy="2045951"/>
          </a:xfrm>
          <a:custGeom>
            <a:avLst/>
            <a:gdLst>
              <a:gd name="connsiteX0" fmla="*/ 0 w 706582"/>
              <a:gd name="connsiteY0" fmla="*/ 9332 h 2045951"/>
              <a:gd name="connsiteX1" fmla="*/ 540327 w 706582"/>
              <a:gd name="connsiteY1" fmla="*/ 9332 h 2045951"/>
              <a:gd name="connsiteX2" fmla="*/ 706582 w 706582"/>
              <a:gd name="connsiteY2" fmla="*/ 106314 h 2045951"/>
              <a:gd name="connsiteX3" fmla="*/ 706582 w 706582"/>
              <a:gd name="connsiteY3" fmla="*/ 106314 h 2045951"/>
              <a:gd name="connsiteX4" fmla="*/ 692727 w 706582"/>
              <a:gd name="connsiteY4" fmla="*/ 424969 h 2045951"/>
              <a:gd name="connsiteX5" fmla="*/ 692727 w 706582"/>
              <a:gd name="connsiteY5" fmla="*/ 2045951 h 204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582" h="2045951">
                <a:moveTo>
                  <a:pt x="0" y="9332"/>
                </a:moveTo>
                <a:cubicBezTo>
                  <a:pt x="211281" y="1250"/>
                  <a:pt x="422563" y="-6832"/>
                  <a:pt x="540327" y="9332"/>
                </a:cubicBezTo>
                <a:cubicBezTo>
                  <a:pt x="658091" y="25496"/>
                  <a:pt x="706582" y="106314"/>
                  <a:pt x="706582" y="106314"/>
                </a:cubicBezTo>
                <a:lnTo>
                  <a:pt x="706582" y="106314"/>
                </a:lnTo>
                <a:cubicBezTo>
                  <a:pt x="704273" y="159423"/>
                  <a:pt x="695036" y="101696"/>
                  <a:pt x="692727" y="424969"/>
                </a:cubicBezTo>
                <a:cubicBezTo>
                  <a:pt x="690418" y="748242"/>
                  <a:pt x="691572" y="1397096"/>
                  <a:pt x="692727" y="2045951"/>
                </a:cubicBezTo>
              </a:path>
            </a:pathLst>
          </a:custGeom>
          <a:ln w="762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 4"/>
          <p:cNvSpPr/>
          <p:nvPr/>
        </p:nvSpPr>
        <p:spPr>
          <a:xfrm>
            <a:off x="3920840" y="3985145"/>
            <a:ext cx="679272" cy="240495"/>
          </a:xfrm>
          <a:custGeom>
            <a:avLst/>
            <a:gdLst>
              <a:gd name="connsiteX0" fmla="*/ 0 w 679273"/>
              <a:gd name="connsiteY0" fmla="*/ 240495 h 240495"/>
              <a:gd name="connsiteX1" fmla="*/ 332509 w 679273"/>
              <a:gd name="connsiteY1" fmla="*/ 226641 h 240495"/>
              <a:gd name="connsiteX2" fmla="*/ 526473 w 679273"/>
              <a:gd name="connsiteY2" fmla="*/ 212786 h 240495"/>
              <a:gd name="connsiteX3" fmla="*/ 651164 w 679273"/>
              <a:gd name="connsiteY3" fmla="*/ 157368 h 240495"/>
              <a:gd name="connsiteX4" fmla="*/ 678873 w 679273"/>
              <a:gd name="connsiteY4" fmla="*/ 18823 h 240495"/>
              <a:gd name="connsiteX5" fmla="*/ 665019 w 679273"/>
              <a:gd name="connsiteY5" fmla="*/ 4968 h 24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273" h="240495">
                <a:moveTo>
                  <a:pt x="0" y="240495"/>
                </a:moveTo>
                <a:lnTo>
                  <a:pt x="332509" y="226641"/>
                </a:lnTo>
                <a:cubicBezTo>
                  <a:pt x="420254" y="222023"/>
                  <a:pt x="473364" y="224331"/>
                  <a:pt x="526473" y="212786"/>
                </a:cubicBezTo>
                <a:cubicBezTo>
                  <a:pt x="579582" y="201241"/>
                  <a:pt x="625764" y="189695"/>
                  <a:pt x="651164" y="157368"/>
                </a:cubicBezTo>
                <a:cubicBezTo>
                  <a:pt x="676564" y="125041"/>
                  <a:pt x="676564" y="44223"/>
                  <a:pt x="678873" y="18823"/>
                </a:cubicBezTo>
                <a:cubicBezTo>
                  <a:pt x="681182" y="-6577"/>
                  <a:pt x="673100" y="-805"/>
                  <a:pt x="665019" y="4968"/>
                </a:cubicBezTo>
              </a:path>
            </a:pathLst>
          </a:custGeom>
          <a:ln w="762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6"/>
          <p:cNvSpPr/>
          <p:nvPr/>
        </p:nvSpPr>
        <p:spPr>
          <a:xfrm>
            <a:off x="3879273" y="1347777"/>
            <a:ext cx="1202267" cy="674991"/>
          </a:xfrm>
          <a:custGeom>
            <a:avLst/>
            <a:gdLst>
              <a:gd name="connsiteX0" fmla="*/ 0 w 1202266"/>
              <a:gd name="connsiteY0" fmla="*/ 9972 h 674991"/>
              <a:gd name="connsiteX1" fmla="*/ 415636 w 1202266"/>
              <a:gd name="connsiteY1" fmla="*/ 9972 h 674991"/>
              <a:gd name="connsiteX2" fmla="*/ 845127 w 1202266"/>
              <a:gd name="connsiteY2" fmla="*/ 23827 h 674991"/>
              <a:gd name="connsiteX3" fmla="*/ 1177636 w 1202266"/>
              <a:gd name="connsiteY3" fmla="*/ 37682 h 674991"/>
              <a:gd name="connsiteX4" fmla="*/ 1177636 w 1202266"/>
              <a:gd name="connsiteY4" fmla="*/ 494882 h 674991"/>
              <a:gd name="connsiteX5" fmla="*/ 1177636 w 1202266"/>
              <a:gd name="connsiteY5" fmla="*/ 494882 h 674991"/>
              <a:gd name="connsiteX6" fmla="*/ 1191491 w 1202266"/>
              <a:gd name="connsiteY6" fmla="*/ 674991 h 67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2266" h="674991">
                <a:moveTo>
                  <a:pt x="0" y="9972"/>
                </a:moveTo>
                <a:lnTo>
                  <a:pt x="415636" y="9972"/>
                </a:lnTo>
                <a:cubicBezTo>
                  <a:pt x="556490" y="12281"/>
                  <a:pt x="845127" y="23827"/>
                  <a:pt x="845127" y="23827"/>
                </a:cubicBezTo>
                <a:cubicBezTo>
                  <a:pt x="972127" y="28445"/>
                  <a:pt x="1122218" y="-40827"/>
                  <a:pt x="1177636" y="37682"/>
                </a:cubicBezTo>
                <a:cubicBezTo>
                  <a:pt x="1233054" y="116191"/>
                  <a:pt x="1177636" y="494882"/>
                  <a:pt x="1177636" y="494882"/>
                </a:cubicBezTo>
                <a:lnTo>
                  <a:pt x="1177636" y="494882"/>
                </a:lnTo>
                <a:lnTo>
                  <a:pt x="1191491" y="674991"/>
                </a:lnTo>
              </a:path>
            </a:pathLst>
          </a:custGeom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 8"/>
          <p:cNvSpPr/>
          <p:nvPr/>
        </p:nvSpPr>
        <p:spPr>
          <a:xfrm>
            <a:off x="5070764" y="2202873"/>
            <a:ext cx="0" cy="1288472"/>
          </a:xfrm>
          <a:custGeom>
            <a:avLst/>
            <a:gdLst>
              <a:gd name="connsiteX0" fmla="*/ 0 w 0"/>
              <a:gd name="connsiteY0" fmla="*/ 0 h 1288472"/>
              <a:gd name="connsiteX1" fmla="*/ 0 w 0"/>
              <a:gd name="connsiteY1" fmla="*/ 374072 h 1288472"/>
              <a:gd name="connsiteX2" fmla="*/ 0 w 0"/>
              <a:gd name="connsiteY2" fmla="*/ 997527 h 1288472"/>
              <a:gd name="connsiteX3" fmla="*/ 0 w 0"/>
              <a:gd name="connsiteY3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h="1288472">
                <a:moveTo>
                  <a:pt x="0" y="0"/>
                </a:moveTo>
                <a:lnTo>
                  <a:pt x="0" y="374072"/>
                </a:lnTo>
                <a:lnTo>
                  <a:pt x="0" y="997527"/>
                </a:lnTo>
                <a:lnTo>
                  <a:pt x="0" y="1288472"/>
                </a:lnTo>
              </a:path>
            </a:pathLst>
          </a:custGeom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reeform 10"/>
          <p:cNvSpPr/>
          <p:nvPr/>
        </p:nvSpPr>
        <p:spPr>
          <a:xfrm>
            <a:off x="3893129" y="3477493"/>
            <a:ext cx="1194500" cy="1221809"/>
          </a:xfrm>
          <a:custGeom>
            <a:avLst/>
            <a:gdLst>
              <a:gd name="connsiteX0" fmla="*/ 0 w 1194500"/>
              <a:gd name="connsiteY0" fmla="*/ 1219200 h 1221809"/>
              <a:gd name="connsiteX1" fmla="*/ 651164 w 1194500"/>
              <a:gd name="connsiteY1" fmla="*/ 1219200 h 1221809"/>
              <a:gd name="connsiteX2" fmla="*/ 1108364 w 1194500"/>
              <a:gd name="connsiteY2" fmla="*/ 1191491 h 1221809"/>
              <a:gd name="connsiteX3" fmla="*/ 1191491 w 1194500"/>
              <a:gd name="connsiteY3" fmla="*/ 928254 h 1221809"/>
              <a:gd name="connsiteX4" fmla="*/ 1177637 w 1194500"/>
              <a:gd name="connsiteY4" fmla="*/ 41564 h 1221809"/>
              <a:gd name="connsiteX5" fmla="*/ 1177637 w 1194500"/>
              <a:gd name="connsiteY5" fmla="*/ 41564 h 1221809"/>
              <a:gd name="connsiteX6" fmla="*/ 1177637 w 1194500"/>
              <a:gd name="connsiteY6" fmla="*/ 0 h 122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500" h="1221809">
                <a:moveTo>
                  <a:pt x="0" y="1219200"/>
                </a:moveTo>
                <a:lnTo>
                  <a:pt x="651164" y="1219200"/>
                </a:lnTo>
                <a:cubicBezTo>
                  <a:pt x="835891" y="1214582"/>
                  <a:pt x="1018309" y="1239982"/>
                  <a:pt x="1108364" y="1191491"/>
                </a:cubicBezTo>
                <a:cubicBezTo>
                  <a:pt x="1198419" y="1143000"/>
                  <a:pt x="1179945" y="1119909"/>
                  <a:pt x="1191491" y="928254"/>
                </a:cubicBezTo>
                <a:cubicBezTo>
                  <a:pt x="1203037" y="736599"/>
                  <a:pt x="1177637" y="41564"/>
                  <a:pt x="1177637" y="41564"/>
                </a:cubicBezTo>
                <a:lnTo>
                  <a:pt x="1177637" y="41564"/>
                </a:lnTo>
                <a:lnTo>
                  <a:pt x="1177637" y="0"/>
                </a:lnTo>
              </a:path>
            </a:pathLst>
          </a:custGeom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3143673" y="620689"/>
            <a:ext cx="785731" cy="356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7909619" y="836712"/>
            <a:ext cx="50405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/>
          <p:cNvSpPr/>
          <p:nvPr/>
        </p:nvSpPr>
        <p:spPr>
          <a:xfrm>
            <a:off x="7909619" y="1052736"/>
            <a:ext cx="504056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ectangle 39"/>
          <p:cNvSpPr/>
          <p:nvPr/>
        </p:nvSpPr>
        <p:spPr>
          <a:xfrm>
            <a:off x="7912801" y="1484784"/>
            <a:ext cx="504056" cy="1152128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/>
          <p:cNvSpPr/>
          <p:nvPr/>
        </p:nvSpPr>
        <p:spPr>
          <a:xfrm>
            <a:off x="7909619" y="3037418"/>
            <a:ext cx="504056" cy="147170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Rectangle 41"/>
          <p:cNvSpPr/>
          <p:nvPr/>
        </p:nvSpPr>
        <p:spPr>
          <a:xfrm>
            <a:off x="7912801" y="2636915"/>
            <a:ext cx="504056" cy="40050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/>
          <p:cNvSpPr/>
          <p:nvPr/>
        </p:nvSpPr>
        <p:spPr>
          <a:xfrm>
            <a:off x="7912801" y="4509121"/>
            <a:ext cx="504056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Freeform 43"/>
          <p:cNvSpPr/>
          <p:nvPr/>
        </p:nvSpPr>
        <p:spPr>
          <a:xfrm>
            <a:off x="8156800" y="4710370"/>
            <a:ext cx="630931" cy="1136073"/>
          </a:xfrm>
          <a:custGeom>
            <a:avLst/>
            <a:gdLst>
              <a:gd name="connsiteX0" fmla="*/ 21330 w 630930"/>
              <a:gd name="connsiteY0" fmla="*/ 0 h 1136073"/>
              <a:gd name="connsiteX1" fmla="*/ 21330 w 630930"/>
              <a:gd name="connsiteY1" fmla="*/ 401782 h 1136073"/>
              <a:gd name="connsiteX2" fmla="*/ 243003 w 630930"/>
              <a:gd name="connsiteY2" fmla="*/ 789709 h 1136073"/>
              <a:gd name="connsiteX3" fmla="*/ 630930 w 630930"/>
              <a:gd name="connsiteY3" fmla="*/ 1136073 h 113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30" h="1136073">
                <a:moveTo>
                  <a:pt x="21330" y="0"/>
                </a:moveTo>
                <a:cubicBezTo>
                  <a:pt x="2857" y="135082"/>
                  <a:pt x="-15616" y="270164"/>
                  <a:pt x="21330" y="401782"/>
                </a:cubicBezTo>
                <a:cubicBezTo>
                  <a:pt x="58276" y="533400"/>
                  <a:pt x="141403" y="667327"/>
                  <a:pt x="243003" y="789709"/>
                </a:cubicBezTo>
                <a:cubicBezTo>
                  <a:pt x="344603" y="912091"/>
                  <a:pt x="487766" y="1024082"/>
                  <a:pt x="630930" y="1136073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080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Freeform 44"/>
          <p:cNvSpPr/>
          <p:nvPr/>
        </p:nvSpPr>
        <p:spPr>
          <a:xfrm>
            <a:off x="7746011" y="4682661"/>
            <a:ext cx="443347" cy="1191491"/>
          </a:xfrm>
          <a:custGeom>
            <a:avLst/>
            <a:gdLst>
              <a:gd name="connsiteX0" fmla="*/ 443346 w 443346"/>
              <a:gd name="connsiteY0" fmla="*/ 0 h 1191491"/>
              <a:gd name="connsiteX1" fmla="*/ 443346 w 443346"/>
              <a:gd name="connsiteY1" fmla="*/ 429491 h 1191491"/>
              <a:gd name="connsiteX2" fmla="*/ 443346 w 443346"/>
              <a:gd name="connsiteY2" fmla="*/ 429491 h 1191491"/>
              <a:gd name="connsiteX3" fmla="*/ 290946 w 443346"/>
              <a:gd name="connsiteY3" fmla="*/ 831273 h 1191491"/>
              <a:gd name="connsiteX4" fmla="*/ 0 w 443346"/>
              <a:gd name="connsiteY4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46" h="1191491">
                <a:moveTo>
                  <a:pt x="443346" y="0"/>
                </a:moveTo>
                <a:lnTo>
                  <a:pt x="443346" y="429491"/>
                </a:lnTo>
                <a:lnTo>
                  <a:pt x="443346" y="429491"/>
                </a:lnTo>
                <a:cubicBezTo>
                  <a:pt x="417946" y="496455"/>
                  <a:pt x="364837" y="704273"/>
                  <a:pt x="290946" y="831273"/>
                </a:cubicBezTo>
                <a:cubicBezTo>
                  <a:pt x="217055" y="958273"/>
                  <a:pt x="90055" y="1143000"/>
                  <a:pt x="0" y="1191491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080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 45"/>
          <p:cNvSpPr/>
          <p:nvPr/>
        </p:nvSpPr>
        <p:spPr>
          <a:xfrm>
            <a:off x="7176125" y="1929943"/>
            <a:ext cx="2592287" cy="36842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9133755" y="1670932"/>
            <a:ext cx="76200" cy="965981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21949" y="40586"/>
            <a:ext cx="4343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Development of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IVC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2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41"/>
    </mc:Choice>
    <mc:Fallback xmlns="">
      <p:transition spd="slow" advTm="40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6" grpId="0" animBg="1"/>
      <p:bldP spid="28" grpId="0" animBg="1"/>
      <p:bldP spid="2" grpId="0" animBg="1"/>
      <p:bldP spid="3" grpId="0" animBg="1"/>
      <p:bldP spid="32" grpId="0" animBg="1"/>
      <p:bldP spid="4" grpId="0" animBg="1"/>
      <p:bldP spid="7" grpId="0" animBg="1"/>
      <p:bldP spid="11" grpId="0" animBg="1"/>
      <p:bldP spid="12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  <p:extLst mod="1">
    <p:ext uri="{3A86A75C-4F4B-4683-9AE1-C65F6400EC91}">
      <p14:laserTraceLst xmlns:p14="http://schemas.microsoft.com/office/powerpoint/2010/main">
        <p14:tracePtLst>
          <p14:tracePt t="7901" x="8562975" y="1670050"/>
          <p14:tracePt t="8606" x="8466138" y="1704975"/>
          <p14:tracePt t="8614" x="8375650" y="1731963"/>
          <p14:tracePt t="8622" x="8269288" y="1785938"/>
          <p14:tracePt t="8635" x="7974013" y="1938338"/>
          <p14:tracePt t="8651" x="7634288" y="2098675"/>
          <p14:tracePt t="8668" x="7286625" y="2259013"/>
          <p14:tracePt t="8684" x="6956425" y="2401888"/>
          <p14:tracePt t="8701" x="6634163" y="2562225"/>
          <p14:tracePt t="8718" x="6161088" y="2803525"/>
          <p14:tracePt t="8735" x="5840413" y="3009900"/>
          <p14:tracePt t="8751" x="5510213" y="3170238"/>
          <p14:tracePt t="8768" x="5214938" y="3330575"/>
          <p14:tracePt t="8784" x="5010150" y="3465513"/>
          <p14:tracePt t="8801" x="4840288" y="3554413"/>
          <p14:tracePt t="8818" x="4705350" y="3608388"/>
          <p14:tracePt t="8834" x="4598988" y="3660775"/>
          <p14:tracePt t="8851" x="4465638" y="3732213"/>
          <p14:tracePt t="8867" x="4313238" y="3795713"/>
          <p14:tracePt t="8883" x="4152900" y="3875088"/>
          <p14:tracePt t="8900" x="3990975" y="3973513"/>
          <p14:tracePt t="8917" x="3822700" y="4108450"/>
          <p14:tracePt t="8934" x="3751263" y="4143375"/>
          <p14:tracePt t="8951" x="3687763" y="4214813"/>
          <p14:tracePt t="8967" x="3616325" y="4295775"/>
          <p14:tracePt t="8983" x="3554413" y="4384675"/>
          <p14:tracePt t="9000" x="3509963" y="4456113"/>
          <p14:tracePt t="9017" x="3500438" y="4483100"/>
          <p14:tracePt t="9033" x="3500438" y="4491038"/>
          <p14:tracePt t="9110" x="3500438" y="4510088"/>
          <p14:tracePt t="9117" x="3500438" y="4518025"/>
          <p14:tracePt t="9125" x="3517900" y="4518025"/>
          <p14:tracePt t="9134" x="3536950" y="4537075"/>
          <p14:tracePt t="9150" x="3562350" y="4537075"/>
          <p14:tracePt t="9167" x="3571875" y="4537075"/>
          <p14:tracePt t="9183" x="3589338" y="4537075"/>
          <p14:tracePt t="9200" x="3589338" y="4527550"/>
          <p14:tracePt t="9230" x="3598863" y="4527550"/>
          <p14:tracePt t="9237" x="3616325" y="4527550"/>
          <p14:tracePt t="9249" x="3643313" y="4510088"/>
          <p14:tracePt t="9266" x="3670300" y="4510088"/>
          <p14:tracePt t="9283" x="3679825" y="4500563"/>
          <p14:tracePt t="9300" x="3705225" y="4473575"/>
          <p14:tracePt t="9316" x="3724275" y="4456113"/>
          <p14:tracePt t="9333" x="3759200" y="4419600"/>
          <p14:tracePt t="9350" x="3776663" y="4402138"/>
          <p14:tracePt t="9366" x="3776663" y="4394200"/>
          <p14:tracePt t="9383" x="3786188" y="4394200"/>
          <p14:tracePt t="9445" x="3786188" y="4375150"/>
          <p14:tracePt t="9453" x="3803650" y="4375150"/>
          <p14:tracePt t="9461" x="3803650" y="4367213"/>
          <p14:tracePt t="9469" x="3813175" y="4367213"/>
          <p14:tracePt t="9483" x="3830638" y="4348163"/>
          <p14:tracePt t="9500" x="3840163" y="4340225"/>
          <p14:tracePt t="9516" x="3867150" y="4322763"/>
          <p14:tracePt t="9533" x="3894138" y="4313238"/>
          <p14:tracePt t="9549" x="3911600" y="4295775"/>
          <p14:tracePt t="9566" x="3919538" y="4295775"/>
          <p14:tracePt t="9597" x="3938588" y="4295775"/>
          <p14:tracePt t="9622" x="3946525" y="4295775"/>
          <p14:tracePt t="9629" x="3965575" y="4295775"/>
          <p14:tracePt t="9637" x="3973513" y="4295775"/>
          <p14:tracePt t="9649" x="4000500" y="4295775"/>
          <p14:tracePt t="9666" x="4044950" y="4295775"/>
          <p14:tracePt t="9683" x="4071938" y="4286250"/>
          <p14:tracePt t="9700" x="4098925" y="4268788"/>
          <p14:tracePt t="9716" x="4125913" y="4268788"/>
          <p14:tracePt t="9733" x="4125913" y="4259263"/>
          <p14:tracePt t="9749" x="4116388" y="4259263"/>
          <p14:tracePt t="9781" x="4089400" y="4259263"/>
          <p14:tracePt t="9789" x="4037013" y="4259263"/>
          <p14:tracePt t="9799" x="3911600" y="4259263"/>
          <p14:tracePt t="9816" x="3776663" y="4241800"/>
          <p14:tracePt t="9833" x="3670300" y="4241800"/>
          <p14:tracePt t="9849" x="3589338" y="4241800"/>
          <p14:tracePt t="9866" x="3598863" y="4241800"/>
          <p14:tracePt t="9909" x="3616325" y="4241800"/>
          <p14:tracePt t="9917" x="3625850" y="4241800"/>
          <p14:tracePt t="9925" x="3652838" y="4241800"/>
          <p14:tracePt t="9933" x="3697288" y="4232275"/>
          <p14:tracePt t="9949" x="3813175" y="4232275"/>
          <p14:tracePt t="9966" x="3911600" y="4232275"/>
          <p14:tracePt t="9982" x="3973513" y="4232275"/>
          <p14:tracePt t="9999" x="3965575" y="4214813"/>
          <p14:tracePt t="10029" x="3956050" y="4214813"/>
          <p14:tracePt t="10037" x="3938588" y="4214813"/>
          <p14:tracePt t="10049" x="3929063" y="4205288"/>
          <p14:tracePt t="10066" x="3929063" y="4214813"/>
          <p14:tracePt t="10150" x="3938588" y="4214813"/>
          <p14:tracePt t="10157" x="3946525" y="4224338"/>
          <p14:tracePt t="10166" x="3973513" y="4224338"/>
          <p14:tracePt t="10182" x="4000500" y="4241800"/>
          <p14:tracePt t="10199" x="4027488" y="4241800"/>
          <p14:tracePt t="10216" x="4017963" y="4241800"/>
          <p14:tracePt t="10309" x="4010025" y="4241800"/>
          <p14:tracePt t="10317" x="3990975" y="4241800"/>
          <p14:tracePt t="10325" x="3990975" y="4251325"/>
          <p14:tracePt t="10333" x="3983038" y="4251325"/>
          <p14:tracePt t="10349" x="3956050" y="4251325"/>
          <p14:tracePt t="10366" x="3938588" y="4268788"/>
          <p14:tracePt t="10382" x="3929063" y="4268788"/>
          <p14:tracePt t="10399" x="3911600" y="4268788"/>
          <p14:tracePt t="10422" x="3902075" y="4268788"/>
          <p14:tracePt t="10573" x="3884613" y="4268788"/>
          <p14:tracePt t="10589" x="3875088" y="4259263"/>
          <p14:tracePt t="10613" x="3857625" y="4259263"/>
          <p14:tracePt t="10629" x="3867150" y="4259263"/>
          <p14:tracePt t="10685" x="3884613" y="4259263"/>
          <p14:tracePt t="10693" x="3911600" y="4259263"/>
          <p14:tracePt t="10709" x="3919538" y="4259263"/>
          <p14:tracePt t="10717" x="3938588" y="4241800"/>
          <p14:tracePt t="10732" x="3946525" y="4241800"/>
          <p14:tracePt t="10748" x="3965575" y="4241800"/>
          <p14:tracePt t="12530" x="3973513" y="4232275"/>
          <p14:tracePt t="13093" x="3990975" y="4232275"/>
          <p14:tracePt t="13101" x="4000500" y="4232275"/>
          <p14:tracePt t="13133" x="4017963" y="4232275"/>
          <p14:tracePt t="13389" x="4027488" y="4214813"/>
          <p14:tracePt t="13413" x="4044950" y="4214813"/>
          <p14:tracePt t="13437" x="4054475" y="4214813"/>
          <p14:tracePt t="13445" x="4071938" y="4214813"/>
          <p14:tracePt t="13453" x="4071938" y="4205288"/>
          <p14:tracePt t="13477" x="4081463" y="4205288"/>
          <p14:tracePt t="13485" x="4098925" y="4205288"/>
          <p14:tracePt t="13501" x="4108450" y="4205288"/>
          <p14:tracePt t="13517" x="4125913" y="4187825"/>
          <p14:tracePt t="13530" x="4133850" y="4160838"/>
          <p14:tracePt t="13546" x="4179888" y="4152900"/>
          <p14:tracePt t="13563" x="4214813" y="4108450"/>
          <p14:tracePt t="13580" x="4259263" y="4071938"/>
          <p14:tracePt t="13596" x="4295775" y="4017963"/>
          <p14:tracePt t="13613" x="4322763" y="3965575"/>
          <p14:tracePt t="13629" x="4340225" y="3938588"/>
          <p14:tracePt t="13646" x="4340225" y="3919538"/>
          <p14:tracePt t="13663" x="4348163" y="3911600"/>
          <p14:tracePt t="13679" x="4348163" y="3894138"/>
          <p14:tracePt t="13696" x="4367213" y="3884613"/>
          <p14:tracePt t="13713" x="4367213" y="3867150"/>
          <p14:tracePt t="13729" x="4367213" y="3857625"/>
          <p14:tracePt t="14037" x="4367213" y="3840163"/>
          <p14:tracePt t="14053" x="4375150" y="3830638"/>
          <p14:tracePt t="14061" x="4375150" y="3813175"/>
          <p14:tracePt t="14077" x="4375150" y="3803650"/>
          <p14:tracePt t="14085" x="4394200" y="3786188"/>
          <p14:tracePt t="14102" x="4394200" y="3776663"/>
          <p14:tracePt t="14125" x="4394200" y="3759200"/>
          <p14:tracePt t="14246" x="4394200" y="3751263"/>
          <p14:tracePt t="15650" x="4394200" y="3759200"/>
          <p14:tracePt t="16469" x="4394200" y="3768725"/>
          <p14:tracePt t="16485" x="4384675" y="3786188"/>
          <p14:tracePt t="16493" x="4367213" y="3795713"/>
          <p14:tracePt t="16501" x="4357688" y="3813175"/>
          <p14:tracePt t="16510" x="4313238" y="3867150"/>
          <p14:tracePt t="16527" x="4276725" y="3902075"/>
          <p14:tracePt t="16544" x="4232275" y="3956050"/>
          <p14:tracePt t="16560" x="4205288" y="4000500"/>
          <p14:tracePt t="16577" x="4152900" y="4062413"/>
          <p14:tracePt t="16594" x="4116388" y="4116388"/>
          <p14:tracePt t="16610" x="4071938" y="4160838"/>
          <p14:tracePt t="16627" x="4044950" y="4170363"/>
          <p14:tracePt t="16644" x="4044950" y="4187825"/>
          <p14:tracePt t="16660" x="4037013" y="4187825"/>
          <p14:tracePt t="16677" x="4017963" y="4187825"/>
          <p14:tracePt t="16733" x="4010025" y="4187825"/>
          <p14:tracePt t="16741" x="3990975" y="4187825"/>
          <p14:tracePt t="16749" x="3983038" y="4197350"/>
          <p14:tracePt t="16760" x="3929063" y="4197350"/>
          <p14:tracePt t="16777" x="3884613" y="4197350"/>
          <p14:tracePt t="16793" x="3857625" y="4197350"/>
          <p14:tracePt t="16810" x="3848100" y="4197350"/>
          <p14:tracePt t="16827" x="3822700" y="4224338"/>
          <p14:tracePt t="16844" x="3795713" y="4251325"/>
          <p14:tracePt t="16860" x="3768725" y="4268788"/>
          <p14:tracePt t="16877" x="3751263" y="4303713"/>
          <p14:tracePt t="16893" x="3741738" y="4322763"/>
          <p14:tracePt t="17069" x="3751263" y="4330700"/>
          <p14:tracePt t="17277" x="3751263" y="4322763"/>
          <p14:tracePt t="17285" x="3751263" y="4313238"/>
          <p14:tracePt t="17325" x="3759200" y="4313238"/>
          <p14:tracePt t="17333" x="3759200" y="4295775"/>
          <p14:tracePt t="19400" x="3776663" y="4295775"/>
          <p14:tracePt t="20301" x="3786188" y="4295775"/>
          <p14:tracePt t="20421" x="3786188" y="4286250"/>
          <p14:tracePt t="20645" x="3803650" y="4286250"/>
          <p14:tracePt t="20661" x="3813175" y="4286250"/>
          <p14:tracePt t="20669" x="3830638" y="4286250"/>
          <p14:tracePt t="20677" x="3840163" y="4286250"/>
          <p14:tracePt t="20690" x="3894138" y="4259263"/>
          <p14:tracePt t="20707" x="3965575" y="4214813"/>
          <p14:tracePt t="20723" x="4044950" y="4179888"/>
          <p14:tracePt t="20740" x="4133850" y="4133850"/>
          <p14:tracePt t="20757" x="4241800" y="4071938"/>
          <p14:tracePt t="20774" x="4286250" y="4044950"/>
          <p14:tracePt t="20790" x="4340225" y="4017963"/>
          <p14:tracePt t="20807" x="4367213" y="3990975"/>
          <p14:tracePt t="20823" x="4394200" y="3973513"/>
          <p14:tracePt t="20840" x="4402138" y="3965575"/>
          <p14:tracePt t="20857" x="4429125" y="3946525"/>
          <p14:tracePt t="20873" x="4446588" y="3946525"/>
          <p14:tracePt t="20890" x="4483100" y="3946525"/>
          <p14:tracePt t="20907" x="4527550" y="3938588"/>
          <p14:tracePt t="20923" x="4554538" y="3938588"/>
          <p14:tracePt t="20941" x="4562475" y="3938588"/>
          <p14:tracePt t="20957" x="4616450" y="3938588"/>
          <p14:tracePt t="20973" x="4643438" y="3919538"/>
          <p14:tracePt t="20990" x="4660900" y="3919538"/>
          <p14:tracePt t="21007" x="4687888" y="3911600"/>
          <p14:tracePt t="21024" x="4697413" y="3902075"/>
          <p14:tracePt t="21040" x="4714875" y="3894138"/>
          <p14:tracePt t="30399" x="4741863" y="3919538"/>
          <p14:tracePt t="30725" x="4768850" y="3929063"/>
          <p14:tracePt t="30733" x="4795838" y="3946525"/>
          <p14:tracePt t="30741" x="4830763" y="3973513"/>
          <p14:tracePt t="30749" x="4929188" y="3983038"/>
          <p14:tracePt t="30765" x="5045075" y="4010025"/>
          <p14:tracePt t="30782" x="5197475" y="4010025"/>
          <p14:tracePt t="30798" x="5330825" y="4010025"/>
          <p14:tracePt t="30815" x="5446713" y="4010025"/>
          <p14:tracePt t="30832" x="5599113" y="4010025"/>
          <p14:tracePt t="30848" x="5715000" y="4010025"/>
          <p14:tracePt t="30865" x="5795963" y="4010025"/>
          <p14:tracePt t="30882" x="5848350" y="4010025"/>
          <p14:tracePt t="30898" x="5867400" y="4010025"/>
          <p14:tracePt t="30915" x="5894388" y="4027488"/>
          <p14:tracePt t="30932" x="5902325" y="4027488"/>
          <p14:tracePt t="30948" x="5929313" y="4027488"/>
          <p14:tracePt t="30965" x="5946775" y="4027488"/>
          <p14:tracePt t="30981" x="5956300" y="4027488"/>
          <p14:tracePt t="31005" x="5973763" y="4027488"/>
          <p14:tracePt t="31015" x="6010275" y="4027488"/>
          <p14:tracePt t="31032" x="6054725" y="4037013"/>
          <p14:tracePt t="31048" x="6089650" y="4054475"/>
          <p14:tracePt t="31065" x="6116638" y="4054475"/>
          <p14:tracePt t="31081" x="6116638" y="4062413"/>
          <p14:tracePt t="31098" x="6134100" y="406241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176125" y="836713"/>
            <a:ext cx="2592287" cy="5037439"/>
            <a:chOff x="7176122" y="836712"/>
            <a:chExt cx="2592287" cy="5037438"/>
          </a:xfrm>
        </p:grpSpPr>
        <p:sp>
          <p:nvSpPr>
            <p:cNvPr id="2" name="Rectangle 1"/>
            <p:cNvSpPr/>
            <p:nvPr/>
          </p:nvSpPr>
          <p:spPr>
            <a:xfrm>
              <a:off x="7909619" y="836712"/>
              <a:ext cx="504056" cy="2160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09619" y="1052736"/>
              <a:ext cx="504056" cy="4320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912800" y="1484784"/>
              <a:ext cx="504056" cy="1152128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09619" y="3037416"/>
              <a:ext cx="504056" cy="14717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912800" y="2636912"/>
              <a:ext cx="504056" cy="400503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912800" y="4509121"/>
              <a:ext cx="504056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Freeform 7"/>
            <p:cNvSpPr/>
            <p:nvPr/>
          </p:nvSpPr>
          <p:spPr>
            <a:xfrm>
              <a:off x="8156800" y="4710368"/>
              <a:ext cx="630930" cy="1136073"/>
            </a:xfrm>
            <a:custGeom>
              <a:avLst/>
              <a:gdLst>
                <a:gd name="connsiteX0" fmla="*/ 21330 w 630930"/>
                <a:gd name="connsiteY0" fmla="*/ 0 h 1136073"/>
                <a:gd name="connsiteX1" fmla="*/ 21330 w 630930"/>
                <a:gd name="connsiteY1" fmla="*/ 401782 h 1136073"/>
                <a:gd name="connsiteX2" fmla="*/ 243003 w 630930"/>
                <a:gd name="connsiteY2" fmla="*/ 789709 h 1136073"/>
                <a:gd name="connsiteX3" fmla="*/ 630930 w 630930"/>
                <a:gd name="connsiteY3" fmla="*/ 1136073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0" h="1136073">
                  <a:moveTo>
                    <a:pt x="21330" y="0"/>
                  </a:moveTo>
                  <a:cubicBezTo>
                    <a:pt x="2857" y="135082"/>
                    <a:pt x="-15616" y="270164"/>
                    <a:pt x="21330" y="401782"/>
                  </a:cubicBezTo>
                  <a:cubicBezTo>
                    <a:pt x="58276" y="533400"/>
                    <a:pt x="141403" y="667327"/>
                    <a:pt x="243003" y="789709"/>
                  </a:cubicBezTo>
                  <a:cubicBezTo>
                    <a:pt x="344603" y="912091"/>
                    <a:pt x="487766" y="1024082"/>
                    <a:pt x="630930" y="113607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5080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 8"/>
            <p:cNvSpPr/>
            <p:nvPr/>
          </p:nvSpPr>
          <p:spPr>
            <a:xfrm>
              <a:off x="7746011" y="4682659"/>
              <a:ext cx="443346" cy="1191491"/>
            </a:xfrm>
            <a:custGeom>
              <a:avLst/>
              <a:gdLst>
                <a:gd name="connsiteX0" fmla="*/ 443346 w 443346"/>
                <a:gd name="connsiteY0" fmla="*/ 0 h 1191491"/>
                <a:gd name="connsiteX1" fmla="*/ 443346 w 443346"/>
                <a:gd name="connsiteY1" fmla="*/ 429491 h 1191491"/>
                <a:gd name="connsiteX2" fmla="*/ 443346 w 443346"/>
                <a:gd name="connsiteY2" fmla="*/ 429491 h 1191491"/>
                <a:gd name="connsiteX3" fmla="*/ 290946 w 443346"/>
                <a:gd name="connsiteY3" fmla="*/ 831273 h 1191491"/>
                <a:gd name="connsiteX4" fmla="*/ 0 w 443346"/>
                <a:gd name="connsiteY4" fmla="*/ 1191491 h 119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46" h="1191491">
                  <a:moveTo>
                    <a:pt x="443346" y="0"/>
                  </a:moveTo>
                  <a:lnTo>
                    <a:pt x="443346" y="429491"/>
                  </a:lnTo>
                  <a:lnTo>
                    <a:pt x="443346" y="429491"/>
                  </a:lnTo>
                  <a:cubicBezTo>
                    <a:pt x="417946" y="496455"/>
                    <a:pt x="364837" y="704273"/>
                    <a:pt x="290946" y="831273"/>
                  </a:cubicBezTo>
                  <a:cubicBezTo>
                    <a:pt x="217055" y="958273"/>
                    <a:pt x="90055" y="1143000"/>
                    <a:pt x="0" y="119149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5080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76122" y="1929943"/>
              <a:ext cx="2592287" cy="368424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33755" y="1670930"/>
              <a:ext cx="76200" cy="965983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4" name="Audio 2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21949" y="40586"/>
            <a:ext cx="4343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Development of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IVC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5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7"/>
    </mc:Choice>
    <mc:Fallback xmlns="">
      <p:transition spd="slow" advTm="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23437 -0.05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3061" x="6134100" y="4081463"/>
          <p14:tracePt t="3078" x="6143625" y="4133850"/>
          <p14:tracePt t="3095" x="6143625" y="4214813"/>
          <p14:tracePt t="3111" x="6170613" y="4322763"/>
          <p14:tracePt t="3128" x="6197600" y="4429125"/>
          <p14:tracePt t="3128" x="6251575" y="4545013"/>
          <p14:tracePt t="3145" x="6269038" y="4652963"/>
          <p14:tracePt t="3162" x="6323013" y="4803775"/>
          <p14:tracePt t="3178" x="6384925" y="4946650"/>
          <p14:tracePt t="3195" x="6465888" y="5099050"/>
          <p14:tracePt t="3211" x="6537325" y="5187950"/>
          <p14:tracePt t="3228" x="6626225" y="5313363"/>
          <p14:tracePt t="3245" x="6697663" y="5340350"/>
          <p14:tracePt t="3261" x="6751638" y="5330825"/>
          <p14:tracePt t="3278" x="6858000" y="5276850"/>
          <p14:tracePt t="3294" x="7018338" y="5197475"/>
          <p14:tracePt t="3311" x="7161213" y="5116513"/>
          <p14:tracePt t="3328" x="7259638" y="5037138"/>
          <p14:tracePt t="3344" x="7296150" y="4965700"/>
          <p14:tracePt t="3361" x="7313613" y="4902200"/>
          <p14:tracePt t="3378" x="7277100" y="4884738"/>
          <p14:tracePt t="3394" x="7232650" y="4857750"/>
          <p14:tracePt t="3411" x="7180263" y="4857750"/>
          <p14:tracePt t="3428" x="7126288" y="4867275"/>
          <p14:tracePt t="3445" x="7116763" y="4884738"/>
          <p14:tracePt t="3461" x="7089775" y="4911725"/>
          <p14:tracePt t="3478" x="7089775" y="4938713"/>
          <p14:tracePt t="3494" x="7089775" y="4946650"/>
          <p14:tracePt t="3511" x="7089775" y="4965700"/>
          <p14:tracePt t="3527" x="7099300" y="4965700"/>
          <p14:tracePt t="3544" x="7108825" y="4965700"/>
          <p14:tracePt t="3565" x="7126288" y="4956175"/>
          <p14:tracePt t="3581" x="7134225" y="4938713"/>
          <p14:tracePt t="3594" x="7161213" y="4911725"/>
          <p14:tracePt t="3611" x="7180263" y="4884738"/>
          <p14:tracePt t="3628" x="7180263" y="4857750"/>
          <p14:tracePt t="3644" x="7170738" y="4830763"/>
          <p14:tracePt t="3661" x="7143750" y="4822825"/>
          <p14:tracePt t="3677" x="7126288" y="4803775"/>
          <p14:tracePt t="3694" x="7116763" y="4803775"/>
          <p14:tracePt t="3711" x="7099300" y="4803775"/>
          <p14:tracePt t="3727" x="7089775" y="4803775"/>
          <p14:tracePt t="3745" x="7072313" y="4813300"/>
          <p14:tracePt t="3761" x="7062788" y="4840288"/>
          <p14:tracePt t="3777" x="7062788" y="4857750"/>
          <p14:tracePt t="3794" x="7045325" y="4867275"/>
          <p14:tracePt t="3811" x="7045325" y="488473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5880" y="476672"/>
            <a:ext cx="50405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015880" y="692696"/>
            <a:ext cx="504056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5019061" y="1124744"/>
            <a:ext cx="504056" cy="1152128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015880" y="2677378"/>
            <a:ext cx="504056" cy="147170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019061" y="2276875"/>
            <a:ext cx="504056" cy="40050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019061" y="4149081"/>
            <a:ext cx="504056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5263063" y="4350330"/>
            <a:ext cx="630931" cy="1136073"/>
          </a:xfrm>
          <a:custGeom>
            <a:avLst/>
            <a:gdLst>
              <a:gd name="connsiteX0" fmla="*/ 21330 w 630930"/>
              <a:gd name="connsiteY0" fmla="*/ 0 h 1136073"/>
              <a:gd name="connsiteX1" fmla="*/ 21330 w 630930"/>
              <a:gd name="connsiteY1" fmla="*/ 401782 h 1136073"/>
              <a:gd name="connsiteX2" fmla="*/ 243003 w 630930"/>
              <a:gd name="connsiteY2" fmla="*/ 789709 h 1136073"/>
              <a:gd name="connsiteX3" fmla="*/ 630930 w 630930"/>
              <a:gd name="connsiteY3" fmla="*/ 1136073 h 113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30" h="1136073">
                <a:moveTo>
                  <a:pt x="21330" y="0"/>
                </a:moveTo>
                <a:cubicBezTo>
                  <a:pt x="2857" y="135082"/>
                  <a:pt x="-15616" y="270164"/>
                  <a:pt x="21330" y="401782"/>
                </a:cubicBezTo>
                <a:cubicBezTo>
                  <a:pt x="58276" y="533400"/>
                  <a:pt x="141403" y="667327"/>
                  <a:pt x="243003" y="789709"/>
                </a:cubicBezTo>
                <a:cubicBezTo>
                  <a:pt x="344603" y="912091"/>
                  <a:pt x="487766" y="1024082"/>
                  <a:pt x="630930" y="1136073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080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 8"/>
          <p:cNvSpPr/>
          <p:nvPr/>
        </p:nvSpPr>
        <p:spPr>
          <a:xfrm>
            <a:off x="4852272" y="4322621"/>
            <a:ext cx="443347" cy="1191491"/>
          </a:xfrm>
          <a:custGeom>
            <a:avLst/>
            <a:gdLst>
              <a:gd name="connsiteX0" fmla="*/ 443346 w 443346"/>
              <a:gd name="connsiteY0" fmla="*/ 0 h 1191491"/>
              <a:gd name="connsiteX1" fmla="*/ 443346 w 443346"/>
              <a:gd name="connsiteY1" fmla="*/ 429491 h 1191491"/>
              <a:gd name="connsiteX2" fmla="*/ 443346 w 443346"/>
              <a:gd name="connsiteY2" fmla="*/ 429491 h 1191491"/>
              <a:gd name="connsiteX3" fmla="*/ 290946 w 443346"/>
              <a:gd name="connsiteY3" fmla="*/ 831273 h 1191491"/>
              <a:gd name="connsiteX4" fmla="*/ 0 w 443346"/>
              <a:gd name="connsiteY4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46" h="1191491">
                <a:moveTo>
                  <a:pt x="443346" y="0"/>
                </a:moveTo>
                <a:lnTo>
                  <a:pt x="443346" y="429491"/>
                </a:lnTo>
                <a:lnTo>
                  <a:pt x="443346" y="429491"/>
                </a:lnTo>
                <a:cubicBezTo>
                  <a:pt x="417946" y="496455"/>
                  <a:pt x="364837" y="704273"/>
                  <a:pt x="290946" y="831273"/>
                </a:cubicBezTo>
                <a:cubicBezTo>
                  <a:pt x="217055" y="958273"/>
                  <a:pt x="90055" y="1143000"/>
                  <a:pt x="0" y="1191491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080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4282386" y="1569903"/>
            <a:ext cx="2592287" cy="36842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6240017" y="1310892"/>
            <a:ext cx="76200" cy="965981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6456041" y="470038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Posterior cardinal vein +</a:t>
            </a:r>
          </a:p>
          <a:p>
            <a:r>
              <a:rPr lang="en-IN" dirty="0"/>
              <a:t>anastomosis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240017" y="30875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Supracardinal</a:t>
            </a:r>
            <a:r>
              <a:rPr lang="en-IN" dirty="0"/>
              <a:t> vein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6217" y="216340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Supracardinal</a:t>
            </a:r>
            <a:r>
              <a:rPr lang="en-IN" dirty="0"/>
              <a:t> </a:t>
            </a:r>
            <a:r>
              <a:rPr lang="en-IN" dirty="0" err="1"/>
              <a:t>subcardinal</a:t>
            </a:r>
            <a:r>
              <a:rPr lang="en-IN" dirty="0"/>
              <a:t>  vein </a:t>
            </a:r>
            <a:r>
              <a:rPr lang="en-IN" dirty="0"/>
              <a:t>anastomosis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7177964" y="147071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Subcardinal</a:t>
            </a:r>
            <a:r>
              <a:rPr lang="en-IN" dirty="0"/>
              <a:t> vein + anastomosis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6616" y="62316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Subcardinal</a:t>
            </a:r>
            <a:r>
              <a:rPr lang="en-IN" dirty="0"/>
              <a:t> – </a:t>
            </a:r>
            <a:r>
              <a:rPr lang="en-IN" dirty="0" err="1"/>
              <a:t>hepatocadiac</a:t>
            </a:r>
            <a:r>
              <a:rPr lang="en-IN" dirty="0"/>
              <a:t> anastomosis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8116" y="27275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Hepatocardiac</a:t>
            </a:r>
            <a:r>
              <a:rPr lang="en-IN" dirty="0"/>
              <a:t> channel 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1949" y="40586"/>
            <a:ext cx="4343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Development of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IVC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62"/>
    </mc:Choice>
    <mc:Fallback xmlns="">
      <p:transition spd="slow" advTm="27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  <p:extLst mod="1">
    <p:ext uri="{3A86A75C-4F4B-4683-9AE1-C65F6400EC91}">
      <p14:laserTraceLst xmlns:p14="http://schemas.microsoft.com/office/powerpoint/2010/main">
        <p14:tracePtLst>
          <p14:tracePt t="2483" x="7054850" y="4875213"/>
          <p14:tracePt t="2508" x="7054850" y="4848225"/>
          <p14:tracePt t="2517" x="7054850" y="4822825"/>
          <p14:tracePt t="2533" x="7054850" y="4803775"/>
          <p14:tracePt t="2549" x="7072313" y="4795838"/>
          <p14:tracePt t="2566" x="7072313" y="4776788"/>
          <p14:tracePt t="2583" x="7081838" y="4776788"/>
          <p14:tracePt t="2813" x="7108825" y="4813300"/>
          <p14:tracePt t="2821" x="7126288" y="4840288"/>
          <p14:tracePt t="2828" x="7161213" y="4884738"/>
          <p14:tracePt t="2836" x="7205663" y="4919663"/>
          <p14:tracePt t="2849" x="7286625" y="5000625"/>
          <p14:tracePt t="2866" x="7340600" y="5072063"/>
          <p14:tracePt t="2883" x="7367588" y="5099050"/>
          <p14:tracePt t="2899" x="7367588" y="5108575"/>
          <p14:tracePt t="2916" x="7375525" y="5108575"/>
          <p14:tracePt t="2980" x="7394575" y="5108575"/>
          <p14:tracePt t="2988" x="7394575" y="5099050"/>
          <p14:tracePt t="2999" x="7419975" y="5089525"/>
          <p14:tracePt t="3016" x="7446963" y="5089525"/>
          <p14:tracePt t="3032" x="7446963" y="5072063"/>
          <p14:tracePt t="3049" x="7473950" y="5062538"/>
          <p14:tracePt t="3066" x="7473950" y="5045075"/>
          <p14:tracePt t="3082" x="7473950" y="5037138"/>
          <p14:tracePt t="3100" x="7483475" y="5037138"/>
          <p14:tracePt t="3116" x="7510463" y="5037138"/>
          <p14:tracePt t="3132" x="7554913" y="5045075"/>
          <p14:tracePt t="3149" x="7608888" y="5054600"/>
          <p14:tracePt t="3166" x="7688263" y="5081588"/>
          <p14:tracePt t="3182" x="7777163" y="5081588"/>
          <p14:tracePt t="3199" x="7875588" y="5081588"/>
          <p14:tracePt t="3216" x="7956550" y="5081588"/>
          <p14:tracePt t="3233" x="8037513" y="5072063"/>
          <p14:tracePt t="3249" x="8089900" y="5062538"/>
          <p14:tracePt t="3266" x="8143875" y="5045075"/>
          <p14:tracePt t="3282" x="8180388" y="5037138"/>
          <p14:tracePt t="3299" x="8232775" y="5018088"/>
          <p14:tracePt t="3315" x="8277225" y="5018088"/>
          <p14:tracePt t="3332" x="8304213" y="5027613"/>
          <p14:tracePt t="3349" x="8331200" y="5027613"/>
          <p14:tracePt t="3366" x="8340725" y="5027613"/>
          <p14:tracePt t="3389" x="8358188" y="5027613"/>
          <p14:tracePt t="3453" x="8358188" y="5045075"/>
          <p14:tracePt t="3469" x="8367713" y="5045075"/>
          <p14:tracePt t="3476" x="8367713" y="5054600"/>
          <p14:tracePt t="3565" x="8385175" y="5072063"/>
          <p14:tracePt t="3588" x="8385175" y="5081588"/>
          <p14:tracePt t="3604" x="8385175" y="5099050"/>
          <p14:tracePt t="3621" x="8385175" y="5108575"/>
          <p14:tracePt t="3628" x="8375650" y="5108575"/>
          <p14:tracePt t="21481" x="8375650" y="5133975"/>
          <p14:tracePt t="22036" x="8385175" y="5180013"/>
          <p14:tracePt t="22044" x="8385175" y="5214938"/>
          <p14:tracePt t="22052" x="8412163" y="5232400"/>
          <p14:tracePt t="22066" x="8420100" y="5259388"/>
          <p14:tracePt t="22083" x="8420100" y="5268913"/>
          <p14:tracePt t="22100" x="8439150" y="5268913"/>
          <p14:tracePt t="22276" x="8474075" y="5268913"/>
          <p14:tracePt t="22284" x="8518525" y="5259388"/>
          <p14:tracePt t="22292" x="8572500" y="5251450"/>
          <p14:tracePt t="22300" x="8705850" y="5232400"/>
          <p14:tracePt t="22316" x="8848725" y="5205413"/>
          <p14:tracePt t="22333" x="8947150" y="5180013"/>
          <p14:tracePt t="22350" x="9028113" y="5126038"/>
          <p14:tracePt t="22366" x="9117013" y="5037138"/>
          <p14:tracePt t="22383" x="9170988" y="4911725"/>
          <p14:tracePt t="22399" x="9197975" y="4751388"/>
          <p14:tracePt t="22416" x="9197975" y="4608513"/>
          <p14:tracePt t="22433" x="9134475" y="4537075"/>
          <p14:tracePt t="22450" x="9018588" y="4510088"/>
          <p14:tracePt t="22466" x="8786813" y="4500563"/>
          <p14:tracePt t="22483" x="8537575" y="4545013"/>
          <p14:tracePt t="22500" x="8251825" y="4776788"/>
          <p14:tracePt t="22517" x="8197850" y="4919663"/>
          <p14:tracePt t="22533" x="8197850" y="5045075"/>
          <p14:tracePt t="22549" x="8304213" y="5153025"/>
          <p14:tracePt t="22566" x="8474075" y="5214938"/>
          <p14:tracePt t="22583" x="8715375" y="5241925"/>
          <p14:tracePt t="22599" x="8929688" y="5241925"/>
          <p14:tracePt t="22616" x="9161463" y="5197475"/>
          <p14:tracePt t="22633" x="9323388" y="5089525"/>
          <p14:tracePt t="22649" x="9429750" y="4965700"/>
          <p14:tracePt t="22666" x="9456738" y="4875213"/>
          <p14:tracePt t="22683" x="9456738" y="4803775"/>
          <p14:tracePt t="22700" x="9402763" y="4751388"/>
          <p14:tracePt t="22716" x="9348788" y="4741863"/>
          <p14:tracePt t="22732" x="9296400" y="4741863"/>
          <p14:tracePt t="22749" x="9242425" y="4751388"/>
          <p14:tracePt t="22767" x="9205913" y="4803775"/>
          <p14:tracePt t="22782" x="9180513" y="4830763"/>
          <p14:tracePt t="22799" x="9188450" y="4822825"/>
          <p14:tracePt t="22892" x="9197975" y="4822825"/>
          <p14:tracePt t="22900" x="9215438" y="4822825"/>
          <p14:tracePt t="22908" x="9224963" y="4822825"/>
          <p14:tracePt t="22916" x="9251950" y="4803775"/>
          <p14:tracePt t="22932" x="9296400" y="4795838"/>
          <p14:tracePt t="22949" x="9348788" y="4776788"/>
          <p14:tracePt t="22966" x="9402763" y="4768850"/>
          <p14:tracePt t="22983" x="9456738" y="4741863"/>
          <p14:tracePt t="22999" x="9483725" y="4724400"/>
          <p14:tracePt t="23016" x="9518650" y="4714875"/>
          <p14:tracePt t="23032" x="9563100" y="4687888"/>
          <p14:tracePt t="23049" x="9590088" y="4660900"/>
          <p14:tracePt t="23066" x="9599613" y="4633913"/>
          <p14:tracePt t="23082" x="9617075" y="4608513"/>
          <p14:tracePt t="23099" x="9626600" y="4581525"/>
          <p14:tracePt t="25231" x="9609138" y="4562475"/>
          <p14:tracePt t="25532" x="9563100" y="4537075"/>
          <p14:tracePt t="25540" x="9483725" y="4500563"/>
          <p14:tracePt t="25548" x="9367838" y="4402138"/>
          <p14:tracePt t="25564" x="8697913" y="4027488"/>
          <p14:tracePt t="25580" x="8027988" y="3705225"/>
          <p14:tracePt t="25597" x="7205663" y="3384550"/>
          <p14:tracePt t="25613" x="6269038" y="3062288"/>
          <p14:tracePt t="25630" x="5384800" y="2768600"/>
          <p14:tracePt t="25647" x="4633913" y="2500313"/>
          <p14:tracePt t="25664" x="3983038" y="2286000"/>
          <p14:tracePt t="25680" x="3429000" y="2098675"/>
          <p14:tracePt t="25697" x="2990850" y="1965325"/>
          <p14:tracePt t="25714" x="2652713" y="1857375"/>
          <p14:tracePt t="25730" x="2374900" y="1776413"/>
          <p14:tracePt t="25747" x="2081213" y="1687513"/>
          <p14:tracePt t="25765" x="1928813" y="1633538"/>
          <p14:tracePt t="25780" x="1785938" y="1608138"/>
          <p14:tracePt t="25797" x="1652588" y="1589088"/>
          <p14:tracePt t="25813" x="1527175" y="1554163"/>
          <p14:tracePt t="25830" x="1411288" y="1482725"/>
          <p14:tracePt t="25847" x="1231900" y="1446213"/>
          <p14:tracePt t="25863" x="1044575" y="1374775"/>
          <p14:tracePt t="25880" x="874713" y="1295400"/>
          <p14:tracePt t="25897" x="696913" y="1187450"/>
          <p14:tracePt t="25913" x="561975" y="1054100"/>
          <p14:tracePt t="25930" x="455613" y="938213"/>
          <p14:tracePt t="25947" x="366713" y="830263"/>
          <p14:tracePt t="25963" x="347663" y="731838"/>
          <p14:tracePt t="25980" x="401638" y="679450"/>
          <p14:tracePt t="25996" x="465138" y="625475"/>
          <p14:tracePt t="26013" x="536575" y="561975"/>
          <p14:tracePt t="26030" x="571500" y="490538"/>
          <p14:tracePt t="26046" x="615950" y="428625"/>
          <p14:tracePt t="26064" x="625475" y="411163"/>
          <p14:tracePt t="26080" x="642938" y="384175"/>
          <p14:tracePt t="26097" x="1446213" y="80963"/>
          <p14:tracePt t="26814" x="1446213" y="88900"/>
          <p14:tracePt t="26972" x="1473200" y="115888"/>
          <p14:tracePt t="26980" x="1500188" y="142875"/>
          <p14:tracePt t="26988" x="1536700" y="169863"/>
          <p14:tracePt t="26996" x="1687513" y="285750"/>
          <p14:tracePt t="27012" x="1901825" y="473075"/>
          <p14:tracePt t="27029" x="2205038" y="741363"/>
          <p14:tracePt t="27045" x="2571750" y="1054100"/>
          <p14:tracePt t="27062" x="2982913" y="140176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1|1.4|2.1|3.2|1.4|0.9|1.2|1|7.9|1.1|1.2|1.7|1.7|3.4|2.1|4.3|5.6|4.9|3.7|2.5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7.6|2.2|10.6|1.3|2.6|3|1.4|0.8|0.7|0.8|0.8|0.7|0.6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5|2.3|3.9|3.3|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67</Words>
  <Application>Microsoft Office PowerPoint</Application>
  <PresentationFormat>Widescreen</PresentationFormat>
  <Paragraphs>20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SudhaVivek</dc:creator>
  <cp:lastModifiedBy>SudhaVivek</cp:lastModifiedBy>
  <cp:revision>10</cp:revision>
  <dcterms:created xsi:type="dcterms:W3CDTF">2015-01-19T14:02:44Z</dcterms:created>
  <dcterms:modified xsi:type="dcterms:W3CDTF">2015-01-19T17:04:49Z</dcterms:modified>
</cp:coreProperties>
</file>