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068B30-61C2-4721-AE76-982EEC6AADA2}" type="datetimeFigureOut">
              <a:rPr lang="en-IN" smtClean="0"/>
              <a:t>20-06-2019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A8125-AAFF-4384-9886-2CEDC4C645CB}" type="slidenum">
              <a:rPr lang="en-IN" smtClean="0"/>
              <a:t>‹#›</a:t>
            </a:fld>
            <a:endParaRPr lang="en-IN"/>
          </a:p>
        </p:txBody>
      </p:sp>
    </p:spTree>
    <p:extLst>
      <p:ext uri="{BB962C8B-B14F-4D97-AF65-F5344CB8AC3E}">
        <p14:creationId xmlns:p14="http://schemas.microsoft.com/office/powerpoint/2010/main" val="3648294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Flipped classroom is a form of blended learning in which student learns new content online by watching video lectures, usually at home, at his will. What used to be the home work or expected integration or assigned problems are done in class with teachers offering more personalised guidance and interaction with students, instead of lecturing</a:t>
            </a:r>
            <a:endParaRPr lang="en-IN" dirty="0"/>
          </a:p>
        </p:txBody>
      </p:sp>
      <p:sp>
        <p:nvSpPr>
          <p:cNvPr id="4" name="Slide Number Placeholder 3"/>
          <p:cNvSpPr>
            <a:spLocks noGrp="1"/>
          </p:cNvSpPr>
          <p:nvPr>
            <p:ph type="sldNum" sz="quarter" idx="10"/>
          </p:nvPr>
        </p:nvSpPr>
        <p:spPr/>
        <p:txBody>
          <a:bodyPr/>
          <a:lstStyle/>
          <a:p>
            <a:fld id="{158F0D12-E7F3-47C7-9D43-97DF6A343E09}" type="slidenum">
              <a:rPr lang="en-IN" smtClean="0"/>
              <a:t>1</a:t>
            </a:fld>
            <a:endParaRPr lang="en-IN"/>
          </a:p>
        </p:txBody>
      </p:sp>
    </p:spTree>
    <p:extLst>
      <p:ext uri="{BB962C8B-B14F-4D97-AF65-F5344CB8AC3E}">
        <p14:creationId xmlns:p14="http://schemas.microsoft.com/office/powerpoint/2010/main" val="1429643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AF9979C-F126-43B2-A04F-7B2E71FA0265}" type="datetimeFigureOut">
              <a:rPr lang="en-IN" smtClean="0"/>
              <a:t>20-06-2019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23235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AF9979C-F126-43B2-A04F-7B2E71FA0265}" type="datetimeFigureOut">
              <a:rPr lang="en-IN" smtClean="0"/>
              <a:t>20-06-2019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3691247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AF9979C-F126-43B2-A04F-7B2E71FA0265}" type="datetimeFigureOut">
              <a:rPr lang="en-IN" smtClean="0"/>
              <a:t>20-06-2019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3917507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AF9979C-F126-43B2-A04F-7B2E71FA0265}" type="datetimeFigureOut">
              <a:rPr lang="en-IN" smtClean="0"/>
              <a:t>20-06-2019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430379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F9979C-F126-43B2-A04F-7B2E71FA0265}" type="datetimeFigureOut">
              <a:rPr lang="en-IN" smtClean="0"/>
              <a:t>20-06-2019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2970415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AF9979C-F126-43B2-A04F-7B2E71FA0265}" type="datetimeFigureOut">
              <a:rPr lang="en-IN" smtClean="0"/>
              <a:t>20-06-2019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1745819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AF9979C-F126-43B2-A04F-7B2E71FA0265}" type="datetimeFigureOut">
              <a:rPr lang="en-IN" smtClean="0"/>
              <a:t>20-06-2019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264076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AF9979C-F126-43B2-A04F-7B2E71FA0265}" type="datetimeFigureOut">
              <a:rPr lang="en-IN" smtClean="0"/>
              <a:t>20-06-2019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89444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F9979C-F126-43B2-A04F-7B2E71FA0265}" type="datetimeFigureOut">
              <a:rPr lang="en-IN" smtClean="0"/>
              <a:t>20-06-2019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69640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F9979C-F126-43B2-A04F-7B2E71FA0265}" type="datetimeFigureOut">
              <a:rPr lang="en-IN" smtClean="0"/>
              <a:t>20-06-2019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4278616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F9979C-F126-43B2-A04F-7B2E71FA0265}" type="datetimeFigureOut">
              <a:rPr lang="en-IN" smtClean="0"/>
              <a:t>20-06-2019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90220F-B142-4A26-9BE5-03C65AF662E2}" type="slidenum">
              <a:rPr lang="en-IN" smtClean="0"/>
              <a:t>‹#›</a:t>
            </a:fld>
            <a:endParaRPr lang="en-IN"/>
          </a:p>
        </p:txBody>
      </p:sp>
    </p:spTree>
    <p:extLst>
      <p:ext uri="{BB962C8B-B14F-4D97-AF65-F5344CB8AC3E}">
        <p14:creationId xmlns:p14="http://schemas.microsoft.com/office/powerpoint/2010/main" val="192676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F9979C-F126-43B2-A04F-7B2E71FA0265}" type="datetimeFigureOut">
              <a:rPr lang="en-IN" smtClean="0"/>
              <a:t>20-06-2019</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0220F-B142-4A26-9BE5-03C65AF662E2}" type="slidenum">
              <a:rPr lang="en-IN" smtClean="0"/>
              <a:t>‹#›</a:t>
            </a:fld>
            <a:endParaRPr lang="en-IN"/>
          </a:p>
        </p:txBody>
      </p:sp>
    </p:spTree>
    <p:extLst>
      <p:ext uri="{BB962C8B-B14F-4D97-AF65-F5344CB8AC3E}">
        <p14:creationId xmlns:p14="http://schemas.microsoft.com/office/powerpoint/2010/main" val="1369587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6584" y="365125"/>
            <a:ext cx="7463972" cy="915079"/>
          </a:xfrm>
        </p:spPr>
        <p:style>
          <a:lnRef idx="0">
            <a:schemeClr val="accent5"/>
          </a:lnRef>
          <a:fillRef idx="3">
            <a:schemeClr val="accent5"/>
          </a:fillRef>
          <a:effectRef idx="3">
            <a:schemeClr val="accent5"/>
          </a:effectRef>
          <a:fontRef idx="minor">
            <a:schemeClr val="lt1"/>
          </a:fontRef>
        </p:style>
        <p:txBody>
          <a:bodyPr>
            <a:normAutofit/>
          </a:bodyPr>
          <a:lstStyle/>
          <a:p>
            <a:pPr algn="ctr"/>
            <a:r>
              <a:rPr lang="en-IN" dirty="0" smtClean="0"/>
              <a:t>Coronal section of female pelvis</a:t>
            </a:r>
            <a:endParaRPr lang="en-IN" dirty="0"/>
          </a:p>
        </p:txBody>
      </p:sp>
      <p:pic>
        <p:nvPicPr>
          <p:cNvPr id="7" name="Content Placeholder 6"/>
          <p:cNvPicPr>
            <a:picLocks noGrp="1" noChangeAspect="1"/>
          </p:cNvPicPr>
          <p:nvPr>
            <p:ph idx="1"/>
          </p:nvPr>
        </p:nvPicPr>
        <p:blipFill rotWithShape="1">
          <a:blip r:embed="rId3">
            <a:extLst>
              <a:ext uri="{28A0092B-C50C-407E-A947-70E740481C1C}">
                <a14:useLocalDpi xmlns:a14="http://schemas.microsoft.com/office/drawing/2010/main" val="0"/>
              </a:ext>
            </a:extLst>
          </a:blip>
          <a:srcRect t="50774" r="-571"/>
          <a:stretch/>
        </p:blipFill>
        <p:spPr>
          <a:xfrm>
            <a:off x="1683656" y="1280204"/>
            <a:ext cx="8969829" cy="4687589"/>
          </a:xfrm>
        </p:spPr>
      </p:pic>
    </p:spTree>
    <p:extLst>
      <p:ext uri="{BB962C8B-B14F-4D97-AF65-F5344CB8AC3E}">
        <p14:creationId xmlns:p14="http://schemas.microsoft.com/office/powerpoint/2010/main" val="768179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Freeform 56"/>
          <p:cNvSpPr/>
          <p:nvPr/>
        </p:nvSpPr>
        <p:spPr>
          <a:xfrm>
            <a:off x="5308601" y="4412293"/>
            <a:ext cx="1643344" cy="1382467"/>
          </a:xfrm>
          <a:custGeom>
            <a:avLst/>
            <a:gdLst>
              <a:gd name="connsiteX0" fmla="*/ 157812 w 1643411"/>
              <a:gd name="connsiteY0" fmla="*/ 1164049 h 1368260"/>
              <a:gd name="connsiteX1" fmla="*/ 7910 w 1643411"/>
              <a:gd name="connsiteY1" fmla="*/ 474501 h 1368260"/>
              <a:gd name="connsiteX2" fmla="*/ 427635 w 1643411"/>
              <a:gd name="connsiteY2" fmla="*/ 9806 h 1368260"/>
              <a:gd name="connsiteX3" fmla="*/ 1387006 w 1643411"/>
              <a:gd name="connsiteY3" fmla="*/ 204678 h 1368260"/>
              <a:gd name="connsiteX4" fmla="*/ 1641838 w 1643411"/>
              <a:gd name="connsiteY4" fmla="*/ 744324 h 1368260"/>
              <a:gd name="connsiteX5" fmla="*/ 1476947 w 1643411"/>
              <a:gd name="connsiteY5" fmla="*/ 1343931 h 1368260"/>
              <a:gd name="connsiteX6" fmla="*/ 1132173 w 1643411"/>
              <a:gd name="connsiteY6" fmla="*/ 1224010 h 1368260"/>
              <a:gd name="connsiteX7" fmla="*/ 997261 w 1643411"/>
              <a:gd name="connsiteY7" fmla="*/ 969177 h 1368260"/>
              <a:gd name="connsiteX8" fmla="*/ 772409 w 1643411"/>
              <a:gd name="connsiteY8" fmla="*/ 1044128 h 1368260"/>
              <a:gd name="connsiteX9" fmla="*/ 667478 w 1643411"/>
              <a:gd name="connsiteY9" fmla="*/ 1298960 h 1368260"/>
              <a:gd name="connsiteX10" fmla="*/ 217773 w 1643411"/>
              <a:gd name="connsiteY10" fmla="*/ 1209019 h 1368260"/>
              <a:gd name="connsiteX11" fmla="*/ 157812 w 1643411"/>
              <a:gd name="connsiteY11" fmla="*/ 1164049 h 1368260"/>
              <a:gd name="connsiteX0" fmla="*/ 157812 w 1643411"/>
              <a:gd name="connsiteY0" fmla="*/ 1164049 h 1368260"/>
              <a:gd name="connsiteX1" fmla="*/ 7910 w 1643411"/>
              <a:gd name="connsiteY1" fmla="*/ 474501 h 1368260"/>
              <a:gd name="connsiteX2" fmla="*/ 427635 w 1643411"/>
              <a:gd name="connsiteY2" fmla="*/ 9806 h 1368260"/>
              <a:gd name="connsiteX3" fmla="*/ 1387006 w 1643411"/>
              <a:gd name="connsiteY3" fmla="*/ 204678 h 1368260"/>
              <a:gd name="connsiteX4" fmla="*/ 1641838 w 1643411"/>
              <a:gd name="connsiteY4" fmla="*/ 744324 h 1368260"/>
              <a:gd name="connsiteX5" fmla="*/ 1476947 w 1643411"/>
              <a:gd name="connsiteY5" fmla="*/ 1343931 h 1368260"/>
              <a:gd name="connsiteX6" fmla="*/ 1132173 w 1643411"/>
              <a:gd name="connsiteY6" fmla="*/ 1224010 h 1368260"/>
              <a:gd name="connsiteX7" fmla="*/ 997261 w 1643411"/>
              <a:gd name="connsiteY7" fmla="*/ 969177 h 1368260"/>
              <a:gd name="connsiteX8" fmla="*/ 772409 w 1643411"/>
              <a:gd name="connsiteY8" fmla="*/ 1044128 h 1368260"/>
              <a:gd name="connsiteX9" fmla="*/ 562547 w 1643411"/>
              <a:gd name="connsiteY9" fmla="*/ 1283970 h 1368260"/>
              <a:gd name="connsiteX10" fmla="*/ 217773 w 1643411"/>
              <a:gd name="connsiteY10" fmla="*/ 1209019 h 1368260"/>
              <a:gd name="connsiteX11" fmla="*/ 157812 w 1643411"/>
              <a:gd name="connsiteY11" fmla="*/ 1164049 h 1368260"/>
              <a:gd name="connsiteX0" fmla="*/ 157812 w 1643344"/>
              <a:gd name="connsiteY0" fmla="*/ 1164049 h 1382467"/>
              <a:gd name="connsiteX1" fmla="*/ 7910 w 1643344"/>
              <a:gd name="connsiteY1" fmla="*/ 474501 h 1382467"/>
              <a:gd name="connsiteX2" fmla="*/ 427635 w 1643344"/>
              <a:gd name="connsiteY2" fmla="*/ 9806 h 1382467"/>
              <a:gd name="connsiteX3" fmla="*/ 1387006 w 1643344"/>
              <a:gd name="connsiteY3" fmla="*/ 204678 h 1382467"/>
              <a:gd name="connsiteX4" fmla="*/ 1641838 w 1643344"/>
              <a:gd name="connsiteY4" fmla="*/ 744324 h 1382467"/>
              <a:gd name="connsiteX5" fmla="*/ 1476947 w 1643344"/>
              <a:gd name="connsiteY5" fmla="*/ 1343931 h 1382467"/>
              <a:gd name="connsiteX6" fmla="*/ 1162153 w 1643344"/>
              <a:gd name="connsiteY6" fmla="*/ 1283970 h 1382467"/>
              <a:gd name="connsiteX7" fmla="*/ 997261 w 1643344"/>
              <a:gd name="connsiteY7" fmla="*/ 969177 h 1382467"/>
              <a:gd name="connsiteX8" fmla="*/ 772409 w 1643344"/>
              <a:gd name="connsiteY8" fmla="*/ 1044128 h 1382467"/>
              <a:gd name="connsiteX9" fmla="*/ 562547 w 1643344"/>
              <a:gd name="connsiteY9" fmla="*/ 1283970 h 1382467"/>
              <a:gd name="connsiteX10" fmla="*/ 217773 w 1643344"/>
              <a:gd name="connsiteY10" fmla="*/ 1209019 h 1382467"/>
              <a:gd name="connsiteX11" fmla="*/ 157812 w 1643344"/>
              <a:gd name="connsiteY11" fmla="*/ 1164049 h 138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3344" h="1382467">
                <a:moveTo>
                  <a:pt x="157812" y="1164049"/>
                </a:moveTo>
                <a:cubicBezTo>
                  <a:pt x="122835" y="1041629"/>
                  <a:pt x="-37061" y="666875"/>
                  <a:pt x="7910" y="474501"/>
                </a:cubicBezTo>
                <a:cubicBezTo>
                  <a:pt x="52880" y="282127"/>
                  <a:pt x="197786" y="54776"/>
                  <a:pt x="427635" y="9806"/>
                </a:cubicBezTo>
                <a:cubicBezTo>
                  <a:pt x="657484" y="-35164"/>
                  <a:pt x="1184639" y="82258"/>
                  <a:pt x="1387006" y="204678"/>
                </a:cubicBezTo>
                <a:cubicBezTo>
                  <a:pt x="1589373" y="327098"/>
                  <a:pt x="1626848" y="554449"/>
                  <a:pt x="1641838" y="744324"/>
                </a:cubicBezTo>
                <a:cubicBezTo>
                  <a:pt x="1656828" y="934199"/>
                  <a:pt x="1556894" y="1253990"/>
                  <a:pt x="1476947" y="1343931"/>
                </a:cubicBezTo>
                <a:cubicBezTo>
                  <a:pt x="1397000" y="1433872"/>
                  <a:pt x="1242101" y="1346429"/>
                  <a:pt x="1162153" y="1283970"/>
                </a:cubicBezTo>
                <a:cubicBezTo>
                  <a:pt x="1082205" y="1221511"/>
                  <a:pt x="1062218" y="1009151"/>
                  <a:pt x="997261" y="969177"/>
                </a:cubicBezTo>
                <a:cubicBezTo>
                  <a:pt x="932304" y="929203"/>
                  <a:pt x="844861" y="991663"/>
                  <a:pt x="772409" y="1044128"/>
                </a:cubicBezTo>
                <a:cubicBezTo>
                  <a:pt x="699957" y="1096593"/>
                  <a:pt x="654986" y="1256488"/>
                  <a:pt x="562547" y="1283970"/>
                </a:cubicBezTo>
                <a:cubicBezTo>
                  <a:pt x="470108" y="1311452"/>
                  <a:pt x="285229" y="1229006"/>
                  <a:pt x="217773" y="1209019"/>
                </a:cubicBezTo>
                <a:cubicBezTo>
                  <a:pt x="150317" y="1189032"/>
                  <a:pt x="192789" y="1286469"/>
                  <a:pt x="157812" y="1164049"/>
                </a:cubicBezTo>
                <a:close/>
              </a:path>
            </a:pathLst>
          </a:custGeom>
          <a:gradFill>
            <a:gsLst>
              <a:gs pos="4000">
                <a:schemeClr val="bg1"/>
              </a:gs>
              <a:gs pos="55000">
                <a:schemeClr val="bg1">
                  <a:lumMod val="95000"/>
                </a:schemeClr>
              </a:gs>
              <a:gs pos="100000">
                <a:schemeClr val="bg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5" name="Freeform 14"/>
          <p:cNvSpPr/>
          <p:nvPr/>
        </p:nvSpPr>
        <p:spPr>
          <a:xfrm>
            <a:off x="2677167" y="911756"/>
            <a:ext cx="7003887" cy="3878101"/>
          </a:xfrm>
          <a:custGeom>
            <a:avLst/>
            <a:gdLst>
              <a:gd name="connsiteX0" fmla="*/ 1488024 w 7003477"/>
              <a:gd name="connsiteY0" fmla="*/ 3495145 h 3990445"/>
              <a:gd name="connsiteX1" fmla="*/ 1030824 w 7003477"/>
              <a:gd name="connsiteY1" fmla="*/ 2517245 h 3990445"/>
              <a:gd name="connsiteX2" fmla="*/ 700624 w 7003477"/>
              <a:gd name="connsiteY2" fmla="*/ 1882245 h 3990445"/>
              <a:gd name="connsiteX3" fmla="*/ 167224 w 7003477"/>
              <a:gd name="connsiteY3" fmla="*/ 1145645 h 3990445"/>
              <a:gd name="connsiteX4" fmla="*/ 2124 w 7003477"/>
              <a:gd name="connsiteY4" fmla="*/ 142345 h 3990445"/>
              <a:gd name="connsiteX5" fmla="*/ 256124 w 7003477"/>
              <a:gd name="connsiteY5" fmla="*/ 28045 h 3990445"/>
              <a:gd name="connsiteX6" fmla="*/ 332324 w 7003477"/>
              <a:gd name="connsiteY6" fmla="*/ 345545 h 3990445"/>
              <a:gd name="connsiteX7" fmla="*/ 675224 w 7003477"/>
              <a:gd name="connsiteY7" fmla="*/ 777345 h 3990445"/>
              <a:gd name="connsiteX8" fmla="*/ 1119724 w 7003477"/>
              <a:gd name="connsiteY8" fmla="*/ 1158345 h 3990445"/>
              <a:gd name="connsiteX9" fmla="*/ 1805524 w 7003477"/>
              <a:gd name="connsiteY9" fmla="*/ 1679045 h 3990445"/>
              <a:gd name="connsiteX10" fmla="*/ 2173824 w 7003477"/>
              <a:gd name="connsiteY10" fmla="*/ 1945745 h 3990445"/>
              <a:gd name="connsiteX11" fmla="*/ 2364324 w 7003477"/>
              <a:gd name="connsiteY11" fmla="*/ 1945745 h 3990445"/>
              <a:gd name="connsiteX12" fmla="*/ 2453224 w 7003477"/>
              <a:gd name="connsiteY12" fmla="*/ 1717145 h 3990445"/>
              <a:gd name="connsiteX13" fmla="*/ 2567524 w 7003477"/>
              <a:gd name="connsiteY13" fmla="*/ 1501245 h 3990445"/>
              <a:gd name="connsiteX14" fmla="*/ 2618324 w 7003477"/>
              <a:gd name="connsiteY14" fmla="*/ 1069445 h 3990445"/>
              <a:gd name="connsiteX15" fmla="*/ 2567524 w 7003477"/>
              <a:gd name="connsiteY15" fmla="*/ 599545 h 3990445"/>
              <a:gd name="connsiteX16" fmla="*/ 2961224 w 7003477"/>
              <a:gd name="connsiteY16" fmla="*/ 586845 h 3990445"/>
              <a:gd name="connsiteX17" fmla="*/ 4345524 w 7003477"/>
              <a:gd name="connsiteY17" fmla="*/ 612245 h 3990445"/>
              <a:gd name="connsiteX18" fmla="*/ 4282024 w 7003477"/>
              <a:gd name="connsiteY18" fmla="*/ 624945 h 3990445"/>
              <a:gd name="connsiteX19" fmla="*/ 4358224 w 7003477"/>
              <a:gd name="connsiteY19" fmla="*/ 853545 h 3990445"/>
              <a:gd name="connsiteX20" fmla="*/ 4383624 w 7003477"/>
              <a:gd name="connsiteY20" fmla="*/ 1336145 h 3990445"/>
              <a:gd name="connsiteX21" fmla="*/ 4485224 w 7003477"/>
              <a:gd name="connsiteY21" fmla="*/ 1628245 h 3990445"/>
              <a:gd name="connsiteX22" fmla="*/ 4637624 w 7003477"/>
              <a:gd name="connsiteY22" fmla="*/ 1831445 h 3990445"/>
              <a:gd name="connsiteX23" fmla="*/ 4980524 w 7003477"/>
              <a:gd name="connsiteY23" fmla="*/ 1780645 h 3990445"/>
              <a:gd name="connsiteX24" fmla="*/ 5247224 w 7003477"/>
              <a:gd name="connsiteY24" fmla="*/ 1475845 h 3990445"/>
              <a:gd name="connsiteX25" fmla="*/ 5552024 w 7003477"/>
              <a:gd name="connsiteY25" fmla="*/ 1094845 h 3990445"/>
              <a:gd name="connsiteX26" fmla="*/ 5806024 w 7003477"/>
              <a:gd name="connsiteY26" fmla="*/ 840845 h 3990445"/>
              <a:gd name="connsiteX27" fmla="*/ 6110824 w 7003477"/>
              <a:gd name="connsiteY27" fmla="*/ 675745 h 3990445"/>
              <a:gd name="connsiteX28" fmla="*/ 6237824 w 7003477"/>
              <a:gd name="connsiteY28" fmla="*/ 447145 h 3990445"/>
              <a:gd name="connsiteX29" fmla="*/ 6390224 w 7003477"/>
              <a:gd name="connsiteY29" fmla="*/ 142345 h 3990445"/>
              <a:gd name="connsiteX30" fmla="*/ 6390224 w 7003477"/>
              <a:gd name="connsiteY30" fmla="*/ 28045 h 3990445"/>
              <a:gd name="connsiteX31" fmla="*/ 6695024 w 7003477"/>
              <a:gd name="connsiteY31" fmla="*/ 78845 h 3990445"/>
              <a:gd name="connsiteX32" fmla="*/ 6999824 w 7003477"/>
              <a:gd name="connsiteY32" fmla="*/ 434445 h 3990445"/>
              <a:gd name="connsiteX33" fmla="*/ 6479124 w 7003477"/>
              <a:gd name="connsiteY33" fmla="*/ 1145645 h 3990445"/>
              <a:gd name="connsiteX34" fmla="*/ 5907624 w 7003477"/>
              <a:gd name="connsiteY34" fmla="*/ 2034645 h 3990445"/>
              <a:gd name="connsiteX35" fmla="*/ 5425024 w 7003477"/>
              <a:gd name="connsiteY35" fmla="*/ 2834745 h 3990445"/>
              <a:gd name="connsiteX36" fmla="*/ 5298024 w 7003477"/>
              <a:gd name="connsiteY36" fmla="*/ 3609445 h 3990445"/>
              <a:gd name="connsiteX37" fmla="*/ 5298024 w 7003477"/>
              <a:gd name="connsiteY37" fmla="*/ 3876145 h 3990445"/>
              <a:gd name="connsiteX38" fmla="*/ 5298024 w 7003477"/>
              <a:gd name="connsiteY38" fmla="*/ 3990445 h 3990445"/>
              <a:gd name="connsiteX0" fmla="*/ 1488024 w 7003477"/>
              <a:gd name="connsiteY0" fmla="*/ 3495145 h 3990445"/>
              <a:gd name="connsiteX1" fmla="*/ 1190844 w 7003477"/>
              <a:gd name="connsiteY1" fmla="*/ 2433425 h 3990445"/>
              <a:gd name="connsiteX2" fmla="*/ 700624 w 7003477"/>
              <a:gd name="connsiteY2" fmla="*/ 1882245 h 3990445"/>
              <a:gd name="connsiteX3" fmla="*/ 167224 w 7003477"/>
              <a:gd name="connsiteY3" fmla="*/ 1145645 h 3990445"/>
              <a:gd name="connsiteX4" fmla="*/ 2124 w 7003477"/>
              <a:gd name="connsiteY4" fmla="*/ 142345 h 3990445"/>
              <a:gd name="connsiteX5" fmla="*/ 256124 w 7003477"/>
              <a:gd name="connsiteY5" fmla="*/ 28045 h 3990445"/>
              <a:gd name="connsiteX6" fmla="*/ 332324 w 7003477"/>
              <a:gd name="connsiteY6" fmla="*/ 345545 h 3990445"/>
              <a:gd name="connsiteX7" fmla="*/ 675224 w 7003477"/>
              <a:gd name="connsiteY7" fmla="*/ 777345 h 3990445"/>
              <a:gd name="connsiteX8" fmla="*/ 1119724 w 7003477"/>
              <a:gd name="connsiteY8" fmla="*/ 1158345 h 3990445"/>
              <a:gd name="connsiteX9" fmla="*/ 1805524 w 7003477"/>
              <a:gd name="connsiteY9" fmla="*/ 1679045 h 3990445"/>
              <a:gd name="connsiteX10" fmla="*/ 2173824 w 7003477"/>
              <a:gd name="connsiteY10" fmla="*/ 1945745 h 3990445"/>
              <a:gd name="connsiteX11" fmla="*/ 2364324 w 7003477"/>
              <a:gd name="connsiteY11" fmla="*/ 1945745 h 3990445"/>
              <a:gd name="connsiteX12" fmla="*/ 2453224 w 7003477"/>
              <a:gd name="connsiteY12" fmla="*/ 1717145 h 3990445"/>
              <a:gd name="connsiteX13" fmla="*/ 2567524 w 7003477"/>
              <a:gd name="connsiteY13" fmla="*/ 1501245 h 3990445"/>
              <a:gd name="connsiteX14" fmla="*/ 2618324 w 7003477"/>
              <a:gd name="connsiteY14" fmla="*/ 1069445 h 3990445"/>
              <a:gd name="connsiteX15" fmla="*/ 2567524 w 7003477"/>
              <a:gd name="connsiteY15" fmla="*/ 599545 h 3990445"/>
              <a:gd name="connsiteX16" fmla="*/ 2961224 w 7003477"/>
              <a:gd name="connsiteY16" fmla="*/ 586845 h 3990445"/>
              <a:gd name="connsiteX17" fmla="*/ 4345524 w 7003477"/>
              <a:gd name="connsiteY17" fmla="*/ 612245 h 3990445"/>
              <a:gd name="connsiteX18" fmla="*/ 4282024 w 7003477"/>
              <a:gd name="connsiteY18" fmla="*/ 624945 h 3990445"/>
              <a:gd name="connsiteX19" fmla="*/ 4358224 w 7003477"/>
              <a:gd name="connsiteY19" fmla="*/ 853545 h 3990445"/>
              <a:gd name="connsiteX20" fmla="*/ 4383624 w 7003477"/>
              <a:gd name="connsiteY20" fmla="*/ 1336145 h 3990445"/>
              <a:gd name="connsiteX21" fmla="*/ 4485224 w 7003477"/>
              <a:gd name="connsiteY21" fmla="*/ 1628245 h 3990445"/>
              <a:gd name="connsiteX22" fmla="*/ 4637624 w 7003477"/>
              <a:gd name="connsiteY22" fmla="*/ 1831445 h 3990445"/>
              <a:gd name="connsiteX23" fmla="*/ 4980524 w 7003477"/>
              <a:gd name="connsiteY23" fmla="*/ 1780645 h 3990445"/>
              <a:gd name="connsiteX24" fmla="*/ 5247224 w 7003477"/>
              <a:gd name="connsiteY24" fmla="*/ 1475845 h 3990445"/>
              <a:gd name="connsiteX25" fmla="*/ 5552024 w 7003477"/>
              <a:gd name="connsiteY25" fmla="*/ 1094845 h 3990445"/>
              <a:gd name="connsiteX26" fmla="*/ 5806024 w 7003477"/>
              <a:gd name="connsiteY26" fmla="*/ 840845 h 3990445"/>
              <a:gd name="connsiteX27" fmla="*/ 6110824 w 7003477"/>
              <a:gd name="connsiteY27" fmla="*/ 675745 h 3990445"/>
              <a:gd name="connsiteX28" fmla="*/ 6237824 w 7003477"/>
              <a:gd name="connsiteY28" fmla="*/ 447145 h 3990445"/>
              <a:gd name="connsiteX29" fmla="*/ 6390224 w 7003477"/>
              <a:gd name="connsiteY29" fmla="*/ 142345 h 3990445"/>
              <a:gd name="connsiteX30" fmla="*/ 6390224 w 7003477"/>
              <a:gd name="connsiteY30" fmla="*/ 28045 h 3990445"/>
              <a:gd name="connsiteX31" fmla="*/ 6695024 w 7003477"/>
              <a:gd name="connsiteY31" fmla="*/ 78845 h 3990445"/>
              <a:gd name="connsiteX32" fmla="*/ 6999824 w 7003477"/>
              <a:gd name="connsiteY32" fmla="*/ 434445 h 3990445"/>
              <a:gd name="connsiteX33" fmla="*/ 6479124 w 7003477"/>
              <a:gd name="connsiteY33" fmla="*/ 1145645 h 3990445"/>
              <a:gd name="connsiteX34" fmla="*/ 5907624 w 7003477"/>
              <a:gd name="connsiteY34" fmla="*/ 2034645 h 3990445"/>
              <a:gd name="connsiteX35" fmla="*/ 5425024 w 7003477"/>
              <a:gd name="connsiteY35" fmla="*/ 2834745 h 3990445"/>
              <a:gd name="connsiteX36" fmla="*/ 5298024 w 7003477"/>
              <a:gd name="connsiteY36" fmla="*/ 3609445 h 3990445"/>
              <a:gd name="connsiteX37" fmla="*/ 5298024 w 7003477"/>
              <a:gd name="connsiteY37" fmla="*/ 3876145 h 3990445"/>
              <a:gd name="connsiteX38" fmla="*/ 5298024 w 7003477"/>
              <a:gd name="connsiteY38" fmla="*/ 3990445 h 3990445"/>
              <a:gd name="connsiteX0" fmla="*/ 1488434 w 7003887"/>
              <a:gd name="connsiteY0" fmla="*/ 3495145 h 3990445"/>
              <a:gd name="connsiteX1" fmla="*/ 1191254 w 7003887"/>
              <a:gd name="connsiteY1" fmla="*/ 2433425 h 3990445"/>
              <a:gd name="connsiteX2" fmla="*/ 784854 w 7003887"/>
              <a:gd name="connsiteY2" fmla="*/ 1775565 h 3990445"/>
              <a:gd name="connsiteX3" fmla="*/ 167634 w 7003887"/>
              <a:gd name="connsiteY3" fmla="*/ 1145645 h 3990445"/>
              <a:gd name="connsiteX4" fmla="*/ 2534 w 7003887"/>
              <a:gd name="connsiteY4" fmla="*/ 142345 h 3990445"/>
              <a:gd name="connsiteX5" fmla="*/ 256534 w 7003887"/>
              <a:gd name="connsiteY5" fmla="*/ 28045 h 3990445"/>
              <a:gd name="connsiteX6" fmla="*/ 332734 w 7003887"/>
              <a:gd name="connsiteY6" fmla="*/ 345545 h 3990445"/>
              <a:gd name="connsiteX7" fmla="*/ 675634 w 7003887"/>
              <a:gd name="connsiteY7" fmla="*/ 777345 h 3990445"/>
              <a:gd name="connsiteX8" fmla="*/ 1120134 w 7003887"/>
              <a:gd name="connsiteY8" fmla="*/ 1158345 h 3990445"/>
              <a:gd name="connsiteX9" fmla="*/ 1805934 w 7003887"/>
              <a:gd name="connsiteY9" fmla="*/ 1679045 h 3990445"/>
              <a:gd name="connsiteX10" fmla="*/ 2174234 w 7003887"/>
              <a:gd name="connsiteY10" fmla="*/ 1945745 h 3990445"/>
              <a:gd name="connsiteX11" fmla="*/ 2364734 w 7003887"/>
              <a:gd name="connsiteY11" fmla="*/ 1945745 h 3990445"/>
              <a:gd name="connsiteX12" fmla="*/ 2453634 w 7003887"/>
              <a:gd name="connsiteY12" fmla="*/ 1717145 h 3990445"/>
              <a:gd name="connsiteX13" fmla="*/ 2567934 w 7003887"/>
              <a:gd name="connsiteY13" fmla="*/ 1501245 h 3990445"/>
              <a:gd name="connsiteX14" fmla="*/ 2618734 w 7003887"/>
              <a:gd name="connsiteY14" fmla="*/ 1069445 h 3990445"/>
              <a:gd name="connsiteX15" fmla="*/ 2567934 w 7003887"/>
              <a:gd name="connsiteY15" fmla="*/ 599545 h 3990445"/>
              <a:gd name="connsiteX16" fmla="*/ 2961634 w 7003887"/>
              <a:gd name="connsiteY16" fmla="*/ 586845 h 3990445"/>
              <a:gd name="connsiteX17" fmla="*/ 4345934 w 7003887"/>
              <a:gd name="connsiteY17" fmla="*/ 612245 h 3990445"/>
              <a:gd name="connsiteX18" fmla="*/ 4282434 w 7003887"/>
              <a:gd name="connsiteY18" fmla="*/ 624945 h 3990445"/>
              <a:gd name="connsiteX19" fmla="*/ 4358634 w 7003887"/>
              <a:gd name="connsiteY19" fmla="*/ 853545 h 3990445"/>
              <a:gd name="connsiteX20" fmla="*/ 4384034 w 7003887"/>
              <a:gd name="connsiteY20" fmla="*/ 1336145 h 3990445"/>
              <a:gd name="connsiteX21" fmla="*/ 4485634 w 7003887"/>
              <a:gd name="connsiteY21" fmla="*/ 1628245 h 3990445"/>
              <a:gd name="connsiteX22" fmla="*/ 4638034 w 7003887"/>
              <a:gd name="connsiteY22" fmla="*/ 1831445 h 3990445"/>
              <a:gd name="connsiteX23" fmla="*/ 4980934 w 7003887"/>
              <a:gd name="connsiteY23" fmla="*/ 1780645 h 3990445"/>
              <a:gd name="connsiteX24" fmla="*/ 5247634 w 7003887"/>
              <a:gd name="connsiteY24" fmla="*/ 1475845 h 3990445"/>
              <a:gd name="connsiteX25" fmla="*/ 5552434 w 7003887"/>
              <a:gd name="connsiteY25" fmla="*/ 1094845 h 3990445"/>
              <a:gd name="connsiteX26" fmla="*/ 5806434 w 7003887"/>
              <a:gd name="connsiteY26" fmla="*/ 840845 h 3990445"/>
              <a:gd name="connsiteX27" fmla="*/ 6111234 w 7003887"/>
              <a:gd name="connsiteY27" fmla="*/ 675745 h 3990445"/>
              <a:gd name="connsiteX28" fmla="*/ 6238234 w 7003887"/>
              <a:gd name="connsiteY28" fmla="*/ 447145 h 3990445"/>
              <a:gd name="connsiteX29" fmla="*/ 6390634 w 7003887"/>
              <a:gd name="connsiteY29" fmla="*/ 142345 h 3990445"/>
              <a:gd name="connsiteX30" fmla="*/ 6390634 w 7003887"/>
              <a:gd name="connsiteY30" fmla="*/ 28045 h 3990445"/>
              <a:gd name="connsiteX31" fmla="*/ 6695434 w 7003887"/>
              <a:gd name="connsiteY31" fmla="*/ 78845 h 3990445"/>
              <a:gd name="connsiteX32" fmla="*/ 7000234 w 7003887"/>
              <a:gd name="connsiteY32" fmla="*/ 434445 h 3990445"/>
              <a:gd name="connsiteX33" fmla="*/ 6479534 w 7003887"/>
              <a:gd name="connsiteY33" fmla="*/ 1145645 h 3990445"/>
              <a:gd name="connsiteX34" fmla="*/ 5908034 w 7003887"/>
              <a:gd name="connsiteY34" fmla="*/ 2034645 h 3990445"/>
              <a:gd name="connsiteX35" fmla="*/ 5425434 w 7003887"/>
              <a:gd name="connsiteY35" fmla="*/ 2834745 h 3990445"/>
              <a:gd name="connsiteX36" fmla="*/ 5298434 w 7003887"/>
              <a:gd name="connsiteY36" fmla="*/ 3609445 h 3990445"/>
              <a:gd name="connsiteX37" fmla="*/ 5298434 w 7003887"/>
              <a:gd name="connsiteY37" fmla="*/ 3876145 h 3990445"/>
              <a:gd name="connsiteX38" fmla="*/ 5298434 w 7003887"/>
              <a:gd name="connsiteY38" fmla="*/ 3990445 h 3990445"/>
              <a:gd name="connsiteX0" fmla="*/ 1488434 w 7003887"/>
              <a:gd name="connsiteY0" fmla="*/ 3495145 h 3876145"/>
              <a:gd name="connsiteX1" fmla="*/ 1191254 w 7003887"/>
              <a:gd name="connsiteY1" fmla="*/ 2433425 h 3876145"/>
              <a:gd name="connsiteX2" fmla="*/ 784854 w 7003887"/>
              <a:gd name="connsiteY2" fmla="*/ 1775565 h 3876145"/>
              <a:gd name="connsiteX3" fmla="*/ 167634 w 7003887"/>
              <a:gd name="connsiteY3" fmla="*/ 1145645 h 3876145"/>
              <a:gd name="connsiteX4" fmla="*/ 2534 w 7003887"/>
              <a:gd name="connsiteY4" fmla="*/ 142345 h 3876145"/>
              <a:gd name="connsiteX5" fmla="*/ 256534 w 7003887"/>
              <a:gd name="connsiteY5" fmla="*/ 28045 h 3876145"/>
              <a:gd name="connsiteX6" fmla="*/ 332734 w 7003887"/>
              <a:gd name="connsiteY6" fmla="*/ 345545 h 3876145"/>
              <a:gd name="connsiteX7" fmla="*/ 675634 w 7003887"/>
              <a:gd name="connsiteY7" fmla="*/ 777345 h 3876145"/>
              <a:gd name="connsiteX8" fmla="*/ 1120134 w 7003887"/>
              <a:gd name="connsiteY8" fmla="*/ 1158345 h 3876145"/>
              <a:gd name="connsiteX9" fmla="*/ 1805934 w 7003887"/>
              <a:gd name="connsiteY9" fmla="*/ 1679045 h 3876145"/>
              <a:gd name="connsiteX10" fmla="*/ 2174234 w 7003887"/>
              <a:gd name="connsiteY10" fmla="*/ 1945745 h 3876145"/>
              <a:gd name="connsiteX11" fmla="*/ 2364734 w 7003887"/>
              <a:gd name="connsiteY11" fmla="*/ 1945745 h 3876145"/>
              <a:gd name="connsiteX12" fmla="*/ 2453634 w 7003887"/>
              <a:gd name="connsiteY12" fmla="*/ 1717145 h 3876145"/>
              <a:gd name="connsiteX13" fmla="*/ 2567934 w 7003887"/>
              <a:gd name="connsiteY13" fmla="*/ 1501245 h 3876145"/>
              <a:gd name="connsiteX14" fmla="*/ 2618734 w 7003887"/>
              <a:gd name="connsiteY14" fmla="*/ 1069445 h 3876145"/>
              <a:gd name="connsiteX15" fmla="*/ 2567934 w 7003887"/>
              <a:gd name="connsiteY15" fmla="*/ 599545 h 3876145"/>
              <a:gd name="connsiteX16" fmla="*/ 2961634 w 7003887"/>
              <a:gd name="connsiteY16" fmla="*/ 586845 h 3876145"/>
              <a:gd name="connsiteX17" fmla="*/ 4345934 w 7003887"/>
              <a:gd name="connsiteY17" fmla="*/ 612245 h 3876145"/>
              <a:gd name="connsiteX18" fmla="*/ 4282434 w 7003887"/>
              <a:gd name="connsiteY18" fmla="*/ 624945 h 3876145"/>
              <a:gd name="connsiteX19" fmla="*/ 4358634 w 7003887"/>
              <a:gd name="connsiteY19" fmla="*/ 853545 h 3876145"/>
              <a:gd name="connsiteX20" fmla="*/ 4384034 w 7003887"/>
              <a:gd name="connsiteY20" fmla="*/ 1336145 h 3876145"/>
              <a:gd name="connsiteX21" fmla="*/ 4485634 w 7003887"/>
              <a:gd name="connsiteY21" fmla="*/ 1628245 h 3876145"/>
              <a:gd name="connsiteX22" fmla="*/ 4638034 w 7003887"/>
              <a:gd name="connsiteY22" fmla="*/ 1831445 h 3876145"/>
              <a:gd name="connsiteX23" fmla="*/ 4980934 w 7003887"/>
              <a:gd name="connsiteY23" fmla="*/ 1780645 h 3876145"/>
              <a:gd name="connsiteX24" fmla="*/ 5247634 w 7003887"/>
              <a:gd name="connsiteY24" fmla="*/ 1475845 h 3876145"/>
              <a:gd name="connsiteX25" fmla="*/ 5552434 w 7003887"/>
              <a:gd name="connsiteY25" fmla="*/ 1094845 h 3876145"/>
              <a:gd name="connsiteX26" fmla="*/ 5806434 w 7003887"/>
              <a:gd name="connsiteY26" fmla="*/ 840845 h 3876145"/>
              <a:gd name="connsiteX27" fmla="*/ 6111234 w 7003887"/>
              <a:gd name="connsiteY27" fmla="*/ 675745 h 3876145"/>
              <a:gd name="connsiteX28" fmla="*/ 6238234 w 7003887"/>
              <a:gd name="connsiteY28" fmla="*/ 447145 h 3876145"/>
              <a:gd name="connsiteX29" fmla="*/ 6390634 w 7003887"/>
              <a:gd name="connsiteY29" fmla="*/ 142345 h 3876145"/>
              <a:gd name="connsiteX30" fmla="*/ 6390634 w 7003887"/>
              <a:gd name="connsiteY30" fmla="*/ 28045 h 3876145"/>
              <a:gd name="connsiteX31" fmla="*/ 6695434 w 7003887"/>
              <a:gd name="connsiteY31" fmla="*/ 78845 h 3876145"/>
              <a:gd name="connsiteX32" fmla="*/ 7000234 w 7003887"/>
              <a:gd name="connsiteY32" fmla="*/ 434445 h 3876145"/>
              <a:gd name="connsiteX33" fmla="*/ 6479534 w 7003887"/>
              <a:gd name="connsiteY33" fmla="*/ 1145645 h 3876145"/>
              <a:gd name="connsiteX34" fmla="*/ 5908034 w 7003887"/>
              <a:gd name="connsiteY34" fmla="*/ 2034645 h 3876145"/>
              <a:gd name="connsiteX35" fmla="*/ 5425434 w 7003887"/>
              <a:gd name="connsiteY35" fmla="*/ 2834745 h 3876145"/>
              <a:gd name="connsiteX36" fmla="*/ 5298434 w 7003887"/>
              <a:gd name="connsiteY36" fmla="*/ 3609445 h 3876145"/>
              <a:gd name="connsiteX37" fmla="*/ 5298434 w 7003887"/>
              <a:gd name="connsiteY37" fmla="*/ 3876145 h 3876145"/>
              <a:gd name="connsiteX38" fmla="*/ 5298434 w 7003887"/>
              <a:gd name="connsiteY38" fmla="*/ 3772731 h 3876145"/>
              <a:gd name="connsiteX0" fmla="*/ 1488434 w 7003887"/>
              <a:gd name="connsiteY0" fmla="*/ 3495145 h 3894041"/>
              <a:gd name="connsiteX1" fmla="*/ 1191254 w 7003887"/>
              <a:gd name="connsiteY1" fmla="*/ 2433425 h 3894041"/>
              <a:gd name="connsiteX2" fmla="*/ 784854 w 7003887"/>
              <a:gd name="connsiteY2" fmla="*/ 1775565 h 3894041"/>
              <a:gd name="connsiteX3" fmla="*/ 167634 w 7003887"/>
              <a:gd name="connsiteY3" fmla="*/ 1145645 h 3894041"/>
              <a:gd name="connsiteX4" fmla="*/ 2534 w 7003887"/>
              <a:gd name="connsiteY4" fmla="*/ 142345 h 3894041"/>
              <a:gd name="connsiteX5" fmla="*/ 256534 w 7003887"/>
              <a:gd name="connsiteY5" fmla="*/ 28045 h 3894041"/>
              <a:gd name="connsiteX6" fmla="*/ 332734 w 7003887"/>
              <a:gd name="connsiteY6" fmla="*/ 345545 h 3894041"/>
              <a:gd name="connsiteX7" fmla="*/ 675634 w 7003887"/>
              <a:gd name="connsiteY7" fmla="*/ 777345 h 3894041"/>
              <a:gd name="connsiteX8" fmla="*/ 1120134 w 7003887"/>
              <a:gd name="connsiteY8" fmla="*/ 1158345 h 3894041"/>
              <a:gd name="connsiteX9" fmla="*/ 1805934 w 7003887"/>
              <a:gd name="connsiteY9" fmla="*/ 1679045 h 3894041"/>
              <a:gd name="connsiteX10" fmla="*/ 2174234 w 7003887"/>
              <a:gd name="connsiteY10" fmla="*/ 1945745 h 3894041"/>
              <a:gd name="connsiteX11" fmla="*/ 2364734 w 7003887"/>
              <a:gd name="connsiteY11" fmla="*/ 1945745 h 3894041"/>
              <a:gd name="connsiteX12" fmla="*/ 2453634 w 7003887"/>
              <a:gd name="connsiteY12" fmla="*/ 1717145 h 3894041"/>
              <a:gd name="connsiteX13" fmla="*/ 2567934 w 7003887"/>
              <a:gd name="connsiteY13" fmla="*/ 1501245 h 3894041"/>
              <a:gd name="connsiteX14" fmla="*/ 2618734 w 7003887"/>
              <a:gd name="connsiteY14" fmla="*/ 1069445 h 3894041"/>
              <a:gd name="connsiteX15" fmla="*/ 2567934 w 7003887"/>
              <a:gd name="connsiteY15" fmla="*/ 599545 h 3894041"/>
              <a:gd name="connsiteX16" fmla="*/ 2961634 w 7003887"/>
              <a:gd name="connsiteY16" fmla="*/ 586845 h 3894041"/>
              <a:gd name="connsiteX17" fmla="*/ 4345934 w 7003887"/>
              <a:gd name="connsiteY17" fmla="*/ 612245 h 3894041"/>
              <a:gd name="connsiteX18" fmla="*/ 4282434 w 7003887"/>
              <a:gd name="connsiteY18" fmla="*/ 624945 h 3894041"/>
              <a:gd name="connsiteX19" fmla="*/ 4358634 w 7003887"/>
              <a:gd name="connsiteY19" fmla="*/ 853545 h 3894041"/>
              <a:gd name="connsiteX20" fmla="*/ 4384034 w 7003887"/>
              <a:gd name="connsiteY20" fmla="*/ 1336145 h 3894041"/>
              <a:gd name="connsiteX21" fmla="*/ 4485634 w 7003887"/>
              <a:gd name="connsiteY21" fmla="*/ 1628245 h 3894041"/>
              <a:gd name="connsiteX22" fmla="*/ 4638034 w 7003887"/>
              <a:gd name="connsiteY22" fmla="*/ 1831445 h 3894041"/>
              <a:gd name="connsiteX23" fmla="*/ 4980934 w 7003887"/>
              <a:gd name="connsiteY23" fmla="*/ 1780645 h 3894041"/>
              <a:gd name="connsiteX24" fmla="*/ 5247634 w 7003887"/>
              <a:gd name="connsiteY24" fmla="*/ 1475845 h 3894041"/>
              <a:gd name="connsiteX25" fmla="*/ 5552434 w 7003887"/>
              <a:gd name="connsiteY25" fmla="*/ 1094845 h 3894041"/>
              <a:gd name="connsiteX26" fmla="*/ 5806434 w 7003887"/>
              <a:gd name="connsiteY26" fmla="*/ 840845 h 3894041"/>
              <a:gd name="connsiteX27" fmla="*/ 6111234 w 7003887"/>
              <a:gd name="connsiteY27" fmla="*/ 675745 h 3894041"/>
              <a:gd name="connsiteX28" fmla="*/ 6238234 w 7003887"/>
              <a:gd name="connsiteY28" fmla="*/ 447145 h 3894041"/>
              <a:gd name="connsiteX29" fmla="*/ 6390634 w 7003887"/>
              <a:gd name="connsiteY29" fmla="*/ 142345 h 3894041"/>
              <a:gd name="connsiteX30" fmla="*/ 6390634 w 7003887"/>
              <a:gd name="connsiteY30" fmla="*/ 28045 h 3894041"/>
              <a:gd name="connsiteX31" fmla="*/ 6695434 w 7003887"/>
              <a:gd name="connsiteY31" fmla="*/ 78845 h 3894041"/>
              <a:gd name="connsiteX32" fmla="*/ 7000234 w 7003887"/>
              <a:gd name="connsiteY32" fmla="*/ 434445 h 3894041"/>
              <a:gd name="connsiteX33" fmla="*/ 6479534 w 7003887"/>
              <a:gd name="connsiteY33" fmla="*/ 1145645 h 3894041"/>
              <a:gd name="connsiteX34" fmla="*/ 5908034 w 7003887"/>
              <a:gd name="connsiteY34" fmla="*/ 2034645 h 3894041"/>
              <a:gd name="connsiteX35" fmla="*/ 5425434 w 7003887"/>
              <a:gd name="connsiteY35" fmla="*/ 2834745 h 3894041"/>
              <a:gd name="connsiteX36" fmla="*/ 5283920 w 7003887"/>
              <a:gd name="connsiteY36" fmla="*/ 3377216 h 3894041"/>
              <a:gd name="connsiteX37" fmla="*/ 5298434 w 7003887"/>
              <a:gd name="connsiteY37" fmla="*/ 3876145 h 3894041"/>
              <a:gd name="connsiteX38" fmla="*/ 5298434 w 7003887"/>
              <a:gd name="connsiteY38" fmla="*/ 3772731 h 389404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586845 h 3878101"/>
              <a:gd name="connsiteX17" fmla="*/ 4345934 w 7003887"/>
              <a:gd name="connsiteY17" fmla="*/ 612245 h 3878101"/>
              <a:gd name="connsiteX18" fmla="*/ 4282434 w 7003887"/>
              <a:gd name="connsiteY18" fmla="*/ 624945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441702 h 3878101"/>
              <a:gd name="connsiteX17" fmla="*/ 4345934 w 7003887"/>
              <a:gd name="connsiteY17" fmla="*/ 612245 h 3878101"/>
              <a:gd name="connsiteX18" fmla="*/ 4282434 w 7003887"/>
              <a:gd name="connsiteY18" fmla="*/ 624945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441702 h 3878101"/>
              <a:gd name="connsiteX17" fmla="*/ 4345934 w 7003887"/>
              <a:gd name="connsiteY17" fmla="*/ 612245 h 3878101"/>
              <a:gd name="connsiteX18" fmla="*/ 4804948 w 7003887"/>
              <a:gd name="connsiteY18" fmla="*/ 363688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441702 h 3878101"/>
              <a:gd name="connsiteX17" fmla="*/ 3983077 w 7003887"/>
              <a:gd name="connsiteY17" fmla="*/ 467102 h 3878101"/>
              <a:gd name="connsiteX18" fmla="*/ 4804948 w 7003887"/>
              <a:gd name="connsiteY18" fmla="*/ 363688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441702 h 3878101"/>
              <a:gd name="connsiteX17" fmla="*/ 3983077 w 7003887"/>
              <a:gd name="connsiteY17" fmla="*/ 467102 h 3878101"/>
              <a:gd name="connsiteX18" fmla="*/ 4325977 w 7003887"/>
              <a:gd name="connsiteY18" fmla="*/ 581402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 name="connsiteX0" fmla="*/ 1488434 w 7003887"/>
              <a:gd name="connsiteY0" fmla="*/ 3495145 h 3878101"/>
              <a:gd name="connsiteX1" fmla="*/ 1191254 w 7003887"/>
              <a:gd name="connsiteY1" fmla="*/ 2433425 h 3878101"/>
              <a:gd name="connsiteX2" fmla="*/ 784854 w 7003887"/>
              <a:gd name="connsiteY2" fmla="*/ 1775565 h 3878101"/>
              <a:gd name="connsiteX3" fmla="*/ 167634 w 7003887"/>
              <a:gd name="connsiteY3" fmla="*/ 1145645 h 3878101"/>
              <a:gd name="connsiteX4" fmla="*/ 2534 w 7003887"/>
              <a:gd name="connsiteY4" fmla="*/ 142345 h 3878101"/>
              <a:gd name="connsiteX5" fmla="*/ 256534 w 7003887"/>
              <a:gd name="connsiteY5" fmla="*/ 28045 h 3878101"/>
              <a:gd name="connsiteX6" fmla="*/ 332734 w 7003887"/>
              <a:gd name="connsiteY6" fmla="*/ 345545 h 3878101"/>
              <a:gd name="connsiteX7" fmla="*/ 675634 w 7003887"/>
              <a:gd name="connsiteY7" fmla="*/ 777345 h 3878101"/>
              <a:gd name="connsiteX8" fmla="*/ 1120134 w 7003887"/>
              <a:gd name="connsiteY8" fmla="*/ 1158345 h 3878101"/>
              <a:gd name="connsiteX9" fmla="*/ 1805934 w 7003887"/>
              <a:gd name="connsiteY9" fmla="*/ 1679045 h 3878101"/>
              <a:gd name="connsiteX10" fmla="*/ 2174234 w 7003887"/>
              <a:gd name="connsiteY10" fmla="*/ 1945745 h 3878101"/>
              <a:gd name="connsiteX11" fmla="*/ 2364734 w 7003887"/>
              <a:gd name="connsiteY11" fmla="*/ 1945745 h 3878101"/>
              <a:gd name="connsiteX12" fmla="*/ 2453634 w 7003887"/>
              <a:gd name="connsiteY12" fmla="*/ 1717145 h 3878101"/>
              <a:gd name="connsiteX13" fmla="*/ 2567934 w 7003887"/>
              <a:gd name="connsiteY13" fmla="*/ 1501245 h 3878101"/>
              <a:gd name="connsiteX14" fmla="*/ 2618734 w 7003887"/>
              <a:gd name="connsiteY14" fmla="*/ 1069445 h 3878101"/>
              <a:gd name="connsiteX15" fmla="*/ 2567934 w 7003887"/>
              <a:gd name="connsiteY15" fmla="*/ 599545 h 3878101"/>
              <a:gd name="connsiteX16" fmla="*/ 2961634 w 7003887"/>
              <a:gd name="connsiteY16" fmla="*/ 485245 h 3878101"/>
              <a:gd name="connsiteX17" fmla="*/ 3983077 w 7003887"/>
              <a:gd name="connsiteY17" fmla="*/ 467102 h 3878101"/>
              <a:gd name="connsiteX18" fmla="*/ 4325977 w 7003887"/>
              <a:gd name="connsiteY18" fmla="*/ 581402 h 3878101"/>
              <a:gd name="connsiteX19" fmla="*/ 4358634 w 7003887"/>
              <a:gd name="connsiteY19" fmla="*/ 853545 h 3878101"/>
              <a:gd name="connsiteX20" fmla="*/ 4384034 w 7003887"/>
              <a:gd name="connsiteY20" fmla="*/ 1336145 h 3878101"/>
              <a:gd name="connsiteX21" fmla="*/ 4485634 w 7003887"/>
              <a:gd name="connsiteY21" fmla="*/ 1628245 h 3878101"/>
              <a:gd name="connsiteX22" fmla="*/ 4638034 w 7003887"/>
              <a:gd name="connsiteY22" fmla="*/ 1831445 h 3878101"/>
              <a:gd name="connsiteX23" fmla="*/ 4980934 w 7003887"/>
              <a:gd name="connsiteY23" fmla="*/ 1780645 h 3878101"/>
              <a:gd name="connsiteX24" fmla="*/ 5247634 w 7003887"/>
              <a:gd name="connsiteY24" fmla="*/ 1475845 h 3878101"/>
              <a:gd name="connsiteX25" fmla="*/ 5552434 w 7003887"/>
              <a:gd name="connsiteY25" fmla="*/ 1094845 h 3878101"/>
              <a:gd name="connsiteX26" fmla="*/ 5806434 w 7003887"/>
              <a:gd name="connsiteY26" fmla="*/ 840845 h 3878101"/>
              <a:gd name="connsiteX27" fmla="*/ 6111234 w 7003887"/>
              <a:gd name="connsiteY27" fmla="*/ 675745 h 3878101"/>
              <a:gd name="connsiteX28" fmla="*/ 6238234 w 7003887"/>
              <a:gd name="connsiteY28" fmla="*/ 447145 h 3878101"/>
              <a:gd name="connsiteX29" fmla="*/ 6390634 w 7003887"/>
              <a:gd name="connsiteY29" fmla="*/ 142345 h 3878101"/>
              <a:gd name="connsiteX30" fmla="*/ 6390634 w 7003887"/>
              <a:gd name="connsiteY30" fmla="*/ 28045 h 3878101"/>
              <a:gd name="connsiteX31" fmla="*/ 6695434 w 7003887"/>
              <a:gd name="connsiteY31" fmla="*/ 78845 h 3878101"/>
              <a:gd name="connsiteX32" fmla="*/ 7000234 w 7003887"/>
              <a:gd name="connsiteY32" fmla="*/ 434445 h 3878101"/>
              <a:gd name="connsiteX33" fmla="*/ 6479534 w 7003887"/>
              <a:gd name="connsiteY33" fmla="*/ 1145645 h 3878101"/>
              <a:gd name="connsiteX34" fmla="*/ 5908034 w 7003887"/>
              <a:gd name="connsiteY34" fmla="*/ 2034645 h 3878101"/>
              <a:gd name="connsiteX35" fmla="*/ 5425434 w 7003887"/>
              <a:gd name="connsiteY35" fmla="*/ 2834745 h 3878101"/>
              <a:gd name="connsiteX36" fmla="*/ 5283920 w 7003887"/>
              <a:gd name="connsiteY36" fmla="*/ 3377216 h 3878101"/>
              <a:gd name="connsiteX37" fmla="*/ 5298434 w 7003887"/>
              <a:gd name="connsiteY37" fmla="*/ 3876145 h 3878101"/>
              <a:gd name="connsiteX38" fmla="*/ 5298434 w 7003887"/>
              <a:gd name="connsiteY38" fmla="*/ 3555017 h 3878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003887" h="3878101">
                <a:moveTo>
                  <a:pt x="1488434" y="3495145"/>
                </a:moveTo>
                <a:cubicBezTo>
                  <a:pt x="1325450" y="3140603"/>
                  <a:pt x="1308517" y="2720022"/>
                  <a:pt x="1191254" y="2433425"/>
                </a:cubicBezTo>
                <a:cubicBezTo>
                  <a:pt x="1073991" y="2146828"/>
                  <a:pt x="955457" y="1990195"/>
                  <a:pt x="784854" y="1775565"/>
                </a:cubicBezTo>
                <a:cubicBezTo>
                  <a:pt x="614251" y="1560935"/>
                  <a:pt x="298021" y="1417848"/>
                  <a:pt x="167634" y="1145645"/>
                </a:cubicBezTo>
                <a:cubicBezTo>
                  <a:pt x="37247" y="873442"/>
                  <a:pt x="-12283" y="328612"/>
                  <a:pt x="2534" y="142345"/>
                </a:cubicBezTo>
                <a:cubicBezTo>
                  <a:pt x="17351" y="-43922"/>
                  <a:pt x="201501" y="-5822"/>
                  <a:pt x="256534" y="28045"/>
                </a:cubicBezTo>
                <a:cubicBezTo>
                  <a:pt x="311567" y="61912"/>
                  <a:pt x="262884" y="220662"/>
                  <a:pt x="332734" y="345545"/>
                </a:cubicBezTo>
                <a:cubicBezTo>
                  <a:pt x="402584" y="470428"/>
                  <a:pt x="544401" y="641878"/>
                  <a:pt x="675634" y="777345"/>
                </a:cubicBezTo>
                <a:cubicBezTo>
                  <a:pt x="806867" y="912812"/>
                  <a:pt x="931751" y="1008062"/>
                  <a:pt x="1120134" y="1158345"/>
                </a:cubicBezTo>
                <a:cubicBezTo>
                  <a:pt x="1308517" y="1308628"/>
                  <a:pt x="1630251" y="1547812"/>
                  <a:pt x="1805934" y="1679045"/>
                </a:cubicBezTo>
                <a:cubicBezTo>
                  <a:pt x="1981617" y="1810278"/>
                  <a:pt x="2081101" y="1901295"/>
                  <a:pt x="2174234" y="1945745"/>
                </a:cubicBezTo>
                <a:cubicBezTo>
                  <a:pt x="2267367" y="1990195"/>
                  <a:pt x="2318167" y="1983845"/>
                  <a:pt x="2364734" y="1945745"/>
                </a:cubicBezTo>
                <a:cubicBezTo>
                  <a:pt x="2411301" y="1907645"/>
                  <a:pt x="2419767" y="1791228"/>
                  <a:pt x="2453634" y="1717145"/>
                </a:cubicBezTo>
                <a:cubicBezTo>
                  <a:pt x="2487501" y="1643062"/>
                  <a:pt x="2540417" y="1609195"/>
                  <a:pt x="2567934" y="1501245"/>
                </a:cubicBezTo>
                <a:cubicBezTo>
                  <a:pt x="2595451" y="1393295"/>
                  <a:pt x="2618734" y="1219728"/>
                  <a:pt x="2618734" y="1069445"/>
                </a:cubicBezTo>
                <a:cubicBezTo>
                  <a:pt x="2618734" y="919162"/>
                  <a:pt x="2510784" y="696912"/>
                  <a:pt x="2567934" y="599545"/>
                </a:cubicBezTo>
                <a:cubicBezTo>
                  <a:pt x="2625084" y="502178"/>
                  <a:pt x="2725777" y="507319"/>
                  <a:pt x="2961634" y="485245"/>
                </a:cubicBezTo>
                <a:cubicBezTo>
                  <a:pt x="3197491" y="463171"/>
                  <a:pt x="3755687" y="451076"/>
                  <a:pt x="3983077" y="467102"/>
                </a:cubicBezTo>
                <a:cubicBezTo>
                  <a:pt x="4210468" y="483128"/>
                  <a:pt x="4263384" y="516995"/>
                  <a:pt x="4325977" y="581402"/>
                </a:cubicBezTo>
                <a:cubicBezTo>
                  <a:pt x="4388570" y="645809"/>
                  <a:pt x="4348958" y="727755"/>
                  <a:pt x="4358634" y="853545"/>
                </a:cubicBezTo>
                <a:cubicBezTo>
                  <a:pt x="4368310" y="979336"/>
                  <a:pt x="4362867" y="1207028"/>
                  <a:pt x="4384034" y="1336145"/>
                </a:cubicBezTo>
                <a:cubicBezTo>
                  <a:pt x="4405201" y="1465262"/>
                  <a:pt x="4443301" y="1545695"/>
                  <a:pt x="4485634" y="1628245"/>
                </a:cubicBezTo>
                <a:cubicBezTo>
                  <a:pt x="4527967" y="1710795"/>
                  <a:pt x="4555484" y="1806045"/>
                  <a:pt x="4638034" y="1831445"/>
                </a:cubicBezTo>
                <a:cubicBezTo>
                  <a:pt x="4720584" y="1856845"/>
                  <a:pt x="4879334" y="1839912"/>
                  <a:pt x="4980934" y="1780645"/>
                </a:cubicBezTo>
                <a:cubicBezTo>
                  <a:pt x="5082534" y="1721378"/>
                  <a:pt x="5152384" y="1590145"/>
                  <a:pt x="5247634" y="1475845"/>
                </a:cubicBezTo>
                <a:cubicBezTo>
                  <a:pt x="5342884" y="1361545"/>
                  <a:pt x="5459301" y="1200678"/>
                  <a:pt x="5552434" y="1094845"/>
                </a:cubicBezTo>
                <a:cubicBezTo>
                  <a:pt x="5645567" y="989012"/>
                  <a:pt x="5713301" y="910695"/>
                  <a:pt x="5806434" y="840845"/>
                </a:cubicBezTo>
                <a:cubicBezTo>
                  <a:pt x="5899567" y="770995"/>
                  <a:pt x="6039268" y="741361"/>
                  <a:pt x="6111234" y="675745"/>
                </a:cubicBezTo>
                <a:cubicBezTo>
                  <a:pt x="6183200" y="610129"/>
                  <a:pt x="6191667" y="536045"/>
                  <a:pt x="6238234" y="447145"/>
                </a:cubicBezTo>
                <a:cubicBezTo>
                  <a:pt x="6284801" y="358245"/>
                  <a:pt x="6365234" y="212195"/>
                  <a:pt x="6390634" y="142345"/>
                </a:cubicBezTo>
                <a:cubicBezTo>
                  <a:pt x="6416034" y="72495"/>
                  <a:pt x="6339834" y="38628"/>
                  <a:pt x="6390634" y="28045"/>
                </a:cubicBezTo>
                <a:cubicBezTo>
                  <a:pt x="6441434" y="17462"/>
                  <a:pt x="6593834" y="11112"/>
                  <a:pt x="6695434" y="78845"/>
                </a:cubicBezTo>
                <a:cubicBezTo>
                  <a:pt x="6797034" y="146578"/>
                  <a:pt x="7036217" y="256645"/>
                  <a:pt x="7000234" y="434445"/>
                </a:cubicBezTo>
                <a:cubicBezTo>
                  <a:pt x="6964251" y="612245"/>
                  <a:pt x="6661567" y="878945"/>
                  <a:pt x="6479534" y="1145645"/>
                </a:cubicBezTo>
                <a:cubicBezTo>
                  <a:pt x="6297501" y="1412345"/>
                  <a:pt x="6083717" y="1753129"/>
                  <a:pt x="5908034" y="2034645"/>
                </a:cubicBezTo>
                <a:cubicBezTo>
                  <a:pt x="5732351" y="2316161"/>
                  <a:pt x="5529453" y="2610983"/>
                  <a:pt x="5425434" y="2834745"/>
                </a:cubicBezTo>
                <a:cubicBezTo>
                  <a:pt x="5321415" y="3058507"/>
                  <a:pt x="5305087" y="3203649"/>
                  <a:pt x="5283920" y="3377216"/>
                </a:cubicBezTo>
                <a:cubicBezTo>
                  <a:pt x="5262753" y="3550783"/>
                  <a:pt x="5296015" y="3846512"/>
                  <a:pt x="5298434" y="3876145"/>
                </a:cubicBezTo>
                <a:cubicBezTo>
                  <a:pt x="5300853" y="3905779"/>
                  <a:pt x="5298434" y="3589488"/>
                  <a:pt x="5298434" y="3555017"/>
                </a:cubicBezTo>
              </a:path>
            </a:pathLst>
          </a:custGeom>
          <a:gradFill>
            <a:gsLst>
              <a:gs pos="0">
                <a:srgbClr val="FFFF00"/>
              </a:gs>
              <a:gs pos="100000">
                <a:srgbClr val="F8FC46"/>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4" name="Freeform 23"/>
          <p:cNvSpPr/>
          <p:nvPr/>
        </p:nvSpPr>
        <p:spPr>
          <a:xfrm>
            <a:off x="4394157" y="4373983"/>
            <a:ext cx="648642" cy="570429"/>
          </a:xfrm>
          <a:custGeom>
            <a:avLst/>
            <a:gdLst>
              <a:gd name="connsiteX0" fmla="*/ 165143 w 648642"/>
              <a:gd name="connsiteY0" fmla="*/ 553618 h 570429"/>
              <a:gd name="connsiteX1" fmla="*/ 381043 w 648642"/>
              <a:gd name="connsiteY1" fmla="*/ 553618 h 570429"/>
              <a:gd name="connsiteX2" fmla="*/ 558843 w 648642"/>
              <a:gd name="connsiteY2" fmla="*/ 490118 h 570429"/>
              <a:gd name="connsiteX3" fmla="*/ 622343 w 648642"/>
              <a:gd name="connsiteY3" fmla="*/ 312318 h 570429"/>
              <a:gd name="connsiteX4" fmla="*/ 622343 w 648642"/>
              <a:gd name="connsiteY4" fmla="*/ 223418 h 570429"/>
              <a:gd name="connsiteX5" fmla="*/ 635043 w 648642"/>
              <a:gd name="connsiteY5" fmla="*/ 134518 h 570429"/>
              <a:gd name="connsiteX6" fmla="*/ 406443 w 648642"/>
              <a:gd name="connsiteY6" fmla="*/ 20218 h 570429"/>
              <a:gd name="connsiteX7" fmla="*/ 114343 w 648642"/>
              <a:gd name="connsiteY7" fmla="*/ 20218 h 570429"/>
              <a:gd name="connsiteX8" fmla="*/ 43 w 648642"/>
              <a:gd name="connsiteY8" fmla="*/ 223418 h 570429"/>
              <a:gd name="connsiteX9" fmla="*/ 101643 w 648642"/>
              <a:gd name="connsiteY9" fmla="*/ 540918 h 570429"/>
              <a:gd name="connsiteX10" fmla="*/ 165143 w 648642"/>
              <a:gd name="connsiteY10" fmla="*/ 553618 h 570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48642" h="570429">
                <a:moveTo>
                  <a:pt x="165143" y="553618"/>
                </a:moveTo>
                <a:cubicBezTo>
                  <a:pt x="211710" y="555735"/>
                  <a:pt x="315426" y="564201"/>
                  <a:pt x="381043" y="553618"/>
                </a:cubicBezTo>
                <a:cubicBezTo>
                  <a:pt x="446660" y="543035"/>
                  <a:pt x="518626" y="530335"/>
                  <a:pt x="558843" y="490118"/>
                </a:cubicBezTo>
                <a:cubicBezTo>
                  <a:pt x="599060" y="449901"/>
                  <a:pt x="611760" y="356768"/>
                  <a:pt x="622343" y="312318"/>
                </a:cubicBezTo>
                <a:cubicBezTo>
                  <a:pt x="632926" y="267868"/>
                  <a:pt x="620226" y="253051"/>
                  <a:pt x="622343" y="223418"/>
                </a:cubicBezTo>
                <a:cubicBezTo>
                  <a:pt x="624460" y="193785"/>
                  <a:pt x="671026" y="168385"/>
                  <a:pt x="635043" y="134518"/>
                </a:cubicBezTo>
                <a:cubicBezTo>
                  <a:pt x="599060" y="100651"/>
                  <a:pt x="493226" y="39268"/>
                  <a:pt x="406443" y="20218"/>
                </a:cubicBezTo>
                <a:cubicBezTo>
                  <a:pt x="319660" y="1168"/>
                  <a:pt x="182076" y="-13649"/>
                  <a:pt x="114343" y="20218"/>
                </a:cubicBezTo>
                <a:cubicBezTo>
                  <a:pt x="46610" y="54085"/>
                  <a:pt x="2160" y="136635"/>
                  <a:pt x="43" y="223418"/>
                </a:cubicBezTo>
                <a:cubicBezTo>
                  <a:pt x="-2074" y="310201"/>
                  <a:pt x="74126" y="481651"/>
                  <a:pt x="101643" y="540918"/>
                </a:cubicBezTo>
                <a:cubicBezTo>
                  <a:pt x="129160" y="600185"/>
                  <a:pt x="118576" y="551501"/>
                  <a:pt x="165143" y="553618"/>
                </a:cubicBezTo>
                <a:close/>
              </a:path>
            </a:pathLst>
          </a:custGeom>
          <a:pattFill prst="lgConfetti">
            <a:fgClr>
              <a:schemeClr val="accent2"/>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5" name="Freeform 24"/>
          <p:cNvSpPr/>
          <p:nvPr/>
        </p:nvSpPr>
        <p:spPr>
          <a:xfrm>
            <a:off x="5105352" y="4524356"/>
            <a:ext cx="578395" cy="540592"/>
          </a:xfrm>
          <a:custGeom>
            <a:avLst/>
            <a:gdLst>
              <a:gd name="connsiteX0" fmla="*/ 127049 w 578395"/>
              <a:gd name="connsiteY0" fmla="*/ 9544 h 540592"/>
              <a:gd name="connsiteX1" fmla="*/ 12749 w 578395"/>
              <a:gd name="connsiteY1" fmla="*/ 200044 h 540592"/>
              <a:gd name="connsiteX2" fmla="*/ 12749 w 578395"/>
              <a:gd name="connsiteY2" fmla="*/ 390544 h 540592"/>
              <a:gd name="connsiteX3" fmla="*/ 101649 w 578395"/>
              <a:gd name="connsiteY3" fmla="*/ 530244 h 540592"/>
              <a:gd name="connsiteX4" fmla="*/ 254049 w 578395"/>
              <a:gd name="connsiteY4" fmla="*/ 530244 h 540592"/>
              <a:gd name="connsiteX5" fmla="*/ 368349 w 578395"/>
              <a:gd name="connsiteY5" fmla="*/ 530244 h 540592"/>
              <a:gd name="connsiteX6" fmla="*/ 533449 w 578395"/>
              <a:gd name="connsiteY6" fmla="*/ 390544 h 540592"/>
              <a:gd name="connsiteX7" fmla="*/ 571549 w 578395"/>
              <a:gd name="connsiteY7" fmla="*/ 212744 h 540592"/>
              <a:gd name="connsiteX8" fmla="*/ 419149 w 578395"/>
              <a:gd name="connsiteY8" fmla="*/ 47644 h 540592"/>
              <a:gd name="connsiteX9" fmla="*/ 127049 w 578395"/>
              <a:gd name="connsiteY9" fmla="*/ 9544 h 54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8395" h="540592">
                <a:moveTo>
                  <a:pt x="127049" y="9544"/>
                </a:moveTo>
                <a:cubicBezTo>
                  <a:pt x="59316" y="34944"/>
                  <a:pt x="31799" y="136544"/>
                  <a:pt x="12749" y="200044"/>
                </a:cubicBezTo>
                <a:cubicBezTo>
                  <a:pt x="-6301" y="263544"/>
                  <a:pt x="-2068" y="335511"/>
                  <a:pt x="12749" y="390544"/>
                </a:cubicBezTo>
                <a:cubicBezTo>
                  <a:pt x="27566" y="445577"/>
                  <a:pt x="61432" y="506961"/>
                  <a:pt x="101649" y="530244"/>
                </a:cubicBezTo>
                <a:cubicBezTo>
                  <a:pt x="141866" y="553527"/>
                  <a:pt x="254049" y="530244"/>
                  <a:pt x="254049" y="530244"/>
                </a:cubicBezTo>
                <a:cubicBezTo>
                  <a:pt x="298499" y="530244"/>
                  <a:pt x="321782" y="553527"/>
                  <a:pt x="368349" y="530244"/>
                </a:cubicBezTo>
                <a:cubicBezTo>
                  <a:pt x="414916" y="506961"/>
                  <a:pt x="499582" y="443461"/>
                  <a:pt x="533449" y="390544"/>
                </a:cubicBezTo>
                <a:cubicBezTo>
                  <a:pt x="567316" y="337627"/>
                  <a:pt x="590599" y="269894"/>
                  <a:pt x="571549" y="212744"/>
                </a:cubicBezTo>
                <a:cubicBezTo>
                  <a:pt x="552499" y="155594"/>
                  <a:pt x="488999" y="81511"/>
                  <a:pt x="419149" y="47644"/>
                </a:cubicBezTo>
                <a:cubicBezTo>
                  <a:pt x="349299" y="13777"/>
                  <a:pt x="194782" y="-15856"/>
                  <a:pt x="127049" y="9544"/>
                </a:cubicBezTo>
                <a:close/>
              </a:path>
            </a:pathLst>
          </a:custGeom>
          <a:pattFill prst="lgConfetti">
            <a:fgClr>
              <a:schemeClr val="accent2"/>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7" name="Freeform 26"/>
          <p:cNvSpPr/>
          <p:nvPr/>
        </p:nvSpPr>
        <p:spPr>
          <a:xfrm>
            <a:off x="7403467" y="4478795"/>
            <a:ext cx="564109" cy="573296"/>
          </a:xfrm>
          <a:custGeom>
            <a:avLst/>
            <a:gdLst>
              <a:gd name="connsiteX0" fmla="*/ 76834 w 564109"/>
              <a:gd name="connsiteY0" fmla="*/ 42405 h 573296"/>
              <a:gd name="connsiteX1" fmla="*/ 634 w 564109"/>
              <a:gd name="connsiteY1" fmla="*/ 283705 h 573296"/>
              <a:gd name="connsiteX2" fmla="*/ 51434 w 564109"/>
              <a:gd name="connsiteY2" fmla="*/ 550405 h 573296"/>
              <a:gd name="connsiteX3" fmla="*/ 229234 w 564109"/>
              <a:gd name="connsiteY3" fmla="*/ 550405 h 573296"/>
              <a:gd name="connsiteX4" fmla="*/ 470534 w 564109"/>
              <a:gd name="connsiteY4" fmla="*/ 474205 h 573296"/>
              <a:gd name="connsiteX5" fmla="*/ 546734 w 564109"/>
              <a:gd name="connsiteY5" fmla="*/ 309105 h 573296"/>
              <a:gd name="connsiteX6" fmla="*/ 546734 w 564109"/>
              <a:gd name="connsiteY6" fmla="*/ 118605 h 573296"/>
              <a:gd name="connsiteX7" fmla="*/ 356234 w 564109"/>
              <a:gd name="connsiteY7" fmla="*/ 4305 h 573296"/>
              <a:gd name="connsiteX8" fmla="*/ 76834 w 564109"/>
              <a:gd name="connsiteY8" fmla="*/ 42405 h 57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4109" h="573296">
                <a:moveTo>
                  <a:pt x="76834" y="42405"/>
                </a:moveTo>
                <a:cubicBezTo>
                  <a:pt x="17567" y="88972"/>
                  <a:pt x="4867" y="199038"/>
                  <a:pt x="634" y="283705"/>
                </a:cubicBezTo>
                <a:cubicBezTo>
                  <a:pt x="-3599" y="368372"/>
                  <a:pt x="13334" y="505955"/>
                  <a:pt x="51434" y="550405"/>
                </a:cubicBezTo>
                <a:cubicBezTo>
                  <a:pt x="89534" y="594855"/>
                  <a:pt x="159384" y="563105"/>
                  <a:pt x="229234" y="550405"/>
                </a:cubicBezTo>
                <a:cubicBezTo>
                  <a:pt x="299084" y="537705"/>
                  <a:pt x="417617" y="514422"/>
                  <a:pt x="470534" y="474205"/>
                </a:cubicBezTo>
                <a:cubicBezTo>
                  <a:pt x="523451" y="433988"/>
                  <a:pt x="534034" y="368372"/>
                  <a:pt x="546734" y="309105"/>
                </a:cubicBezTo>
                <a:cubicBezTo>
                  <a:pt x="559434" y="249838"/>
                  <a:pt x="578484" y="169405"/>
                  <a:pt x="546734" y="118605"/>
                </a:cubicBezTo>
                <a:cubicBezTo>
                  <a:pt x="514984" y="67805"/>
                  <a:pt x="440901" y="12772"/>
                  <a:pt x="356234" y="4305"/>
                </a:cubicBezTo>
                <a:cubicBezTo>
                  <a:pt x="271567" y="-4162"/>
                  <a:pt x="136101" y="-4162"/>
                  <a:pt x="76834" y="42405"/>
                </a:cubicBezTo>
                <a:close/>
              </a:path>
            </a:pathLst>
          </a:custGeom>
          <a:pattFill prst="lgConfetti">
            <a:fgClr>
              <a:schemeClr val="accent2"/>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6" name="Freeform 25"/>
          <p:cNvSpPr/>
          <p:nvPr/>
        </p:nvSpPr>
        <p:spPr>
          <a:xfrm>
            <a:off x="6584998" y="4516016"/>
            <a:ext cx="632771" cy="599732"/>
          </a:xfrm>
          <a:custGeom>
            <a:avLst/>
            <a:gdLst>
              <a:gd name="connsiteX0" fmla="*/ 501603 w 632771"/>
              <a:gd name="connsiteY0" fmla="*/ 94084 h 599732"/>
              <a:gd name="connsiteX1" fmla="*/ 628603 w 632771"/>
              <a:gd name="connsiteY1" fmla="*/ 246484 h 599732"/>
              <a:gd name="connsiteX2" fmla="*/ 590503 w 632771"/>
              <a:gd name="connsiteY2" fmla="*/ 449684 h 599732"/>
              <a:gd name="connsiteX3" fmla="*/ 476203 w 632771"/>
              <a:gd name="connsiteY3" fmla="*/ 589384 h 599732"/>
              <a:gd name="connsiteX4" fmla="*/ 311103 w 632771"/>
              <a:gd name="connsiteY4" fmla="*/ 589384 h 599732"/>
              <a:gd name="connsiteX5" fmla="*/ 82503 w 632771"/>
              <a:gd name="connsiteY5" fmla="*/ 589384 h 599732"/>
              <a:gd name="connsiteX6" fmla="*/ 6303 w 632771"/>
              <a:gd name="connsiteY6" fmla="*/ 475084 h 599732"/>
              <a:gd name="connsiteX7" fmla="*/ 31703 w 632771"/>
              <a:gd name="connsiteY7" fmla="*/ 208384 h 599732"/>
              <a:gd name="connsiteX8" fmla="*/ 247603 w 632771"/>
              <a:gd name="connsiteY8" fmla="*/ 5184 h 599732"/>
              <a:gd name="connsiteX9" fmla="*/ 501603 w 632771"/>
              <a:gd name="connsiteY9" fmla="*/ 94084 h 59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32771" h="599732">
                <a:moveTo>
                  <a:pt x="501603" y="94084"/>
                </a:moveTo>
                <a:cubicBezTo>
                  <a:pt x="565103" y="134301"/>
                  <a:pt x="613786" y="187217"/>
                  <a:pt x="628603" y="246484"/>
                </a:cubicBezTo>
                <a:cubicBezTo>
                  <a:pt x="643420" y="305751"/>
                  <a:pt x="615903" y="392534"/>
                  <a:pt x="590503" y="449684"/>
                </a:cubicBezTo>
                <a:cubicBezTo>
                  <a:pt x="565103" y="506834"/>
                  <a:pt x="522770" y="566101"/>
                  <a:pt x="476203" y="589384"/>
                </a:cubicBezTo>
                <a:cubicBezTo>
                  <a:pt x="429636" y="612667"/>
                  <a:pt x="311103" y="589384"/>
                  <a:pt x="311103" y="589384"/>
                </a:cubicBezTo>
                <a:cubicBezTo>
                  <a:pt x="245486" y="589384"/>
                  <a:pt x="133303" y="608434"/>
                  <a:pt x="82503" y="589384"/>
                </a:cubicBezTo>
                <a:cubicBezTo>
                  <a:pt x="31703" y="570334"/>
                  <a:pt x="14770" y="538584"/>
                  <a:pt x="6303" y="475084"/>
                </a:cubicBezTo>
                <a:cubicBezTo>
                  <a:pt x="-2164" y="411584"/>
                  <a:pt x="-8514" y="286701"/>
                  <a:pt x="31703" y="208384"/>
                </a:cubicBezTo>
                <a:cubicBezTo>
                  <a:pt x="71920" y="130067"/>
                  <a:pt x="167170" y="30584"/>
                  <a:pt x="247603" y="5184"/>
                </a:cubicBezTo>
                <a:cubicBezTo>
                  <a:pt x="328036" y="-20216"/>
                  <a:pt x="438103" y="53867"/>
                  <a:pt x="501603" y="94084"/>
                </a:cubicBezTo>
                <a:close/>
              </a:path>
            </a:pathLst>
          </a:custGeom>
          <a:pattFill prst="lgConfetti">
            <a:fgClr>
              <a:schemeClr val="accent2"/>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3" name="Freeform 2"/>
          <p:cNvSpPr/>
          <p:nvPr/>
        </p:nvSpPr>
        <p:spPr>
          <a:xfrm>
            <a:off x="1958107" y="914280"/>
            <a:ext cx="1509489" cy="1910789"/>
          </a:xfrm>
          <a:custGeom>
            <a:avLst/>
            <a:gdLst>
              <a:gd name="connsiteX0" fmla="*/ 837482 w 1509489"/>
              <a:gd name="connsiteY0" fmla="*/ 114421 h 1910789"/>
              <a:gd name="connsiteX1" fmla="*/ 880344 w 1509489"/>
              <a:gd name="connsiteY1" fmla="*/ 728784 h 1910789"/>
              <a:gd name="connsiteX2" fmla="*/ 1380407 w 1509489"/>
              <a:gd name="connsiteY2" fmla="*/ 1543171 h 1910789"/>
              <a:gd name="connsiteX3" fmla="*/ 1508994 w 1509489"/>
              <a:gd name="connsiteY3" fmla="*/ 1828921 h 1910789"/>
              <a:gd name="connsiteX4" fmla="*/ 1351832 w 1509489"/>
              <a:gd name="connsiteY4" fmla="*/ 1886071 h 1910789"/>
              <a:gd name="connsiteX5" fmla="*/ 966069 w 1509489"/>
              <a:gd name="connsiteY5" fmla="*/ 1471734 h 1910789"/>
              <a:gd name="connsiteX6" fmla="*/ 766044 w 1509489"/>
              <a:gd name="connsiteY6" fmla="*/ 1214559 h 1910789"/>
              <a:gd name="connsiteX7" fmla="*/ 466007 w 1509489"/>
              <a:gd name="connsiteY7" fmla="*/ 1071684 h 1910789"/>
              <a:gd name="connsiteX8" fmla="*/ 108819 w 1509489"/>
              <a:gd name="connsiteY8" fmla="*/ 1000246 h 1910789"/>
              <a:gd name="connsiteX9" fmla="*/ 8807 w 1509489"/>
              <a:gd name="connsiteY9" fmla="*/ 728784 h 1910789"/>
              <a:gd name="connsiteX10" fmla="*/ 294557 w 1509489"/>
              <a:gd name="connsiteY10" fmla="*/ 371596 h 1910789"/>
              <a:gd name="connsiteX11" fmla="*/ 566019 w 1509489"/>
              <a:gd name="connsiteY11" fmla="*/ 14409 h 1910789"/>
              <a:gd name="connsiteX12" fmla="*/ 808907 w 1509489"/>
              <a:gd name="connsiteY12" fmla="*/ 71559 h 1910789"/>
              <a:gd name="connsiteX13" fmla="*/ 837482 w 1509489"/>
              <a:gd name="connsiteY13" fmla="*/ 114421 h 19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09489" h="1910789">
                <a:moveTo>
                  <a:pt x="837482" y="114421"/>
                </a:moveTo>
                <a:cubicBezTo>
                  <a:pt x="849388" y="223958"/>
                  <a:pt x="789857" y="490659"/>
                  <a:pt x="880344" y="728784"/>
                </a:cubicBezTo>
                <a:cubicBezTo>
                  <a:pt x="970831" y="966909"/>
                  <a:pt x="1275632" y="1359815"/>
                  <a:pt x="1380407" y="1543171"/>
                </a:cubicBezTo>
                <a:cubicBezTo>
                  <a:pt x="1485182" y="1726527"/>
                  <a:pt x="1513757" y="1771771"/>
                  <a:pt x="1508994" y="1828921"/>
                </a:cubicBezTo>
                <a:cubicBezTo>
                  <a:pt x="1504232" y="1886071"/>
                  <a:pt x="1442319" y="1945602"/>
                  <a:pt x="1351832" y="1886071"/>
                </a:cubicBezTo>
                <a:cubicBezTo>
                  <a:pt x="1261345" y="1826540"/>
                  <a:pt x="1063700" y="1583653"/>
                  <a:pt x="966069" y="1471734"/>
                </a:cubicBezTo>
                <a:cubicBezTo>
                  <a:pt x="868438" y="1359815"/>
                  <a:pt x="849388" y="1281234"/>
                  <a:pt x="766044" y="1214559"/>
                </a:cubicBezTo>
                <a:cubicBezTo>
                  <a:pt x="682700" y="1147884"/>
                  <a:pt x="575544" y="1107403"/>
                  <a:pt x="466007" y="1071684"/>
                </a:cubicBezTo>
                <a:cubicBezTo>
                  <a:pt x="356469" y="1035965"/>
                  <a:pt x="185019" y="1057396"/>
                  <a:pt x="108819" y="1000246"/>
                </a:cubicBezTo>
                <a:cubicBezTo>
                  <a:pt x="32619" y="943096"/>
                  <a:pt x="-22149" y="833559"/>
                  <a:pt x="8807" y="728784"/>
                </a:cubicBezTo>
                <a:cubicBezTo>
                  <a:pt x="39763" y="624009"/>
                  <a:pt x="201688" y="490658"/>
                  <a:pt x="294557" y="371596"/>
                </a:cubicBezTo>
                <a:cubicBezTo>
                  <a:pt x="387426" y="252534"/>
                  <a:pt x="480294" y="64415"/>
                  <a:pt x="566019" y="14409"/>
                </a:cubicBezTo>
                <a:cubicBezTo>
                  <a:pt x="651744" y="-35597"/>
                  <a:pt x="766045" y="59653"/>
                  <a:pt x="808907" y="71559"/>
                </a:cubicBezTo>
                <a:cubicBezTo>
                  <a:pt x="851769" y="83465"/>
                  <a:pt x="825576" y="4884"/>
                  <a:pt x="837482" y="114421"/>
                </a:cubicBezTo>
                <a:close/>
              </a:path>
            </a:pathLst>
          </a:cu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4" name="Freeform 3"/>
          <p:cNvSpPr/>
          <p:nvPr/>
        </p:nvSpPr>
        <p:spPr>
          <a:xfrm>
            <a:off x="8691807" y="891967"/>
            <a:ext cx="1293892" cy="1874241"/>
          </a:xfrm>
          <a:custGeom>
            <a:avLst/>
            <a:gdLst>
              <a:gd name="connsiteX0" fmla="*/ 647456 w 1293892"/>
              <a:gd name="connsiteY0" fmla="*/ 65297 h 1874241"/>
              <a:gd name="connsiteX1" fmla="*/ 504581 w 1293892"/>
              <a:gd name="connsiteY1" fmla="*/ 665372 h 1874241"/>
              <a:gd name="connsiteX2" fmla="*/ 275981 w 1293892"/>
              <a:gd name="connsiteY2" fmla="*/ 1236872 h 1874241"/>
              <a:gd name="connsiteX3" fmla="*/ 33093 w 1293892"/>
              <a:gd name="connsiteY3" fmla="*/ 1651209 h 1874241"/>
              <a:gd name="connsiteX4" fmla="*/ 33093 w 1293892"/>
              <a:gd name="connsiteY4" fmla="*/ 1865522 h 1874241"/>
              <a:gd name="connsiteX5" fmla="*/ 318843 w 1293892"/>
              <a:gd name="connsiteY5" fmla="*/ 1779797 h 1874241"/>
              <a:gd name="connsiteX6" fmla="*/ 504581 w 1293892"/>
              <a:gd name="connsiteY6" fmla="*/ 1308309 h 1874241"/>
              <a:gd name="connsiteX7" fmla="*/ 804618 w 1293892"/>
              <a:gd name="connsiteY7" fmla="*/ 1051134 h 1874241"/>
              <a:gd name="connsiteX8" fmla="*/ 1104656 w 1293892"/>
              <a:gd name="connsiteY8" fmla="*/ 908259 h 1874241"/>
              <a:gd name="connsiteX9" fmla="*/ 1290393 w 1293892"/>
              <a:gd name="connsiteY9" fmla="*/ 765384 h 1874241"/>
              <a:gd name="connsiteX10" fmla="*/ 1204668 w 1293892"/>
              <a:gd name="connsiteY10" fmla="*/ 408197 h 1874241"/>
              <a:gd name="connsiteX11" fmla="*/ 947493 w 1293892"/>
              <a:gd name="connsiteY11" fmla="*/ 108159 h 1874241"/>
              <a:gd name="connsiteX12" fmla="*/ 733181 w 1293892"/>
              <a:gd name="connsiteY12" fmla="*/ 22434 h 1874241"/>
              <a:gd name="connsiteX13" fmla="*/ 647456 w 1293892"/>
              <a:gd name="connsiteY13" fmla="*/ 65297 h 1874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93892" h="1874241">
                <a:moveTo>
                  <a:pt x="647456" y="65297"/>
                </a:moveTo>
                <a:cubicBezTo>
                  <a:pt x="609356" y="172453"/>
                  <a:pt x="566493" y="470110"/>
                  <a:pt x="504581" y="665372"/>
                </a:cubicBezTo>
                <a:cubicBezTo>
                  <a:pt x="442669" y="860634"/>
                  <a:pt x="354562" y="1072566"/>
                  <a:pt x="275981" y="1236872"/>
                </a:cubicBezTo>
                <a:cubicBezTo>
                  <a:pt x="197400" y="1401178"/>
                  <a:pt x="73574" y="1546434"/>
                  <a:pt x="33093" y="1651209"/>
                </a:cubicBezTo>
                <a:cubicBezTo>
                  <a:pt x="-7388" y="1755984"/>
                  <a:pt x="-14532" y="1844091"/>
                  <a:pt x="33093" y="1865522"/>
                </a:cubicBezTo>
                <a:cubicBezTo>
                  <a:pt x="80718" y="1886953"/>
                  <a:pt x="240262" y="1872666"/>
                  <a:pt x="318843" y="1779797"/>
                </a:cubicBezTo>
                <a:cubicBezTo>
                  <a:pt x="397424" y="1686928"/>
                  <a:pt x="423619" y="1429753"/>
                  <a:pt x="504581" y="1308309"/>
                </a:cubicBezTo>
                <a:cubicBezTo>
                  <a:pt x="585543" y="1186865"/>
                  <a:pt x="704606" y="1117809"/>
                  <a:pt x="804618" y="1051134"/>
                </a:cubicBezTo>
                <a:cubicBezTo>
                  <a:pt x="904630" y="984459"/>
                  <a:pt x="1023694" y="955884"/>
                  <a:pt x="1104656" y="908259"/>
                </a:cubicBezTo>
                <a:cubicBezTo>
                  <a:pt x="1185619" y="860634"/>
                  <a:pt x="1273724" y="848728"/>
                  <a:pt x="1290393" y="765384"/>
                </a:cubicBezTo>
                <a:cubicBezTo>
                  <a:pt x="1307062" y="682040"/>
                  <a:pt x="1261818" y="517735"/>
                  <a:pt x="1204668" y="408197"/>
                </a:cubicBezTo>
                <a:cubicBezTo>
                  <a:pt x="1147518" y="298659"/>
                  <a:pt x="1026074" y="172453"/>
                  <a:pt x="947493" y="108159"/>
                </a:cubicBezTo>
                <a:cubicBezTo>
                  <a:pt x="868912" y="43865"/>
                  <a:pt x="780806" y="31959"/>
                  <a:pt x="733181" y="22434"/>
                </a:cubicBezTo>
                <a:cubicBezTo>
                  <a:pt x="685556" y="12909"/>
                  <a:pt x="685556" y="-41859"/>
                  <a:pt x="647456" y="65297"/>
                </a:cubicBezTo>
                <a:close/>
              </a:path>
            </a:pathLst>
          </a:custGeom>
          <a:blipFill dpi="0" rotWithShape="1">
            <a:blip r:embed="rId3"/>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7" name="Freeform 6"/>
          <p:cNvSpPr/>
          <p:nvPr/>
        </p:nvSpPr>
        <p:spPr>
          <a:xfrm>
            <a:off x="3351854" y="2844857"/>
            <a:ext cx="643884" cy="1255656"/>
          </a:xfrm>
          <a:custGeom>
            <a:avLst/>
            <a:gdLst>
              <a:gd name="connsiteX0" fmla="*/ 0 w 642938"/>
              <a:gd name="connsiteY0" fmla="*/ 0 h 1214438"/>
              <a:gd name="connsiteX1" fmla="*/ 414338 w 642938"/>
              <a:gd name="connsiteY1" fmla="*/ 671513 h 1214438"/>
              <a:gd name="connsiteX2" fmla="*/ 642938 w 642938"/>
              <a:gd name="connsiteY2" fmla="*/ 1214438 h 1214438"/>
              <a:gd name="connsiteX0" fmla="*/ 0 w 642938"/>
              <a:gd name="connsiteY0" fmla="*/ 0 h 1214438"/>
              <a:gd name="connsiteX1" fmla="*/ 399121 w 642938"/>
              <a:gd name="connsiteY1" fmla="*/ 700992 h 1214438"/>
              <a:gd name="connsiteX2" fmla="*/ 642938 w 642938"/>
              <a:gd name="connsiteY2" fmla="*/ 1214438 h 1214438"/>
            </a:gdLst>
            <a:ahLst/>
            <a:cxnLst>
              <a:cxn ang="0">
                <a:pos x="connsiteX0" y="connsiteY0"/>
              </a:cxn>
              <a:cxn ang="0">
                <a:pos x="connsiteX1" y="connsiteY1"/>
              </a:cxn>
              <a:cxn ang="0">
                <a:pos x="connsiteX2" y="connsiteY2"/>
              </a:cxn>
            </a:cxnLst>
            <a:rect l="l" t="t" r="r" b="b"/>
            <a:pathLst>
              <a:path w="642938" h="1214438">
                <a:moveTo>
                  <a:pt x="0" y="0"/>
                </a:moveTo>
                <a:cubicBezTo>
                  <a:pt x="153591" y="234553"/>
                  <a:pt x="291965" y="498586"/>
                  <a:pt x="399121" y="700992"/>
                </a:cubicBezTo>
                <a:cubicBezTo>
                  <a:pt x="506277" y="903398"/>
                  <a:pt x="602457" y="1145382"/>
                  <a:pt x="642938" y="1214438"/>
                </a:cubicBezTo>
              </a:path>
            </a:pathLst>
          </a:custGeom>
          <a:noFill/>
          <a:ln w="28575" cmpd="sng">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8" name="Freeform 7"/>
          <p:cNvSpPr/>
          <p:nvPr/>
        </p:nvSpPr>
        <p:spPr>
          <a:xfrm>
            <a:off x="3495676" y="2743201"/>
            <a:ext cx="614363" cy="1285875"/>
          </a:xfrm>
          <a:custGeom>
            <a:avLst/>
            <a:gdLst>
              <a:gd name="connsiteX0" fmla="*/ 0 w 614363"/>
              <a:gd name="connsiteY0" fmla="*/ 0 h 1285875"/>
              <a:gd name="connsiteX1" fmla="*/ 185738 w 614363"/>
              <a:gd name="connsiteY1" fmla="*/ 500063 h 1285875"/>
              <a:gd name="connsiteX2" fmla="*/ 614363 w 614363"/>
              <a:gd name="connsiteY2" fmla="*/ 1285875 h 1285875"/>
            </a:gdLst>
            <a:ahLst/>
            <a:cxnLst>
              <a:cxn ang="0">
                <a:pos x="connsiteX0" y="connsiteY0"/>
              </a:cxn>
              <a:cxn ang="0">
                <a:pos x="connsiteX1" y="connsiteY1"/>
              </a:cxn>
              <a:cxn ang="0">
                <a:pos x="connsiteX2" y="connsiteY2"/>
              </a:cxn>
            </a:cxnLst>
            <a:rect l="l" t="t" r="r" b="b"/>
            <a:pathLst>
              <a:path w="614363" h="1285875">
                <a:moveTo>
                  <a:pt x="0" y="0"/>
                </a:moveTo>
                <a:cubicBezTo>
                  <a:pt x="41672" y="142875"/>
                  <a:pt x="83344" y="285751"/>
                  <a:pt x="185738" y="500063"/>
                </a:cubicBezTo>
                <a:cubicBezTo>
                  <a:pt x="288132" y="714375"/>
                  <a:pt x="451247" y="1000125"/>
                  <a:pt x="614363" y="1285875"/>
                </a:cubicBezTo>
              </a:path>
            </a:pathLst>
          </a:custGeom>
          <a:noFill/>
          <a:ln w="28575" cmpd="sng">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9" name="Freeform 8"/>
          <p:cNvSpPr/>
          <p:nvPr/>
        </p:nvSpPr>
        <p:spPr>
          <a:xfrm>
            <a:off x="8312215" y="2785996"/>
            <a:ext cx="528178" cy="1314517"/>
          </a:xfrm>
          <a:custGeom>
            <a:avLst/>
            <a:gdLst>
              <a:gd name="connsiteX0" fmla="*/ 487680 w 487680"/>
              <a:gd name="connsiteY0" fmla="*/ 0 h 1257300"/>
              <a:gd name="connsiteX1" fmla="*/ 220980 w 487680"/>
              <a:gd name="connsiteY1" fmla="*/ 533400 h 1257300"/>
              <a:gd name="connsiteX2" fmla="*/ 0 w 487680"/>
              <a:gd name="connsiteY2" fmla="*/ 1257300 h 1257300"/>
              <a:gd name="connsiteX0" fmla="*/ 487680 w 487680"/>
              <a:gd name="connsiteY0" fmla="*/ 0 h 1257300"/>
              <a:gd name="connsiteX1" fmla="*/ 249123 w 487680"/>
              <a:gd name="connsiteY1" fmla="*/ 540688 h 1257300"/>
              <a:gd name="connsiteX2" fmla="*/ 0 w 487680"/>
              <a:gd name="connsiteY2" fmla="*/ 1257300 h 1257300"/>
            </a:gdLst>
            <a:ahLst/>
            <a:cxnLst>
              <a:cxn ang="0">
                <a:pos x="connsiteX0" y="connsiteY0"/>
              </a:cxn>
              <a:cxn ang="0">
                <a:pos x="connsiteX1" y="connsiteY1"/>
              </a:cxn>
              <a:cxn ang="0">
                <a:pos x="connsiteX2" y="connsiteY2"/>
              </a:cxn>
            </a:cxnLst>
            <a:rect l="l" t="t" r="r" b="b"/>
            <a:pathLst>
              <a:path w="487680" h="1257300">
                <a:moveTo>
                  <a:pt x="487680" y="0"/>
                </a:moveTo>
                <a:cubicBezTo>
                  <a:pt x="394970" y="161925"/>
                  <a:pt x="330403" y="331138"/>
                  <a:pt x="249123" y="540688"/>
                </a:cubicBezTo>
                <a:cubicBezTo>
                  <a:pt x="167843" y="750238"/>
                  <a:pt x="35560" y="1140460"/>
                  <a:pt x="0" y="1257300"/>
                </a:cubicBezTo>
              </a:path>
            </a:pathLst>
          </a:custGeom>
          <a:noFill/>
          <a:ln cmpd="sng">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0" name="Freeform 9"/>
          <p:cNvSpPr/>
          <p:nvPr/>
        </p:nvSpPr>
        <p:spPr>
          <a:xfrm>
            <a:off x="8189722" y="2773680"/>
            <a:ext cx="504699" cy="1237628"/>
          </a:xfrm>
          <a:custGeom>
            <a:avLst/>
            <a:gdLst>
              <a:gd name="connsiteX0" fmla="*/ 504699 w 504699"/>
              <a:gd name="connsiteY0" fmla="*/ 0 h 1237628"/>
              <a:gd name="connsiteX1" fmla="*/ 382779 w 504699"/>
              <a:gd name="connsiteY1" fmla="*/ 304800 h 1237628"/>
              <a:gd name="connsiteX2" fmla="*/ 253239 w 504699"/>
              <a:gd name="connsiteY2" fmla="*/ 655320 h 1237628"/>
              <a:gd name="connsiteX3" fmla="*/ 24639 w 504699"/>
              <a:gd name="connsiteY3" fmla="*/ 1173480 h 1237628"/>
              <a:gd name="connsiteX4" fmla="*/ 17019 w 504699"/>
              <a:gd name="connsiteY4" fmla="*/ 1211580 h 1237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699" h="1237628">
                <a:moveTo>
                  <a:pt x="504699" y="0"/>
                </a:moveTo>
                <a:cubicBezTo>
                  <a:pt x="464694" y="97790"/>
                  <a:pt x="424689" y="195580"/>
                  <a:pt x="382779" y="304800"/>
                </a:cubicBezTo>
                <a:cubicBezTo>
                  <a:pt x="340869" y="414020"/>
                  <a:pt x="312929" y="510540"/>
                  <a:pt x="253239" y="655320"/>
                </a:cubicBezTo>
                <a:cubicBezTo>
                  <a:pt x="193549" y="800100"/>
                  <a:pt x="64009" y="1080770"/>
                  <a:pt x="24639" y="1173480"/>
                </a:cubicBezTo>
                <a:cubicBezTo>
                  <a:pt x="-14731" y="1266190"/>
                  <a:pt x="1144" y="1238885"/>
                  <a:pt x="17019" y="1211580"/>
                </a:cubicBezTo>
              </a:path>
            </a:pathLst>
          </a:custGeom>
          <a:noFill/>
          <a:ln w="38100" cmpd="sng">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2" name="Freeform 11"/>
          <p:cNvSpPr/>
          <p:nvPr/>
        </p:nvSpPr>
        <p:spPr>
          <a:xfrm>
            <a:off x="2919318" y="1736988"/>
            <a:ext cx="1628349" cy="2671377"/>
          </a:xfrm>
          <a:custGeom>
            <a:avLst/>
            <a:gdLst>
              <a:gd name="connsiteX0" fmla="*/ 1683 w 1628349"/>
              <a:gd name="connsiteY0" fmla="*/ 2913 h 2671377"/>
              <a:gd name="connsiteX1" fmla="*/ 357283 w 1628349"/>
              <a:gd name="connsiteY1" fmla="*/ 231513 h 2671377"/>
              <a:gd name="connsiteX2" fmla="*/ 789083 w 1628349"/>
              <a:gd name="connsiteY2" fmla="*/ 650613 h 2671377"/>
              <a:gd name="connsiteX3" fmla="*/ 1309783 w 1628349"/>
              <a:gd name="connsiteY3" fmla="*/ 1514213 h 2671377"/>
              <a:gd name="connsiteX4" fmla="*/ 1576483 w 1628349"/>
              <a:gd name="connsiteY4" fmla="*/ 2174613 h 2671377"/>
              <a:gd name="connsiteX5" fmla="*/ 1614583 w 1628349"/>
              <a:gd name="connsiteY5" fmla="*/ 2568313 h 2671377"/>
              <a:gd name="connsiteX6" fmla="*/ 1614583 w 1628349"/>
              <a:gd name="connsiteY6" fmla="*/ 2669913 h 2671377"/>
              <a:gd name="connsiteX7" fmla="*/ 1449483 w 1628349"/>
              <a:gd name="connsiteY7" fmla="*/ 2517513 h 2671377"/>
              <a:gd name="connsiteX8" fmla="*/ 1144683 w 1628349"/>
              <a:gd name="connsiteY8" fmla="*/ 2187313 h 2671377"/>
              <a:gd name="connsiteX9" fmla="*/ 966883 w 1628349"/>
              <a:gd name="connsiteY9" fmla="*/ 1806313 h 2671377"/>
              <a:gd name="connsiteX10" fmla="*/ 763683 w 1628349"/>
              <a:gd name="connsiteY10" fmla="*/ 1336413 h 2671377"/>
              <a:gd name="connsiteX11" fmla="*/ 585883 w 1628349"/>
              <a:gd name="connsiteY11" fmla="*/ 1006213 h 2671377"/>
              <a:gd name="connsiteX12" fmla="*/ 408083 w 1628349"/>
              <a:gd name="connsiteY12" fmla="*/ 676013 h 2671377"/>
              <a:gd name="connsiteX13" fmla="*/ 230283 w 1628349"/>
              <a:gd name="connsiteY13" fmla="*/ 383913 h 2671377"/>
              <a:gd name="connsiteX14" fmla="*/ 1683 w 1628349"/>
              <a:gd name="connsiteY14" fmla="*/ 2913 h 2671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28349" h="2671377">
                <a:moveTo>
                  <a:pt x="1683" y="2913"/>
                </a:moveTo>
                <a:cubicBezTo>
                  <a:pt x="22850" y="-22487"/>
                  <a:pt x="226050" y="123563"/>
                  <a:pt x="357283" y="231513"/>
                </a:cubicBezTo>
                <a:cubicBezTo>
                  <a:pt x="488516" y="339463"/>
                  <a:pt x="630333" y="436830"/>
                  <a:pt x="789083" y="650613"/>
                </a:cubicBezTo>
                <a:cubicBezTo>
                  <a:pt x="947833" y="864396"/>
                  <a:pt x="1178550" y="1260213"/>
                  <a:pt x="1309783" y="1514213"/>
                </a:cubicBezTo>
                <a:cubicBezTo>
                  <a:pt x="1441016" y="1768213"/>
                  <a:pt x="1525683" y="1998930"/>
                  <a:pt x="1576483" y="2174613"/>
                </a:cubicBezTo>
                <a:cubicBezTo>
                  <a:pt x="1627283" y="2350296"/>
                  <a:pt x="1608233" y="2485763"/>
                  <a:pt x="1614583" y="2568313"/>
                </a:cubicBezTo>
                <a:cubicBezTo>
                  <a:pt x="1620933" y="2650863"/>
                  <a:pt x="1642100" y="2678380"/>
                  <a:pt x="1614583" y="2669913"/>
                </a:cubicBezTo>
                <a:cubicBezTo>
                  <a:pt x="1587066" y="2661446"/>
                  <a:pt x="1527800" y="2597946"/>
                  <a:pt x="1449483" y="2517513"/>
                </a:cubicBezTo>
                <a:cubicBezTo>
                  <a:pt x="1371166" y="2437080"/>
                  <a:pt x="1225116" y="2305846"/>
                  <a:pt x="1144683" y="2187313"/>
                </a:cubicBezTo>
                <a:cubicBezTo>
                  <a:pt x="1064250" y="2068780"/>
                  <a:pt x="1030383" y="1948130"/>
                  <a:pt x="966883" y="1806313"/>
                </a:cubicBezTo>
                <a:cubicBezTo>
                  <a:pt x="903383" y="1664496"/>
                  <a:pt x="827183" y="1469763"/>
                  <a:pt x="763683" y="1336413"/>
                </a:cubicBezTo>
                <a:cubicBezTo>
                  <a:pt x="700183" y="1203063"/>
                  <a:pt x="585883" y="1006213"/>
                  <a:pt x="585883" y="1006213"/>
                </a:cubicBezTo>
                <a:cubicBezTo>
                  <a:pt x="526616" y="896146"/>
                  <a:pt x="467350" y="779730"/>
                  <a:pt x="408083" y="676013"/>
                </a:cubicBezTo>
                <a:cubicBezTo>
                  <a:pt x="348816" y="572296"/>
                  <a:pt x="295900" y="493980"/>
                  <a:pt x="230283" y="383913"/>
                </a:cubicBezTo>
                <a:cubicBezTo>
                  <a:pt x="164666" y="273846"/>
                  <a:pt x="-19484" y="28313"/>
                  <a:pt x="1683" y="2913"/>
                </a:cubicBezTo>
                <a:close/>
              </a:path>
            </a:pathLst>
          </a:custGeom>
          <a:pattFill prst="wdDnDiag">
            <a:fgClr>
              <a:schemeClr val="accent2"/>
            </a:fgClr>
            <a:bgClr>
              <a:schemeClr val="bg1"/>
            </a:bgClr>
          </a:patt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4" name="Freeform 13"/>
          <p:cNvSpPr/>
          <p:nvPr/>
        </p:nvSpPr>
        <p:spPr>
          <a:xfrm>
            <a:off x="6790519" y="2361426"/>
            <a:ext cx="1533054" cy="2051610"/>
          </a:xfrm>
          <a:custGeom>
            <a:avLst/>
            <a:gdLst>
              <a:gd name="connsiteX0" fmla="*/ 1502581 w 1533054"/>
              <a:gd name="connsiteY0" fmla="*/ 774 h 2051610"/>
              <a:gd name="connsiteX1" fmla="*/ 1134281 w 1533054"/>
              <a:gd name="connsiteY1" fmla="*/ 419874 h 2051610"/>
              <a:gd name="connsiteX2" fmla="*/ 575481 w 1533054"/>
              <a:gd name="connsiteY2" fmla="*/ 965974 h 2051610"/>
              <a:gd name="connsiteX3" fmla="*/ 245281 w 1533054"/>
              <a:gd name="connsiteY3" fmla="*/ 1372374 h 2051610"/>
              <a:gd name="connsiteX4" fmla="*/ 67481 w 1533054"/>
              <a:gd name="connsiteY4" fmla="*/ 1461274 h 2051610"/>
              <a:gd name="connsiteX5" fmla="*/ 16681 w 1533054"/>
              <a:gd name="connsiteY5" fmla="*/ 1893074 h 2051610"/>
              <a:gd name="connsiteX6" fmla="*/ 3981 w 1533054"/>
              <a:gd name="connsiteY6" fmla="*/ 1994674 h 2051610"/>
              <a:gd name="connsiteX7" fmla="*/ 80181 w 1533054"/>
              <a:gd name="connsiteY7" fmla="*/ 2045474 h 2051610"/>
              <a:gd name="connsiteX8" fmla="*/ 257981 w 1533054"/>
              <a:gd name="connsiteY8" fmla="*/ 1854974 h 2051610"/>
              <a:gd name="connsiteX9" fmla="*/ 524681 w 1533054"/>
              <a:gd name="connsiteY9" fmla="*/ 1588274 h 2051610"/>
              <a:gd name="connsiteX10" fmla="*/ 956481 w 1533054"/>
              <a:gd name="connsiteY10" fmla="*/ 1080274 h 2051610"/>
              <a:gd name="connsiteX11" fmla="*/ 1197781 w 1533054"/>
              <a:gd name="connsiteY11" fmla="*/ 902474 h 2051610"/>
              <a:gd name="connsiteX12" fmla="*/ 1477181 w 1533054"/>
              <a:gd name="connsiteY12" fmla="*/ 330974 h 2051610"/>
              <a:gd name="connsiteX13" fmla="*/ 1502581 w 1533054"/>
              <a:gd name="connsiteY13" fmla="*/ 774 h 2051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33054" h="2051610">
                <a:moveTo>
                  <a:pt x="1502581" y="774"/>
                </a:moveTo>
                <a:cubicBezTo>
                  <a:pt x="1445431" y="15591"/>
                  <a:pt x="1288798" y="259007"/>
                  <a:pt x="1134281" y="419874"/>
                </a:cubicBezTo>
                <a:cubicBezTo>
                  <a:pt x="979764" y="580741"/>
                  <a:pt x="723648" y="807224"/>
                  <a:pt x="575481" y="965974"/>
                </a:cubicBezTo>
                <a:cubicBezTo>
                  <a:pt x="427314" y="1124724"/>
                  <a:pt x="329948" y="1289824"/>
                  <a:pt x="245281" y="1372374"/>
                </a:cubicBezTo>
                <a:cubicBezTo>
                  <a:pt x="160614" y="1454924"/>
                  <a:pt x="105581" y="1374491"/>
                  <a:pt x="67481" y="1461274"/>
                </a:cubicBezTo>
                <a:cubicBezTo>
                  <a:pt x="29381" y="1548057"/>
                  <a:pt x="27264" y="1804174"/>
                  <a:pt x="16681" y="1893074"/>
                </a:cubicBezTo>
                <a:cubicBezTo>
                  <a:pt x="6098" y="1981974"/>
                  <a:pt x="-6602" y="1969274"/>
                  <a:pt x="3981" y="1994674"/>
                </a:cubicBezTo>
                <a:cubicBezTo>
                  <a:pt x="14564" y="2020074"/>
                  <a:pt x="37848" y="2068757"/>
                  <a:pt x="80181" y="2045474"/>
                </a:cubicBezTo>
                <a:cubicBezTo>
                  <a:pt x="122514" y="2022191"/>
                  <a:pt x="183898" y="1931174"/>
                  <a:pt x="257981" y="1854974"/>
                </a:cubicBezTo>
                <a:cubicBezTo>
                  <a:pt x="332064" y="1778774"/>
                  <a:pt x="408264" y="1717391"/>
                  <a:pt x="524681" y="1588274"/>
                </a:cubicBezTo>
                <a:cubicBezTo>
                  <a:pt x="641098" y="1459157"/>
                  <a:pt x="844298" y="1194574"/>
                  <a:pt x="956481" y="1080274"/>
                </a:cubicBezTo>
                <a:cubicBezTo>
                  <a:pt x="1068664" y="965974"/>
                  <a:pt x="1110998" y="1027357"/>
                  <a:pt x="1197781" y="902474"/>
                </a:cubicBezTo>
                <a:cubicBezTo>
                  <a:pt x="1284564" y="777591"/>
                  <a:pt x="1426381" y="474907"/>
                  <a:pt x="1477181" y="330974"/>
                </a:cubicBezTo>
                <a:cubicBezTo>
                  <a:pt x="1527981" y="187041"/>
                  <a:pt x="1559731" y="-14043"/>
                  <a:pt x="1502581" y="774"/>
                </a:cubicBezTo>
                <a:close/>
              </a:path>
            </a:pathLst>
          </a:custGeom>
          <a:pattFill prst="dkUpDiag">
            <a:fgClr>
              <a:schemeClr val="accent2"/>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3" name="Freeform 12"/>
          <p:cNvSpPr/>
          <p:nvPr/>
        </p:nvSpPr>
        <p:spPr>
          <a:xfrm>
            <a:off x="3085788" y="1815232"/>
            <a:ext cx="2324572" cy="2605212"/>
          </a:xfrm>
          <a:custGeom>
            <a:avLst/>
            <a:gdLst>
              <a:gd name="connsiteX0" fmla="*/ 13012 w 2324572"/>
              <a:gd name="connsiteY0" fmla="*/ 13568 h 2605212"/>
              <a:gd name="connsiteX1" fmla="*/ 1168712 w 2324572"/>
              <a:gd name="connsiteY1" fmla="*/ 915268 h 2605212"/>
              <a:gd name="connsiteX2" fmla="*/ 1968812 w 2324572"/>
              <a:gd name="connsiteY2" fmla="*/ 1766168 h 2605212"/>
              <a:gd name="connsiteX3" fmla="*/ 2260912 w 2324572"/>
              <a:gd name="connsiteY3" fmla="*/ 2172568 h 2605212"/>
              <a:gd name="connsiteX4" fmla="*/ 2299012 w 2324572"/>
              <a:gd name="connsiteY4" fmla="*/ 2451968 h 2605212"/>
              <a:gd name="connsiteX5" fmla="*/ 2311712 w 2324572"/>
              <a:gd name="connsiteY5" fmla="*/ 2604368 h 2605212"/>
              <a:gd name="connsiteX6" fmla="*/ 2108512 w 2324572"/>
              <a:gd name="connsiteY6" fmla="*/ 2388468 h 2605212"/>
              <a:gd name="connsiteX7" fmla="*/ 1829112 w 2324572"/>
              <a:gd name="connsiteY7" fmla="*/ 2109068 h 2605212"/>
              <a:gd name="connsiteX8" fmla="*/ 1549712 w 2324572"/>
              <a:gd name="connsiteY8" fmla="*/ 1855068 h 2605212"/>
              <a:gd name="connsiteX9" fmla="*/ 1206812 w 2324572"/>
              <a:gd name="connsiteY9" fmla="*/ 1423268 h 2605212"/>
              <a:gd name="connsiteX10" fmla="*/ 952812 w 2324572"/>
              <a:gd name="connsiteY10" fmla="*/ 1029568 h 2605212"/>
              <a:gd name="connsiteX11" fmla="*/ 749612 w 2324572"/>
              <a:gd name="connsiteY11" fmla="*/ 673968 h 2605212"/>
              <a:gd name="connsiteX12" fmla="*/ 559112 w 2324572"/>
              <a:gd name="connsiteY12" fmla="*/ 394568 h 2605212"/>
              <a:gd name="connsiteX13" fmla="*/ 13012 w 2324572"/>
              <a:gd name="connsiteY13" fmla="*/ 13568 h 2605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24572" h="2605212">
                <a:moveTo>
                  <a:pt x="13012" y="13568"/>
                </a:moveTo>
                <a:cubicBezTo>
                  <a:pt x="114612" y="100351"/>
                  <a:pt x="842745" y="623168"/>
                  <a:pt x="1168712" y="915268"/>
                </a:cubicBezTo>
                <a:cubicBezTo>
                  <a:pt x="1494679" y="1207368"/>
                  <a:pt x="1786779" y="1556618"/>
                  <a:pt x="1968812" y="1766168"/>
                </a:cubicBezTo>
                <a:cubicBezTo>
                  <a:pt x="2150845" y="1975718"/>
                  <a:pt x="2205879" y="2058268"/>
                  <a:pt x="2260912" y="2172568"/>
                </a:cubicBezTo>
                <a:cubicBezTo>
                  <a:pt x="2315945" y="2286868"/>
                  <a:pt x="2290545" y="2380001"/>
                  <a:pt x="2299012" y="2451968"/>
                </a:cubicBezTo>
                <a:cubicBezTo>
                  <a:pt x="2307479" y="2523935"/>
                  <a:pt x="2343462" y="2614951"/>
                  <a:pt x="2311712" y="2604368"/>
                </a:cubicBezTo>
                <a:cubicBezTo>
                  <a:pt x="2279962" y="2593785"/>
                  <a:pt x="2188945" y="2471018"/>
                  <a:pt x="2108512" y="2388468"/>
                </a:cubicBezTo>
                <a:cubicBezTo>
                  <a:pt x="2028079" y="2305918"/>
                  <a:pt x="1922245" y="2197968"/>
                  <a:pt x="1829112" y="2109068"/>
                </a:cubicBezTo>
                <a:cubicBezTo>
                  <a:pt x="1735979" y="2020168"/>
                  <a:pt x="1653429" y="1969368"/>
                  <a:pt x="1549712" y="1855068"/>
                </a:cubicBezTo>
                <a:cubicBezTo>
                  <a:pt x="1445995" y="1740768"/>
                  <a:pt x="1306295" y="1560851"/>
                  <a:pt x="1206812" y="1423268"/>
                </a:cubicBezTo>
                <a:cubicBezTo>
                  <a:pt x="1107329" y="1285685"/>
                  <a:pt x="1029012" y="1154451"/>
                  <a:pt x="952812" y="1029568"/>
                </a:cubicBezTo>
                <a:cubicBezTo>
                  <a:pt x="876612" y="904685"/>
                  <a:pt x="815229" y="779801"/>
                  <a:pt x="749612" y="673968"/>
                </a:cubicBezTo>
                <a:cubicBezTo>
                  <a:pt x="683995" y="568135"/>
                  <a:pt x="683995" y="508868"/>
                  <a:pt x="559112" y="394568"/>
                </a:cubicBezTo>
                <a:cubicBezTo>
                  <a:pt x="434229" y="280268"/>
                  <a:pt x="-88588" y="-73215"/>
                  <a:pt x="13012" y="13568"/>
                </a:cubicBezTo>
                <a:close/>
              </a:path>
            </a:pathLst>
          </a:custGeom>
          <a:pattFill prst="wdDnDiag">
            <a:fgClr>
              <a:schemeClr val="accent2"/>
            </a:fgClr>
            <a:bgClr>
              <a:schemeClr val="bg1"/>
            </a:bgClr>
          </a:patt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1" name="Freeform 10"/>
          <p:cNvSpPr/>
          <p:nvPr/>
        </p:nvSpPr>
        <p:spPr>
          <a:xfrm>
            <a:off x="7719707" y="1764494"/>
            <a:ext cx="1395976" cy="2661280"/>
          </a:xfrm>
          <a:custGeom>
            <a:avLst/>
            <a:gdLst>
              <a:gd name="connsiteX0" fmla="*/ 1386193 w 1395976"/>
              <a:gd name="connsiteY0" fmla="*/ 806 h 2661280"/>
              <a:gd name="connsiteX1" fmla="*/ 916293 w 1395976"/>
              <a:gd name="connsiteY1" fmla="*/ 356406 h 2661280"/>
              <a:gd name="connsiteX2" fmla="*/ 573393 w 1395976"/>
              <a:gd name="connsiteY2" fmla="*/ 712006 h 2661280"/>
              <a:gd name="connsiteX3" fmla="*/ 205093 w 1395976"/>
              <a:gd name="connsiteY3" fmla="*/ 1524806 h 2661280"/>
              <a:gd name="connsiteX4" fmla="*/ 14593 w 1395976"/>
              <a:gd name="connsiteY4" fmla="*/ 2210606 h 2661280"/>
              <a:gd name="connsiteX5" fmla="*/ 14593 w 1395976"/>
              <a:gd name="connsiteY5" fmla="*/ 2540806 h 2661280"/>
              <a:gd name="connsiteX6" fmla="*/ 27293 w 1395976"/>
              <a:gd name="connsiteY6" fmla="*/ 2655106 h 2661280"/>
              <a:gd name="connsiteX7" fmla="*/ 192393 w 1395976"/>
              <a:gd name="connsiteY7" fmla="*/ 2617006 h 2661280"/>
              <a:gd name="connsiteX8" fmla="*/ 408293 w 1395976"/>
              <a:gd name="connsiteY8" fmla="*/ 2375706 h 2661280"/>
              <a:gd name="connsiteX9" fmla="*/ 484493 w 1395976"/>
              <a:gd name="connsiteY9" fmla="*/ 2261406 h 2661280"/>
              <a:gd name="connsiteX10" fmla="*/ 560693 w 1395976"/>
              <a:gd name="connsiteY10" fmla="*/ 1994706 h 2661280"/>
              <a:gd name="connsiteX11" fmla="*/ 840093 w 1395976"/>
              <a:gd name="connsiteY11" fmla="*/ 1410506 h 2661280"/>
              <a:gd name="connsiteX12" fmla="*/ 954393 w 1395976"/>
              <a:gd name="connsiteY12" fmla="*/ 1080306 h 2661280"/>
              <a:gd name="connsiteX13" fmla="*/ 1017893 w 1395976"/>
              <a:gd name="connsiteY13" fmla="*/ 877106 h 2661280"/>
              <a:gd name="connsiteX14" fmla="*/ 1055993 w 1395976"/>
              <a:gd name="connsiteY14" fmla="*/ 673906 h 2661280"/>
              <a:gd name="connsiteX15" fmla="*/ 1221093 w 1395976"/>
              <a:gd name="connsiteY15" fmla="*/ 458006 h 2661280"/>
              <a:gd name="connsiteX16" fmla="*/ 1386193 w 1395976"/>
              <a:gd name="connsiteY16" fmla="*/ 806 h 2661280"/>
              <a:gd name="connsiteX0" fmla="*/ 1386193 w 1395976"/>
              <a:gd name="connsiteY0" fmla="*/ 806 h 2661280"/>
              <a:gd name="connsiteX1" fmla="*/ 916293 w 1395976"/>
              <a:gd name="connsiteY1" fmla="*/ 356406 h 2661280"/>
              <a:gd name="connsiteX2" fmla="*/ 573393 w 1395976"/>
              <a:gd name="connsiteY2" fmla="*/ 712006 h 2661280"/>
              <a:gd name="connsiteX3" fmla="*/ 205093 w 1395976"/>
              <a:gd name="connsiteY3" fmla="*/ 1524806 h 2661280"/>
              <a:gd name="connsiteX4" fmla="*/ 14593 w 1395976"/>
              <a:gd name="connsiteY4" fmla="*/ 2210606 h 2661280"/>
              <a:gd name="connsiteX5" fmla="*/ 14593 w 1395976"/>
              <a:gd name="connsiteY5" fmla="*/ 2540806 h 2661280"/>
              <a:gd name="connsiteX6" fmla="*/ 27293 w 1395976"/>
              <a:gd name="connsiteY6" fmla="*/ 2655106 h 2661280"/>
              <a:gd name="connsiteX7" fmla="*/ 192393 w 1395976"/>
              <a:gd name="connsiteY7" fmla="*/ 2617006 h 2661280"/>
              <a:gd name="connsiteX8" fmla="*/ 408293 w 1395976"/>
              <a:gd name="connsiteY8" fmla="*/ 2375706 h 2661280"/>
              <a:gd name="connsiteX9" fmla="*/ 484493 w 1395976"/>
              <a:gd name="connsiteY9" fmla="*/ 2261406 h 2661280"/>
              <a:gd name="connsiteX10" fmla="*/ 560693 w 1395976"/>
              <a:gd name="connsiteY10" fmla="*/ 1994706 h 2661280"/>
              <a:gd name="connsiteX11" fmla="*/ 817233 w 1395976"/>
              <a:gd name="connsiteY11" fmla="*/ 1402886 h 2661280"/>
              <a:gd name="connsiteX12" fmla="*/ 954393 w 1395976"/>
              <a:gd name="connsiteY12" fmla="*/ 1080306 h 2661280"/>
              <a:gd name="connsiteX13" fmla="*/ 1017893 w 1395976"/>
              <a:gd name="connsiteY13" fmla="*/ 877106 h 2661280"/>
              <a:gd name="connsiteX14" fmla="*/ 1055993 w 1395976"/>
              <a:gd name="connsiteY14" fmla="*/ 673906 h 2661280"/>
              <a:gd name="connsiteX15" fmla="*/ 1221093 w 1395976"/>
              <a:gd name="connsiteY15" fmla="*/ 458006 h 2661280"/>
              <a:gd name="connsiteX16" fmla="*/ 1386193 w 1395976"/>
              <a:gd name="connsiteY16" fmla="*/ 806 h 2661280"/>
              <a:gd name="connsiteX0" fmla="*/ 1386193 w 1395976"/>
              <a:gd name="connsiteY0" fmla="*/ 806 h 2661280"/>
              <a:gd name="connsiteX1" fmla="*/ 916293 w 1395976"/>
              <a:gd name="connsiteY1" fmla="*/ 356406 h 2661280"/>
              <a:gd name="connsiteX2" fmla="*/ 573393 w 1395976"/>
              <a:gd name="connsiteY2" fmla="*/ 712006 h 2661280"/>
              <a:gd name="connsiteX3" fmla="*/ 205093 w 1395976"/>
              <a:gd name="connsiteY3" fmla="*/ 1524806 h 2661280"/>
              <a:gd name="connsiteX4" fmla="*/ 14593 w 1395976"/>
              <a:gd name="connsiteY4" fmla="*/ 2210606 h 2661280"/>
              <a:gd name="connsiteX5" fmla="*/ 14593 w 1395976"/>
              <a:gd name="connsiteY5" fmla="*/ 2540806 h 2661280"/>
              <a:gd name="connsiteX6" fmla="*/ 27293 w 1395976"/>
              <a:gd name="connsiteY6" fmla="*/ 2655106 h 2661280"/>
              <a:gd name="connsiteX7" fmla="*/ 192393 w 1395976"/>
              <a:gd name="connsiteY7" fmla="*/ 2617006 h 2661280"/>
              <a:gd name="connsiteX8" fmla="*/ 408293 w 1395976"/>
              <a:gd name="connsiteY8" fmla="*/ 2375706 h 2661280"/>
              <a:gd name="connsiteX9" fmla="*/ 484493 w 1395976"/>
              <a:gd name="connsiteY9" fmla="*/ 2261406 h 2661280"/>
              <a:gd name="connsiteX10" fmla="*/ 560693 w 1395976"/>
              <a:gd name="connsiteY10" fmla="*/ 1994706 h 2661280"/>
              <a:gd name="connsiteX11" fmla="*/ 817233 w 1395976"/>
              <a:gd name="connsiteY11" fmla="*/ 1402886 h 2661280"/>
              <a:gd name="connsiteX12" fmla="*/ 916293 w 1395976"/>
              <a:gd name="connsiteY12" fmla="*/ 1072686 h 2661280"/>
              <a:gd name="connsiteX13" fmla="*/ 1017893 w 1395976"/>
              <a:gd name="connsiteY13" fmla="*/ 877106 h 2661280"/>
              <a:gd name="connsiteX14" fmla="*/ 1055993 w 1395976"/>
              <a:gd name="connsiteY14" fmla="*/ 673906 h 2661280"/>
              <a:gd name="connsiteX15" fmla="*/ 1221093 w 1395976"/>
              <a:gd name="connsiteY15" fmla="*/ 458006 h 2661280"/>
              <a:gd name="connsiteX16" fmla="*/ 1386193 w 1395976"/>
              <a:gd name="connsiteY16" fmla="*/ 806 h 2661280"/>
              <a:gd name="connsiteX0" fmla="*/ 1386193 w 1395976"/>
              <a:gd name="connsiteY0" fmla="*/ 806 h 2661280"/>
              <a:gd name="connsiteX1" fmla="*/ 916293 w 1395976"/>
              <a:gd name="connsiteY1" fmla="*/ 356406 h 2661280"/>
              <a:gd name="connsiteX2" fmla="*/ 573393 w 1395976"/>
              <a:gd name="connsiteY2" fmla="*/ 712006 h 2661280"/>
              <a:gd name="connsiteX3" fmla="*/ 205093 w 1395976"/>
              <a:gd name="connsiteY3" fmla="*/ 1524806 h 2661280"/>
              <a:gd name="connsiteX4" fmla="*/ 14593 w 1395976"/>
              <a:gd name="connsiteY4" fmla="*/ 2210606 h 2661280"/>
              <a:gd name="connsiteX5" fmla="*/ 14593 w 1395976"/>
              <a:gd name="connsiteY5" fmla="*/ 2540806 h 2661280"/>
              <a:gd name="connsiteX6" fmla="*/ 27293 w 1395976"/>
              <a:gd name="connsiteY6" fmla="*/ 2655106 h 2661280"/>
              <a:gd name="connsiteX7" fmla="*/ 192393 w 1395976"/>
              <a:gd name="connsiteY7" fmla="*/ 2617006 h 2661280"/>
              <a:gd name="connsiteX8" fmla="*/ 408293 w 1395976"/>
              <a:gd name="connsiteY8" fmla="*/ 2375706 h 2661280"/>
              <a:gd name="connsiteX9" fmla="*/ 484493 w 1395976"/>
              <a:gd name="connsiteY9" fmla="*/ 2261406 h 2661280"/>
              <a:gd name="connsiteX10" fmla="*/ 560693 w 1395976"/>
              <a:gd name="connsiteY10" fmla="*/ 1994706 h 2661280"/>
              <a:gd name="connsiteX11" fmla="*/ 786753 w 1395976"/>
              <a:gd name="connsiteY11" fmla="*/ 1395266 h 2661280"/>
              <a:gd name="connsiteX12" fmla="*/ 916293 w 1395976"/>
              <a:gd name="connsiteY12" fmla="*/ 1072686 h 2661280"/>
              <a:gd name="connsiteX13" fmla="*/ 1017893 w 1395976"/>
              <a:gd name="connsiteY13" fmla="*/ 877106 h 2661280"/>
              <a:gd name="connsiteX14" fmla="*/ 1055993 w 1395976"/>
              <a:gd name="connsiteY14" fmla="*/ 673906 h 2661280"/>
              <a:gd name="connsiteX15" fmla="*/ 1221093 w 1395976"/>
              <a:gd name="connsiteY15" fmla="*/ 458006 h 2661280"/>
              <a:gd name="connsiteX16" fmla="*/ 1386193 w 1395976"/>
              <a:gd name="connsiteY16" fmla="*/ 806 h 2661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5976" h="2661280">
                <a:moveTo>
                  <a:pt x="1386193" y="806"/>
                </a:moveTo>
                <a:cubicBezTo>
                  <a:pt x="1335393" y="-16127"/>
                  <a:pt x="1051760" y="237873"/>
                  <a:pt x="916293" y="356406"/>
                </a:cubicBezTo>
                <a:cubicBezTo>
                  <a:pt x="780826" y="474939"/>
                  <a:pt x="691926" y="517273"/>
                  <a:pt x="573393" y="712006"/>
                </a:cubicBezTo>
                <a:cubicBezTo>
                  <a:pt x="454860" y="906739"/>
                  <a:pt x="298226" y="1275039"/>
                  <a:pt x="205093" y="1524806"/>
                </a:cubicBezTo>
                <a:cubicBezTo>
                  <a:pt x="111960" y="1774573"/>
                  <a:pt x="46343" y="2041273"/>
                  <a:pt x="14593" y="2210606"/>
                </a:cubicBezTo>
                <a:cubicBezTo>
                  <a:pt x="-17157" y="2379939"/>
                  <a:pt x="12476" y="2466723"/>
                  <a:pt x="14593" y="2540806"/>
                </a:cubicBezTo>
                <a:cubicBezTo>
                  <a:pt x="16710" y="2614889"/>
                  <a:pt x="-2340" y="2642406"/>
                  <a:pt x="27293" y="2655106"/>
                </a:cubicBezTo>
                <a:cubicBezTo>
                  <a:pt x="56926" y="2667806"/>
                  <a:pt x="128893" y="2663573"/>
                  <a:pt x="192393" y="2617006"/>
                </a:cubicBezTo>
                <a:cubicBezTo>
                  <a:pt x="255893" y="2570439"/>
                  <a:pt x="359610" y="2434973"/>
                  <a:pt x="408293" y="2375706"/>
                </a:cubicBezTo>
                <a:cubicBezTo>
                  <a:pt x="456976" y="2316439"/>
                  <a:pt x="459093" y="2324906"/>
                  <a:pt x="484493" y="2261406"/>
                </a:cubicBezTo>
                <a:cubicBezTo>
                  <a:pt x="509893" y="2197906"/>
                  <a:pt x="510316" y="2139063"/>
                  <a:pt x="560693" y="1994706"/>
                </a:cubicBezTo>
                <a:cubicBezTo>
                  <a:pt x="611070" y="1850349"/>
                  <a:pt x="727486" y="1548936"/>
                  <a:pt x="786753" y="1395266"/>
                </a:cubicBezTo>
                <a:cubicBezTo>
                  <a:pt x="846020" y="1241596"/>
                  <a:pt x="877770" y="1159046"/>
                  <a:pt x="916293" y="1072686"/>
                </a:cubicBezTo>
                <a:cubicBezTo>
                  <a:pt x="954816" y="986326"/>
                  <a:pt x="994610" y="943569"/>
                  <a:pt x="1017893" y="877106"/>
                </a:cubicBezTo>
                <a:cubicBezTo>
                  <a:pt x="1041176" y="810643"/>
                  <a:pt x="1022126" y="743756"/>
                  <a:pt x="1055993" y="673906"/>
                </a:cubicBezTo>
                <a:cubicBezTo>
                  <a:pt x="1089860" y="604056"/>
                  <a:pt x="1166060" y="570189"/>
                  <a:pt x="1221093" y="458006"/>
                </a:cubicBezTo>
                <a:cubicBezTo>
                  <a:pt x="1276126" y="345823"/>
                  <a:pt x="1436993" y="17739"/>
                  <a:pt x="1386193" y="806"/>
                </a:cubicBezTo>
                <a:close/>
              </a:path>
            </a:pathLst>
          </a:custGeom>
          <a:pattFill prst="wdUpDiag">
            <a:fgClr>
              <a:schemeClr val="accent2"/>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9" name="Freeform 18"/>
          <p:cNvSpPr/>
          <p:nvPr/>
        </p:nvSpPr>
        <p:spPr>
          <a:xfrm>
            <a:off x="4544156" y="4172523"/>
            <a:ext cx="927406" cy="492025"/>
          </a:xfrm>
          <a:custGeom>
            <a:avLst/>
            <a:gdLst>
              <a:gd name="connsiteX0" fmla="*/ 40544 w 927406"/>
              <a:gd name="connsiteY0" fmla="*/ 5778 h 492025"/>
              <a:gd name="connsiteX1" fmla="*/ 281844 w 927406"/>
              <a:gd name="connsiteY1" fmla="*/ 81978 h 492025"/>
              <a:gd name="connsiteX2" fmla="*/ 561244 w 927406"/>
              <a:gd name="connsiteY2" fmla="*/ 158178 h 492025"/>
              <a:gd name="connsiteX3" fmla="*/ 700944 w 927406"/>
              <a:gd name="connsiteY3" fmla="*/ 208978 h 492025"/>
              <a:gd name="connsiteX4" fmla="*/ 866044 w 927406"/>
              <a:gd name="connsiteY4" fmla="*/ 361378 h 492025"/>
              <a:gd name="connsiteX5" fmla="*/ 916844 w 927406"/>
              <a:gd name="connsiteY5" fmla="*/ 488378 h 492025"/>
              <a:gd name="connsiteX6" fmla="*/ 675544 w 927406"/>
              <a:gd name="connsiteY6" fmla="*/ 450278 h 492025"/>
              <a:gd name="connsiteX7" fmla="*/ 281844 w 927406"/>
              <a:gd name="connsiteY7" fmla="*/ 374078 h 492025"/>
              <a:gd name="connsiteX8" fmla="*/ 40544 w 927406"/>
              <a:gd name="connsiteY8" fmla="*/ 386778 h 492025"/>
              <a:gd name="connsiteX9" fmla="*/ 2444 w 927406"/>
              <a:gd name="connsiteY9" fmla="*/ 247078 h 492025"/>
              <a:gd name="connsiteX10" fmla="*/ 40544 w 927406"/>
              <a:gd name="connsiteY10" fmla="*/ 5778 h 49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27406" h="492025">
                <a:moveTo>
                  <a:pt x="40544" y="5778"/>
                </a:moveTo>
                <a:cubicBezTo>
                  <a:pt x="87111" y="-21739"/>
                  <a:pt x="195061" y="56578"/>
                  <a:pt x="281844" y="81978"/>
                </a:cubicBezTo>
                <a:cubicBezTo>
                  <a:pt x="368627" y="107378"/>
                  <a:pt x="491394" y="137011"/>
                  <a:pt x="561244" y="158178"/>
                </a:cubicBezTo>
                <a:cubicBezTo>
                  <a:pt x="631094" y="179345"/>
                  <a:pt x="650144" y="175111"/>
                  <a:pt x="700944" y="208978"/>
                </a:cubicBezTo>
                <a:cubicBezTo>
                  <a:pt x="751744" y="242845"/>
                  <a:pt x="830061" y="314811"/>
                  <a:pt x="866044" y="361378"/>
                </a:cubicBezTo>
                <a:cubicBezTo>
                  <a:pt x="902027" y="407945"/>
                  <a:pt x="948594" y="473561"/>
                  <a:pt x="916844" y="488378"/>
                </a:cubicBezTo>
                <a:cubicBezTo>
                  <a:pt x="885094" y="503195"/>
                  <a:pt x="781377" y="469328"/>
                  <a:pt x="675544" y="450278"/>
                </a:cubicBezTo>
                <a:cubicBezTo>
                  <a:pt x="569711" y="431228"/>
                  <a:pt x="387677" y="384661"/>
                  <a:pt x="281844" y="374078"/>
                </a:cubicBezTo>
                <a:cubicBezTo>
                  <a:pt x="176011" y="363495"/>
                  <a:pt x="87111" y="407945"/>
                  <a:pt x="40544" y="386778"/>
                </a:cubicBezTo>
                <a:cubicBezTo>
                  <a:pt x="-6023" y="365611"/>
                  <a:pt x="6677" y="308461"/>
                  <a:pt x="2444" y="247078"/>
                </a:cubicBezTo>
                <a:cubicBezTo>
                  <a:pt x="-1789" y="185695"/>
                  <a:pt x="-6023" y="33295"/>
                  <a:pt x="40544" y="5778"/>
                </a:cubicBezTo>
                <a:close/>
              </a:path>
            </a:pathLst>
          </a:custGeom>
          <a:pattFill prst="narHorz">
            <a:fgClr>
              <a:schemeClr val="accent2"/>
            </a:fgClr>
            <a:bgClr>
              <a:schemeClr val="bg1"/>
            </a:bgClr>
          </a:pattFill>
          <a:ln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0" name="Freeform 19"/>
          <p:cNvSpPr/>
          <p:nvPr/>
        </p:nvSpPr>
        <p:spPr>
          <a:xfrm>
            <a:off x="6778752" y="4159163"/>
            <a:ext cx="912758" cy="501794"/>
          </a:xfrm>
          <a:custGeom>
            <a:avLst/>
            <a:gdLst>
              <a:gd name="connsiteX0" fmla="*/ 879348 w 912758"/>
              <a:gd name="connsiteY0" fmla="*/ 6437 h 501794"/>
              <a:gd name="connsiteX1" fmla="*/ 714248 w 912758"/>
              <a:gd name="connsiteY1" fmla="*/ 133437 h 501794"/>
              <a:gd name="connsiteX2" fmla="*/ 257048 w 912758"/>
              <a:gd name="connsiteY2" fmla="*/ 235037 h 501794"/>
              <a:gd name="connsiteX3" fmla="*/ 41148 w 912758"/>
              <a:gd name="connsiteY3" fmla="*/ 235037 h 501794"/>
              <a:gd name="connsiteX4" fmla="*/ 3048 w 912758"/>
              <a:gd name="connsiteY4" fmla="*/ 412837 h 501794"/>
              <a:gd name="connsiteX5" fmla="*/ 41148 w 912758"/>
              <a:gd name="connsiteY5" fmla="*/ 501737 h 501794"/>
              <a:gd name="connsiteX6" fmla="*/ 345948 w 912758"/>
              <a:gd name="connsiteY6" fmla="*/ 425537 h 501794"/>
              <a:gd name="connsiteX7" fmla="*/ 777748 w 912758"/>
              <a:gd name="connsiteY7" fmla="*/ 374737 h 501794"/>
              <a:gd name="connsiteX8" fmla="*/ 904748 w 912758"/>
              <a:gd name="connsiteY8" fmla="*/ 349337 h 501794"/>
              <a:gd name="connsiteX9" fmla="*/ 879348 w 912758"/>
              <a:gd name="connsiteY9" fmla="*/ 6437 h 501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2758" h="501794">
                <a:moveTo>
                  <a:pt x="879348" y="6437"/>
                </a:moveTo>
                <a:cubicBezTo>
                  <a:pt x="847598" y="-29546"/>
                  <a:pt x="817965" y="95337"/>
                  <a:pt x="714248" y="133437"/>
                </a:cubicBezTo>
                <a:cubicBezTo>
                  <a:pt x="610531" y="171537"/>
                  <a:pt x="369231" y="218104"/>
                  <a:pt x="257048" y="235037"/>
                </a:cubicBezTo>
                <a:cubicBezTo>
                  <a:pt x="144865" y="251970"/>
                  <a:pt x="83481" y="205404"/>
                  <a:pt x="41148" y="235037"/>
                </a:cubicBezTo>
                <a:cubicBezTo>
                  <a:pt x="-1185" y="264670"/>
                  <a:pt x="3048" y="368387"/>
                  <a:pt x="3048" y="412837"/>
                </a:cubicBezTo>
                <a:cubicBezTo>
                  <a:pt x="3048" y="457287"/>
                  <a:pt x="-16002" y="499620"/>
                  <a:pt x="41148" y="501737"/>
                </a:cubicBezTo>
                <a:cubicBezTo>
                  <a:pt x="98298" y="503854"/>
                  <a:pt x="223181" y="446704"/>
                  <a:pt x="345948" y="425537"/>
                </a:cubicBezTo>
                <a:cubicBezTo>
                  <a:pt x="468715" y="404370"/>
                  <a:pt x="684615" y="387437"/>
                  <a:pt x="777748" y="374737"/>
                </a:cubicBezTo>
                <a:cubicBezTo>
                  <a:pt x="870881" y="362037"/>
                  <a:pt x="887815" y="406487"/>
                  <a:pt x="904748" y="349337"/>
                </a:cubicBezTo>
                <a:cubicBezTo>
                  <a:pt x="921681" y="292187"/>
                  <a:pt x="911098" y="42420"/>
                  <a:pt x="879348" y="6437"/>
                </a:cubicBezTo>
                <a:close/>
              </a:path>
            </a:pathLst>
          </a:custGeom>
          <a:pattFill prst="narHorz">
            <a:fgClr>
              <a:schemeClr val="accent2"/>
            </a:fgClr>
            <a:bgClr>
              <a:schemeClr val="bg1"/>
            </a:bgClr>
          </a:pattFill>
          <a:ln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8" name="Oval 27"/>
          <p:cNvSpPr/>
          <p:nvPr/>
        </p:nvSpPr>
        <p:spPr>
          <a:xfrm>
            <a:off x="4435644" y="4495380"/>
            <a:ext cx="412688" cy="306350"/>
          </a:xfrm>
          <a:prstGeom prst="ellipse">
            <a:avLst/>
          </a:prstGeom>
          <a:pattFill prst="pct20">
            <a:fgClr>
              <a:schemeClr val="accent1"/>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9" name="Oval 28"/>
          <p:cNvSpPr/>
          <p:nvPr/>
        </p:nvSpPr>
        <p:spPr>
          <a:xfrm rot="19630936">
            <a:off x="5211197" y="4619103"/>
            <a:ext cx="412688" cy="306350"/>
          </a:xfrm>
          <a:prstGeom prst="ellipse">
            <a:avLst/>
          </a:prstGeom>
          <a:pattFill prst="pct20">
            <a:fgClr>
              <a:schemeClr val="accent1"/>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30" name="Oval 29"/>
          <p:cNvSpPr/>
          <p:nvPr/>
        </p:nvSpPr>
        <p:spPr>
          <a:xfrm rot="1793488">
            <a:off x="6635167" y="4603848"/>
            <a:ext cx="412688" cy="369260"/>
          </a:xfrm>
          <a:prstGeom prst="ellipse">
            <a:avLst/>
          </a:prstGeom>
          <a:pattFill prst="pct20">
            <a:fgClr>
              <a:schemeClr val="accent1"/>
            </a:fgClr>
            <a:bgClr>
              <a:schemeClr val="bg1"/>
            </a:bgClr>
          </a:pattFill>
          <a:ln w="25400" cmpd="sng">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31" name="Oval 30"/>
          <p:cNvSpPr/>
          <p:nvPr/>
        </p:nvSpPr>
        <p:spPr>
          <a:xfrm rot="1793488">
            <a:off x="7513364" y="4552311"/>
            <a:ext cx="412688" cy="369260"/>
          </a:xfrm>
          <a:prstGeom prst="ellipse">
            <a:avLst/>
          </a:prstGeom>
          <a:pattFill prst="pct20">
            <a:fgClr>
              <a:schemeClr val="accent1"/>
            </a:fgClr>
            <a:bgClr>
              <a:schemeClr val="bg1"/>
            </a:bgClr>
          </a:pattFill>
          <a:ln w="25400"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5" name="Freeform 4"/>
          <p:cNvSpPr/>
          <p:nvPr/>
        </p:nvSpPr>
        <p:spPr>
          <a:xfrm>
            <a:off x="4008216" y="3965524"/>
            <a:ext cx="545935" cy="1005157"/>
          </a:xfrm>
          <a:custGeom>
            <a:avLst/>
            <a:gdLst>
              <a:gd name="connsiteX0" fmla="*/ 58960 w 545935"/>
              <a:gd name="connsiteY0" fmla="*/ 34977 h 1005157"/>
              <a:gd name="connsiteX1" fmla="*/ 1810 w 545935"/>
              <a:gd name="connsiteY1" fmla="*/ 235002 h 1005157"/>
              <a:gd name="connsiteX2" fmla="*/ 130398 w 545935"/>
              <a:gd name="connsiteY2" fmla="*/ 477890 h 1005157"/>
              <a:gd name="connsiteX3" fmla="*/ 130398 w 545935"/>
              <a:gd name="connsiteY3" fmla="*/ 735065 h 1005157"/>
              <a:gd name="connsiteX4" fmla="*/ 258985 w 545935"/>
              <a:gd name="connsiteY4" fmla="*/ 963665 h 1005157"/>
              <a:gd name="connsiteX5" fmla="*/ 487585 w 545935"/>
              <a:gd name="connsiteY5" fmla="*/ 977952 h 1005157"/>
              <a:gd name="connsiteX6" fmla="*/ 530448 w 545935"/>
              <a:gd name="connsiteY6" fmla="*/ 677915 h 1005157"/>
              <a:gd name="connsiteX7" fmla="*/ 530448 w 545935"/>
              <a:gd name="connsiteY7" fmla="*/ 449315 h 1005157"/>
              <a:gd name="connsiteX8" fmla="*/ 344710 w 545935"/>
              <a:gd name="connsiteY8" fmla="*/ 249290 h 1005157"/>
              <a:gd name="connsiteX9" fmla="*/ 116110 w 545935"/>
              <a:gd name="connsiteY9" fmla="*/ 20690 h 1005157"/>
              <a:gd name="connsiteX10" fmla="*/ 58960 w 545935"/>
              <a:gd name="connsiteY10" fmla="*/ 34977 h 100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5935" h="1005157">
                <a:moveTo>
                  <a:pt x="58960" y="34977"/>
                </a:moveTo>
                <a:cubicBezTo>
                  <a:pt x="39910" y="70696"/>
                  <a:pt x="-10096" y="161183"/>
                  <a:pt x="1810" y="235002"/>
                </a:cubicBezTo>
                <a:cubicBezTo>
                  <a:pt x="13716" y="308821"/>
                  <a:pt x="108967" y="394546"/>
                  <a:pt x="130398" y="477890"/>
                </a:cubicBezTo>
                <a:cubicBezTo>
                  <a:pt x="151829" y="561234"/>
                  <a:pt x="108967" y="654103"/>
                  <a:pt x="130398" y="735065"/>
                </a:cubicBezTo>
                <a:cubicBezTo>
                  <a:pt x="151829" y="816028"/>
                  <a:pt x="199454" y="923184"/>
                  <a:pt x="258985" y="963665"/>
                </a:cubicBezTo>
                <a:cubicBezTo>
                  <a:pt x="318516" y="1004146"/>
                  <a:pt x="442341" y="1025577"/>
                  <a:pt x="487585" y="977952"/>
                </a:cubicBezTo>
                <a:cubicBezTo>
                  <a:pt x="532829" y="930327"/>
                  <a:pt x="523304" y="766021"/>
                  <a:pt x="530448" y="677915"/>
                </a:cubicBezTo>
                <a:cubicBezTo>
                  <a:pt x="537592" y="589809"/>
                  <a:pt x="561404" y="520752"/>
                  <a:pt x="530448" y="449315"/>
                </a:cubicBezTo>
                <a:cubicBezTo>
                  <a:pt x="499492" y="377878"/>
                  <a:pt x="413766" y="320728"/>
                  <a:pt x="344710" y="249290"/>
                </a:cubicBezTo>
                <a:cubicBezTo>
                  <a:pt x="275654" y="177853"/>
                  <a:pt x="163735" y="56409"/>
                  <a:pt x="116110" y="20690"/>
                </a:cubicBezTo>
                <a:cubicBezTo>
                  <a:pt x="68485" y="-15029"/>
                  <a:pt x="78010" y="-742"/>
                  <a:pt x="58960" y="34977"/>
                </a:cubicBezTo>
                <a:close/>
              </a:path>
            </a:pathLst>
          </a:cu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 name="Freeform 5"/>
          <p:cNvSpPr/>
          <p:nvPr/>
        </p:nvSpPr>
        <p:spPr>
          <a:xfrm>
            <a:off x="7733354" y="3996662"/>
            <a:ext cx="578861" cy="1010948"/>
          </a:xfrm>
          <a:custGeom>
            <a:avLst/>
            <a:gdLst>
              <a:gd name="connsiteX0" fmla="*/ 377185 w 578861"/>
              <a:gd name="connsiteY0" fmla="*/ 103851 h 1010948"/>
              <a:gd name="connsiteX1" fmla="*/ 220022 w 578861"/>
              <a:gd name="connsiteY1" fmla="*/ 389601 h 1010948"/>
              <a:gd name="connsiteX2" fmla="*/ 19997 w 578861"/>
              <a:gd name="connsiteY2" fmla="*/ 518188 h 1010948"/>
              <a:gd name="connsiteX3" fmla="*/ 19997 w 578861"/>
              <a:gd name="connsiteY3" fmla="*/ 661063 h 1010948"/>
              <a:gd name="connsiteX4" fmla="*/ 134297 w 578861"/>
              <a:gd name="connsiteY4" fmla="*/ 889663 h 1010948"/>
              <a:gd name="connsiteX5" fmla="*/ 134297 w 578861"/>
              <a:gd name="connsiteY5" fmla="*/ 989676 h 1010948"/>
              <a:gd name="connsiteX6" fmla="*/ 248597 w 578861"/>
              <a:gd name="connsiteY6" fmla="*/ 989676 h 1010948"/>
              <a:gd name="connsiteX7" fmla="*/ 448622 w 578861"/>
              <a:gd name="connsiteY7" fmla="*/ 761076 h 1010948"/>
              <a:gd name="connsiteX8" fmla="*/ 462910 w 578861"/>
              <a:gd name="connsiteY8" fmla="*/ 446751 h 1010948"/>
              <a:gd name="connsiteX9" fmla="*/ 577210 w 578861"/>
              <a:gd name="connsiteY9" fmla="*/ 218151 h 1010948"/>
              <a:gd name="connsiteX10" fmla="*/ 520060 w 578861"/>
              <a:gd name="connsiteY10" fmla="*/ 3838 h 1010948"/>
              <a:gd name="connsiteX11" fmla="*/ 377185 w 578861"/>
              <a:gd name="connsiteY11" fmla="*/ 103851 h 1010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78861" h="1010948">
                <a:moveTo>
                  <a:pt x="377185" y="103851"/>
                </a:moveTo>
                <a:cubicBezTo>
                  <a:pt x="327179" y="168145"/>
                  <a:pt x="279553" y="320545"/>
                  <a:pt x="220022" y="389601"/>
                </a:cubicBezTo>
                <a:cubicBezTo>
                  <a:pt x="160491" y="458657"/>
                  <a:pt x="53334" y="472944"/>
                  <a:pt x="19997" y="518188"/>
                </a:cubicBezTo>
                <a:cubicBezTo>
                  <a:pt x="-13340" y="563432"/>
                  <a:pt x="947" y="599150"/>
                  <a:pt x="19997" y="661063"/>
                </a:cubicBezTo>
                <a:cubicBezTo>
                  <a:pt x="39047" y="722976"/>
                  <a:pt x="115247" y="834894"/>
                  <a:pt x="134297" y="889663"/>
                </a:cubicBezTo>
                <a:cubicBezTo>
                  <a:pt x="153347" y="944432"/>
                  <a:pt x="115247" y="973007"/>
                  <a:pt x="134297" y="989676"/>
                </a:cubicBezTo>
                <a:cubicBezTo>
                  <a:pt x="153347" y="1006345"/>
                  <a:pt x="196210" y="1027776"/>
                  <a:pt x="248597" y="989676"/>
                </a:cubicBezTo>
                <a:cubicBezTo>
                  <a:pt x="300984" y="951576"/>
                  <a:pt x="412903" y="851563"/>
                  <a:pt x="448622" y="761076"/>
                </a:cubicBezTo>
                <a:cubicBezTo>
                  <a:pt x="484341" y="670589"/>
                  <a:pt x="441479" y="537238"/>
                  <a:pt x="462910" y="446751"/>
                </a:cubicBezTo>
                <a:cubicBezTo>
                  <a:pt x="484341" y="356264"/>
                  <a:pt x="567685" y="291970"/>
                  <a:pt x="577210" y="218151"/>
                </a:cubicBezTo>
                <a:cubicBezTo>
                  <a:pt x="586735" y="144332"/>
                  <a:pt x="553398" y="22888"/>
                  <a:pt x="520060" y="3838"/>
                </a:cubicBezTo>
                <a:cubicBezTo>
                  <a:pt x="486723" y="-15212"/>
                  <a:pt x="427191" y="39557"/>
                  <a:pt x="377185" y="103851"/>
                </a:cubicBezTo>
                <a:close/>
              </a:path>
            </a:pathLst>
          </a:cu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cxnSp>
        <p:nvCxnSpPr>
          <p:cNvPr id="34" name="Straight Arrow Connector 33"/>
          <p:cNvCxnSpPr/>
          <p:nvPr/>
        </p:nvCxnSpPr>
        <p:spPr>
          <a:xfrm>
            <a:off x="9482237" y="1736988"/>
            <a:ext cx="536559" cy="24574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9681901" y="2050534"/>
            <a:ext cx="2099210" cy="369332"/>
          </a:xfrm>
          <a:prstGeom prst="rect">
            <a:avLst/>
          </a:prstGeom>
          <a:noFill/>
        </p:spPr>
        <p:txBody>
          <a:bodyPr wrap="square" rtlCol="0">
            <a:spAutoFit/>
          </a:bodyPr>
          <a:lstStyle/>
          <a:p>
            <a:r>
              <a:rPr lang="en-IN" dirty="0">
                <a:solidFill>
                  <a:prstClr val="black"/>
                </a:solidFill>
              </a:rPr>
              <a:t>Hip bone</a:t>
            </a:r>
          </a:p>
        </p:txBody>
      </p:sp>
      <p:cxnSp>
        <p:nvCxnSpPr>
          <p:cNvPr id="37" name="Straight Arrow Connector 36"/>
          <p:cNvCxnSpPr/>
          <p:nvPr/>
        </p:nvCxnSpPr>
        <p:spPr>
          <a:xfrm>
            <a:off x="8189721" y="3117838"/>
            <a:ext cx="92596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9071205" y="2815661"/>
            <a:ext cx="1265055" cy="646331"/>
          </a:xfrm>
          <a:prstGeom prst="rect">
            <a:avLst/>
          </a:prstGeom>
          <a:noFill/>
        </p:spPr>
        <p:txBody>
          <a:bodyPr wrap="square" rtlCol="0">
            <a:spAutoFit/>
          </a:bodyPr>
          <a:lstStyle/>
          <a:p>
            <a:pPr algn="ctr"/>
            <a:r>
              <a:rPr lang="en-IN" dirty="0" err="1">
                <a:solidFill>
                  <a:prstClr val="black"/>
                </a:solidFill>
              </a:rPr>
              <a:t>Obturator</a:t>
            </a:r>
            <a:r>
              <a:rPr lang="en-IN" dirty="0">
                <a:solidFill>
                  <a:prstClr val="black"/>
                </a:solidFill>
              </a:rPr>
              <a:t> </a:t>
            </a:r>
          </a:p>
          <a:p>
            <a:pPr algn="ctr"/>
            <a:r>
              <a:rPr lang="en-IN" dirty="0" err="1">
                <a:solidFill>
                  <a:prstClr val="black"/>
                </a:solidFill>
              </a:rPr>
              <a:t>internus</a:t>
            </a:r>
            <a:endParaRPr lang="en-IN" dirty="0">
              <a:solidFill>
                <a:prstClr val="black"/>
              </a:solidFill>
            </a:endParaRPr>
          </a:p>
        </p:txBody>
      </p:sp>
      <p:cxnSp>
        <p:nvCxnSpPr>
          <p:cNvPr id="39" name="Straight Arrow Connector 38"/>
          <p:cNvCxnSpPr/>
          <p:nvPr/>
        </p:nvCxnSpPr>
        <p:spPr>
          <a:xfrm>
            <a:off x="7543801" y="3405522"/>
            <a:ext cx="1317593" cy="30217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849709" y="3525777"/>
            <a:ext cx="1265055" cy="369332"/>
          </a:xfrm>
          <a:prstGeom prst="rect">
            <a:avLst/>
          </a:prstGeom>
          <a:noFill/>
        </p:spPr>
        <p:txBody>
          <a:bodyPr wrap="square" rtlCol="0">
            <a:spAutoFit/>
          </a:bodyPr>
          <a:lstStyle/>
          <a:p>
            <a:pPr algn="ctr"/>
            <a:r>
              <a:rPr lang="en-IN" dirty="0" err="1">
                <a:solidFill>
                  <a:prstClr val="black"/>
                </a:solidFill>
              </a:rPr>
              <a:t>Levator</a:t>
            </a:r>
            <a:r>
              <a:rPr lang="en-IN" dirty="0">
                <a:solidFill>
                  <a:prstClr val="black"/>
                </a:solidFill>
              </a:rPr>
              <a:t> </a:t>
            </a:r>
            <a:r>
              <a:rPr lang="en-IN" dirty="0" err="1">
                <a:solidFill>
                  <a:prstClr val="black"/>
                </a:solidFill>
              </a:rPr>
              <a:t>ani</a:t>
            </a:r>
            <a:endParaRPr lang="en-IN" dirty="0">
              <a:solidFill>
                <a:prstClr val="black"/>
              </a:solidFill>
            </a:endParaRPr>
          </a:p>
        </p:txBody>
      </p:sp>
      <p:cxnSp>
        <p:nvCxnSpPr>
          <p:cNvPr id="43" name="Straight Arrow Connector 42"/>
          <p:cNvCxnSpPr/>
          <p:nvPr/>
        </p:nvCxnSpPr>
        <p:spPr>
          <a:xfrm flipV="1">
            <a:off x="3467595" y="891967"/>
            <a:ext cx="265896" cy="84502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44" name="TextBox 43"/>
          <p:cNvSpPr txBox="1"/>
          <p:nvPr/>
        </p:nvSpPr>
        <p:spPr>
          <a:xfrm>
            <a:off x="3099822" y="564619"/>
            <a:ext cx="1406069" cy="369332"/>
          </a:xfrm>
          <a:prstGeom prst="rect">
            <a:avLst/>
          </a:prstGeom>
          <a:noFill/>
        </p:spPr>
        <p:txBody>
          <a:bodyPr wrap="square" rtlCol="0">
            <a:spAutoFit/>
          </a:bodyPr>
          <a:lstStyle/>
          <a:p>
            <a:pPr algn="ctr"/>
            <a:r>
              <a:rPr lang="en-IN" dirty="0">
                <a:solidFill>
                  <a:prstClr val="black"/>
                </a:solidFill>
              </a:rPr>
              <a:t>Peritoneum</a:t>
            </a:r>
          </a:p>
        </p:txBody>
      </p:sp>
      <p:cxnSp>
        <p:nvCxnSpPr>
          <p:cNvPr id="46" name="Straight Arrow Connector 45"/>
          <p:cNvCxnSpPr/>
          <p:nvPr/>
        </p:nvCxnSpPr>
        <p:spPr>
          <a:xfrm flipH="1" flipV="1">
            <a:off x="2904160" y="2878825"/>
            <a:ext cx="1735062" cy="941914"/>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721373" y="2532008"/>
            <a:ext cx="1406069" cy="646331"/>
          </a:xfrm>
          <a:prstGeom prst="rect">
            <a:avLst/>
          </a:prstGeom>
          <a:noFill/>
        </p:spPr>
        <p:txBody>
          <a:bodyPr wrap="square" rtlCol="0">
            <a:spAutoFit/>
          </a:bodyPr>
          <a:lstStyle/>
          <a:p>
            <a:pPr algn="ctr"/>
            <a:r>
              <a:rPr lang="en-IN" dirty="0" err="1">
                <a:solidFill>
                  <a:prstClr val="black"/>
                </a:solidFill>
              </a:rPr>
              <a:t>Ischioanal</a:t>
            </a:r>
            <a:r>
              <a:rPr lang="en-IN" dirty="0">
                <a:solidFill>
                  <a:prstClr val="black"/>
                </a:solidFill>
              </a:rPr>
              <a:t> fossa</a:t>
            </a:r>
          </a:p>
        </p:txBody>
      </p:sp>
      <p:cxnSp>
        <p:nvCxnSpPr>
          <p:cNvPr id="51" name="Straight Arrow Connector 50"/>
          <p:cNvCxnSpPr/>
          <p:nvPr/>
        </p:nvCxnSpPr>
        <p:spPr>
          <a:xfrm>
            <a:off x="7543801" y="4408364"/>
            <a:ext cx="1148007" cy="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8745886" y="4200913"/>
            <a:ext cx="1265055" cy="646331"/>
          </a:xfrm>
          <a:prstGeom prst="rect">
            <a:avLst/>
          </a:prstGeom>
          <a:noFill/>
        </p:spPr>
        <p:txBody>
          <a:bodyPr wrap="square" rtlCol="0">
            <a:spAutoFit/>
          </a:bodyPr>
          <a:lstStyle/>
          <a:p>
            <a:pPr algn="ctr"/>
            <a:r>
              <a:rPr lang="en-IN" dirty="0">
                <a:solidFill>
                  <a:prstClr val="black"/>
                </a:solidFill>
              </a:rPr>
              <a:t>Sphincter urethrae</a:t>
            </a:r>
          </a:p>
        </p:txBody>
      </p:sp>
      <p:sp>
        <p:nvSpPr>
          <p:cNvPr id="54" name="TextBox 53"/>
          <p:cNvSpPr txBox="1"/>
          <p:nvPr/>
        </p:nvSpPr>
        <p:spPr>
          <a:xfrm>
            <a:off x="8661360" y="4931082"/>
            <a:ext cx="1641751" cy="369332"/>
          </a:xfrm>
          <a:prstGeom prst="rect">
            <a:avLst/>
          </a:prstGeom>
          <a:noFill/>
        </p:spPr>
        <p:txBody>
          <a:bodyPr wrap="square" rtlCol="0">
            <a:spAutoFit/>
          </a:bodyPr>
          <a:lstStyle/>
          <a:p>
            <a:pPr algn="ctr"/>
            <a:r>
              <a:rPr lang="en-IN" dirty="0" err="1">
                <a:solidFill>
                  <a:prstClr val="black"/>
                </a:solidFill>
              </a:rPr>
              <a:t>Colles</a:t>
            </a:r>
            <a:r>
              <a:rPr lang="en-IN" dirty="0">
                <a:solidFill>
                  <a:prstClr val="black"/>
                </a:solidFill>
              </a:rPr>
              <a:t>’ fascia</a:t>
            </a:r>
          </a:p>
        </p:txBody>
      </p:sp>
      <p:sp>
        <p:nvSpPr>
          <p:cNvPr id="55" name="Freeform 54"/>
          <p:cNvSpPr/>
          <p:nvPr/>
        </p:nvSpPr>
        <p:spPr>
          <a:xfrm>
            <a:off x="4508147" y="5031305"/>
            <a:ext cx="1632913" cy="1055544"/>
          </a:xfrm>
          <a:custGeom>
            <a:avLst/>
            <a:gdLst>
              <a:gd name="connsiteX0" fmla="*/ 508562 w 1632913"/>
              <a:gd name="connsiteY0" fmla="*/ 1039711 h 1055544"/>
              <a:gd name="connsiteX1" fmla="*/ 448602 w 1632913"/>
              <a:gd name="connsiteY1" fmla="*/ 859829 h 1055544"/>
              <a:gd name="connsiteX2" fmla="*/ 403631 w 1632913"/>
              <a:gd name="connsiteY2" fmla="*/ 604997 h 1055544"/>
              <a:gd name="connsiteX3" fmla="*/ 658464 w 1632913"/>
              <a:gd name="connsiteY3" fmla="*/ 560026 h 1055544"/>
              <a:gd name="connsiteX4" fmla="*/ 898306 w 1632913"/>
              <a:gd name="connsiteY4" fmla="*/ 799869 h 1055544"/>
              <a:gd name="connsiteX5" fmla="*/ 1153139 w 1632913"/>
              <a:gd name="connsiteY5" fmla="*/ 814859 h 1055544"/>
              <a:gd name="connsiteX6" fmla="*/ 1377992 w 1632913"/>
              <a:gd name="connsiteY6" fmla="*/ 664957 h 1055544"/>
              <a:gd name="connsiteX7" fmla="*/ 1303041 w 1632913"/>
              <a:gd name="connsiteY7" fmla="*/ 500065 h 1055544"/>
              <a:gd name="connsiteX8" fmla="*/ 1183120 w 1632913"/>
              <a:gd name="connsiteY8" fmla="*/ 335174 h 1055544"/>
              <a:gd name="connsiteX9" fmla="*/ 1198110 w 1632913"/>
              <a:gd name="connsiteY9" fmla="*/ 215252 h 1055544"/>
              <a:gd name="connsiteX10" fmla="*/ 1512903 w 1632913"/>
              <a:gd name="connsiteY10" fmla="*/ 320184 h 1055544"/>
              <a:gd name="connsiteX11" fmla="*/ 1632824 w 1632913"/>
              <a:gd name="connsiteY11" fmla="*/ 260223 h 1055544"/>
              <a:gd name="connsiteX12" fmla="*/ 1497913 w 1632913"/>
              <a:gd name="connsiteY12" fmla="*/ 110321 h 1055544"/>
              <a:gd name="connsiteX13" fmla="*/ 1377992 w 1632913"/>
              <a:gd name="connsiteY13" fmla="*/ 5390 h 1055544"/>
              <a:gd name="connsiteX14" fmla="*/ 1063198 w 1632913"/>
              <a:gd name="connsiteY14" fmla="*/ 20380 h 1055544"/>
              <a:gd name="connsiteX15" fmla="*/ 823356 w 1632913"/>
              <a:gd name="connsiteY15" fmla="*/ 65351 h 1055544"/>
              <a:gd name="connsiteX16" fmla="*/ 418621 w 1632913"/>
              <a:gd name="connsiteY16" fmla="*/ 50361 h 1055544"/>
              <a:gd name="connsiteX17" fmla="*/ 28877 w 1632913"/>
              <a:gd name="connsiteY17" fmla="*/ 5390 h 1055544"/>
              <a:gd name="connsiteX18" fmla="*/ 43867 w 1632913"/>
              <a:gd name="connsiteY18" fmla="*/ 170282 h 1055544"/>
              <a:gd name="connsiteX19" fmla="*/ 163788 w 1632913"/>
              <a:gd name="connsiteY19" fmla="*/ 949770 h 1055544"/>
              <a:gd name="connsiteX20" fmla="*/ 508562 w 1632913"/>
              <a:gd name="connsiteY20" fmla="*/ 1039711 h 1055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32913" h="1055544">
                <a:moveTo>
                  <a:pt x="508562" y="1039711"/>
                </a:moveTo>
                <a:cubicBezTo>
                  <a:pt x="556031" y="1024721"/>
                  <a:pt x="466090" y="932281"/>
                  <a:pt x="448602" y="859829"/>
                </a:cubicBezTo>
                <a:cubicBezTo>
                  <a:pt x="431114" y="787377"/>
                  <a:pt x="368654" y="654964"/>
                  <a:pt x="403631" y="604997"/>
                </a:cubicBezTo>
                <a:cubicBezTo>
                  <a:pt x="438608" y="555030"/>
                  <a:pt x="576018" y="527547"/>
                  <a:pt x="658464" y="560026"/>
                </a:cubicBezTo>
                <a:cubicBezTo>
                  <a:pt x="740910" y="592505"/>
                  <a:pt x="815860" y="757397"/>
                  <a:pt x="898306" y="799869"/>
                </a:cubicBezTo>
                <a:cubicBezTo>
                  <a:pt x="980752" y="842341"/>
                  <a:pt x="1073191" y="837344"/>
                  <a:pt x="1153139" y="814859"/>
                </a:cubicBezTo>
                <a:cubicBezTo>
                  <a:pt x="1233087" y="792374"/>
                  <a:pt x="1353008" y="717423"/>
                  <a:pt x="1377992" y="664957"/>
                </a:cubicBezTo>
                <a:cubicBezTo>
                  <a:pt x="1402976" y="612491"/>
                  <a:pt x="1335520" y="555029"/>
                  <a:pt x="1303041" y="500065"/>
                </a:cubicBezTo>
                <a:cubicBezTo>
                  <a:pt x="1270562" y="445101"/>
                  <a:pt x="1200608" y="382643"/>
                  <a:pt x="1183120" y="335174"/>
                </a:cubicBezTo>
                <a:cubicBezTo>
                  <a:pt x="1165632" y="287705"/>
                  <a:pt x="1143146" y="217750"/>
                  <a:pt x="1198110" y="215252"/>
                </a:cubicBezTo>
                <a:cubicBezTo>
                  <a:pt x="1253074" y="212754"/>
                  <a:pt x="1440451" y="312689"/>
                  <a:pt x="1512903" y="320184"/>
                </a:cubicBezTo>
                <a:cubicBezTo>
                  <a:pt x="1585355" y="327679"/>
                  <a:pt x="1635322" y="295200"/>
                  <a:pt x="1632824" y="260223"/>
                </a:cubicBezTo>
                <a:cubicBezTo>
                  <a:pt x="1630326" y="225246"/>
                  <a:pt x="1540385" y="152793"/>
                  <a:pt x="1497913" y="110321"/>
                </a:cubicBezTo>
                <a:cubicBezTo>
                  <a:pt x="1455441" y="67849"/>
                  <a:pt x="1450444" y="20380"/>
                  <a:pt x="1377992" y="5390"/>
                </a:cubicBezTo>
                <a:cubicBezTo>
                  <a:pt x="1305540" y="-9600"/>
                  <a:pt x="1155637" y="10387"/>
                  <a:pt x="1063198" y="20380"/>
                </a:cubicBezTo>
                <a:cubicBezTo>
                  <a:pt x="970759" y="30373"/>
                  <a:pt x="930785" y="60354"/>
                  <a:pt x="823356" y="65351"/>
                </a:cubicBezTo>
                <a:cubicBezTo>
                  <a:pt x="715927" y="70348"/>
                  <a:pt x="551034" y="60354"/>
                  <a:pt x="418621" y="50361"/>
                </a:cubicBezTo>
                <a:cubicBezTo>
                  <a:pt x="286208" y="40367"/>
                  <a:pt x="91336" y="-14597"/>
                  <a:pt x="28877" y="5390"/>
                </a:cubicBezTo>
                <a:cubicBezTo>
                  <a:pt x="-33582" y="25377"/>
                  <a:pt x="21382" y="12885"/>
                  <a:pt x="43867" y="170282"/>
                </a:cubicBezTo>
                <a:cubicBezTo>
                  <a:pt x="66352" y="327679"/>
                  <a:pt x="91336" y="807364"/>
                  <a:pt x="163788" y="949770"/>
                </a:cubicBezTo>
                <a:cubicBezTo>
                  <a:pt x="236240" y="1092176"/>
                  <a:pt x="461093" y="1054701"/>
                  <a:pt x="508562" y="1039711"/>
                </a:cubicBezTo>
                <a:close/>
              </a:path>
            </a:pathLst>
          </a:custGeom>
          <a:gradFill>
            <a:gsLst>
              <a:gs pos="100000">
                <a:srgbClr val="FFFF00"/>
              </a:gs>
              <a:gs pos="4000">
                <a:schemeClr val="accent1">
                  <a:lumMod val="30000"/>
                  <a:lumOff val="70000"/>
                </a:schemeClr>
              </a:gs>
            </a:gsLst>
            <a:lin ang="5400000" scaled="1"/>
          </a:gra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56" name="Freeform 55"/>
          <p:cNvSpPr/>
          <p:nvPr/>
        </p:nvSpPr>
        <p:spPr>
          <a:xfrm>
            <a:off x="6344294" y="5091458"/>
            <a:ext cx="1625476" cy="1136843"/>
          </a:xfrm>
          <a:custGeom>
            <a:avLst/>
            <a:gdLst>
              <a:gd name="connsiteX0" fmla="*/ 1070840 w 1625476"/>
              <a:gd name="connsiteY0" fmla="*/ 1069500 h 1136843"/>
              <a:gd name="connsiteX1" fmla="*/ 1085831 w 1625476"/>
              <a:gd name="connsiteY1" fmla="*/ 694746 h 1136843"/>
              <a:gd name="connsiteX2" fmla="*/ 995890 w 1625476"/>
              <a:gd name="connsiteY2" fmla="*/ 574825 h 1136843"/>
              <a:gd name="connsiteX3" fmla="*/ 636126 w 1625476"/>
              <a:gd name="connsiteY3" fmla="*/ 739717 h 1136843"/>
              <a:gd name="connsiteX4" fmla="*/ 261372 w 1625476"/>
              <a:gd name="connsiteY4" fmla="*/ 754707 h 1136843"/>
              <a:gd name="connsiteX5" fmla="*/ 81490 w 1625476"/>
              <a:gd name="connsiteY5" fmla="*/ 574825 h 1136843"/>
              <a:gd name="connsiteX6" fmla="*/ 216401 w 1625476"/>
              <a:gd name="connsiteY6" fmla="*/ 439913 h 1136843"/>
              <a:gd name="connsiteX7" fmla="*/ 411273 w 1625476"/>
              <a:gd name="connsiteY7" fmla="*/ 364963 h 1136843"/>
              <a:gd name="connsiteX8" fmla="*/ 321332 w 1625476"/>
              <a:gd name="connsiteY8" fmla="*/ 230051 h 1136843"/>
              <a:gd name="connsiteX9" fmla="*/ 66499 w 1625476"/>
              <a:gd name="connsiteY9" fmla="*/ 230051 h 1136843"/>
              <a:gd name="connsiteX10" fmla="*/ 6539 w 1625476"/>
              <a:gd name="connsiteY10" fmla="*/ 155100 h 1136843"/>
              <a:gd name="connsiteX11" fmla="*/ 186421 w 1625476"/>
              <a:gd name="connsiteY11" fmla="*/ 35179 h 1136843"/>
              <a:gd name="connsiteX12" fmla="*/ 441254 w 1625476"/>
              <a:gd name="connsiteY12" fmla="*/ 65159 h 1136843"/>
              <a:gd name="connsiteX13" fmla="*/ 995890 w 1625476"/>
              <a:gd name="connsiteY13" fmla="*/ 65159 h 1136843"/>
              <a:gd name="connsiteX14" fmla="*/ 1430604 w 1625476"/>
              <a:gd name="connsiteY14" fmla="*/ 50169 h 1136843"/>
              <a:gd name="connsiteX15" fmla="*/ 1625476 w 1625476"/>
              <a:gd name="connsiteY15" fmla="*/ 35179 h 1136843"/>
              <a:gd name="connsiteX16" fmla="*/ 1430604 w 1625476"/>
              <a:gd name="connsiteY16" fmla="*/ 559835 h 1136843"/>
              <a:gd name="connsiteX17" fmla="*/ 1460585 w 1625476"/>
              <a:gd name="connsiteY17" fmla="*/ 1084491 h 1136843"/>
              <a:gd name="connsiteX18" fmla="*/ 1070840 w 1625476"/>
              <a:gd name="connsiteY18" fmla="*/ 1069500 h 113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25476" h="1136843">
                <a:moveTo>
                  <a:pt x="1070840" y="1069500"/>
                </a:moveTo>
                <a:cubicBezTo>
                  <a:pt x="1008381" y="1004543"/>
                  <a:pt x="1098323" y="777192"/>
                  <a:pt x="1085831" y="694746"/>
                </a:cubicBezTo>
                <a:cubicBezTo>
                  <a:pt x="1073339" y="612300"/>
                  <a:pt x="1070841" y="567330"/>
                  <a:pt x="995890" y="574825"/>
                </a:cubicBezTo>
                <a:cubicBezTo>
                  <a:pt x="920939" y="582320"/>
                  <a:pt x="758546" y="709737"/>
                  <a:pt x="636126" y="739717"/>
                </a:cubicBezTo>
                <a:cubicBezTo>
                  <a:pt x="513706" y="769697"/>
                  <a:pt x="353811" y="782189"/>
                  <a:pt x="261372" y="754707"/>
                </a:cubicBezTo>
                <a:cubicBezTo>
                  <a:pt x="168933" y="727225"/>
                  <a:pt x="88985" y="627291"/>
                  <a:pt x="81490" y="574825"/>
                </a:cubicBezTo>
                <a:cubicBezTo>
                  <a:pt x="73995" y="522359"/>
                  <a:pt x="161437" y="474890"/>
                  <a:pt x="216401" y="439913"/>
                </a:cubicBezTo>
                <a:cubicBezTo>
                  <a:pt x="271365" y="404936"/>
                  <a:pt x="393784" y="399940"/>
                  <a:pt x="411273" y="364963"/>
                </a:cubicBezTo>
                <a:cubicBezTo>
                  <a:pt x="428761" y="329986"/>
                  <a:pt x="378794" y="252536"/>
                  <a:pt x="321332" y="230051"/>
                </a:cubicBezTo>
                <a:cubicBezTo>
                  <a:pt x="263870" y="207566"/>
                  <a:pt x="118964" y="242543"/>
                  <a:pt x="66499" y="230051"/>
                </a:cubicBezTo>
                <a:cubicBezTo>
                  <a:pt x="14033" y="217559"/>
                  <a:pt x="-13448" y="187579"/>
                  <a:pt x="6539" y="155100"/>
                </a:cubicBezTo>
                <a:cubicBezTo>
                  <a:pt x="26526" y="122621"/>
                  <a:pt x="113969" y="50169"/>
                  <a:pt x="186421" y="35179"/>
                </a:cubicBezTo>
                <a:cubicBezTo>
                  <a:pt x="258873" y="20189"/>
                  <a:pt x="306343" y="60162"/>
                  <a:pt x="441254" y="65159"/>
                </a:cubicBezTo>
                <a:cubicBezTo>
                  <a:pt x="576165" y="70156"/>
                  <a:pt x="830998" y="67657"/>
                  <a:pt x="995890" y="65159"/>
                </a:cubicBezTo>
                <a:cubicBezTo>
                  <a:pt x="1160782" y="62661"/>
                  <a:pt x="1325673" y="55166"/>
                  <a:pt x="1430604" y="50169"/>
                </a:cubicBezTo>
                <a:cubicBezTo>
                  <a:pt x="1535535" y="45172"/>
                  <a:pt x="1625476" y="-49765"/>
                  <a:pt x="1625476" y="35179"/>
                </a:cubicBezTo>
                <a:cubicBezTo>
                  <a:pt x="1625476" y="120123"/>
                  <a:pt x="1458086" y="384950"/>
                  <a:pt x="1430604" y="559835"/>
                </a:cubicBezTo>
                <a:cubicBezTo>
                  <a:pt x="1403122" y="734720"/>
                  <a:pt x="1520546" y="994550"/>
                  <a:pt x="1460585" y="1084491"/>
                </a:cubicBezTo>
                <a:cubicBezTo>
                  <a:pt x="1400624" y="1174432"/>
                  <a:pt x="1133299" y="1134457"/>
                  <a:pt x="1070840" y="1069500"/>
                </a:cubicBezTo>
                <a:close/>
              </a:path>
            </a:pathLst>
          </a:custGeom>
          <a:gradFill>
            <a:gsLst>
              <a:gs pos="100000">
                <a:srgbClr val="FFFF00"/>
              </a:gs>
              <a:gs pos="4000">
                <a:schemeClr val="accent1">
                  <a:lumMod val="30000"/>
                  <a:lumOff val="70000"/>
                </a:schemeClr>
              </a:gs>
            </a:gsLst>
            <a:lin ang="5400000" scaled="1"/>
          </a:gra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21" name="Freeform 20"/>
          <p:cNvSpPr/>
          <p:nvPr/>
        </p:nvSpPr>
        <p:spPr>
          <a:xfrm>
            <a:off x="4367893" y="4714714"/>
            <a:ext cx="3625091" cy="1482886"/>
          </a:xfrm>
          <a:custGeom>
            <a:avLst/>
            <a:gdLst>
              <a:gd name="connsiteX0" fmla="*/ 260422 w 3529006"/>
              <a:gd name="connsiteY0" fmla="*/ 1343186 h 1482886"/>
              <a:gd name="connsiteX1" fmla="*/ 196922 w 3529006"/>
              <a:gd name="connsiteY1" fmla="*/ 1127286 h 1482886"/>
              <a:gd name="connsiteX2" fmla="*/ 146122 w 3529006"/>
              <a:gd name="connsiteY2" fmla="*/ 797086 h 1482886"/>
              <a:gd name="connsiteX3" fmla="*/ 44522 w 3529006"/>
              <a:gd name="connsiteY3" fmla="*/ 454186 h 1482886"/>
              <a:gd name="connsiteX4" fmla="*/ 6422 w 3529006"/>
              <a:gd name="connsiteY4" fmla="*/ 314486 h 1482886"/>
              <a:gd name="connsiteX5" fmla="*/ 171522 w 3529006"/>
              <a:gd name="connsiteY5" fmla="*/ 314486 h 1482886"/>
              <a:gd name="connsiteX6" fmla="*/ 501722 w 3529006"/>
              <a:gd name="connsiteY6" fmla="*/ 314486 h 1482886"/>
              <a:gd name="connsiteX7" fmla="*/ 857322 w 3529006"/>
              <a:gd name="connsiteY7" fmla="*/ 352586 h 1482886"/>
              <a:gd name="connsiteX8" fmla="*/ 1124022 w 3529006"/>
              <a:gd name="connsiteY8" fmla="*/ 301786 h 1482886"/>
              <a:gd name="connsiteX9" fmla="*/ 1187522 w 3529006"/>
              <a:gd name="connsiteY9" fmla="*/ 276386 h 1482886"/>
              <a:gd name="connsiteX10" fmla="*/ 1428822 w 3529006"/>
              <a:gd name="connsiteY10" fmla="*/ 35086 h 1482886"/>
              <a:gd name="connsiteX11" fmla="*/ 1911422 w 3529006"/>
              <a:gd name="connsiteY11" fmla="*/ 35086 h 1482886"/>
              <a:gd name="connsiteX12" fmla="*/ 2203522 w 3529006"/>
              <a:gd name="connsiteY12" fmla="*/ 352586 h 1482886"/>
              <a:gd name="connsiteX13" fmla="*/ 2406722 w 3529006"/>
              <a:gd name="connsiteY13" fmla="*/ 428786 h 1482886"/>
              <a:gd name="connsiteX14" fmla="*/ 2863922 w 3529006"/>
              <a:gd name="connsiteY14" fmla="*/ 428786 h 1482886"/>
              <a:gd name="connsiteX15" fmla="*/ 3130622 w 3529006"/>
              <a:gd name="connsiteY15" fmla="*/ 403386 h 1482886"/>
              <a:gd name="connsiteX16" fmla="*/ 3460822 w 3529006"/>
              <a:gd name="connsiteY16" fmla="*/ 314486 h 1482886"/>
              <a:gd name="connsiteX17" fmla="*/ 3524322 w 3529006"/>
              <a:gd name="connsiteY17" fmla="*/ 390686 h 1482886"/>
              <a:gd name="connsiteX18" fmla="*/ 3384622 w 3529006"/>
              <a:gd name="connsiteY18" fmla="*/ 784386 h 1482886"/>
              <a:gd name="connsiteX19" fmla="*/ 3333822 w 3529006"/>
              <a:gd name="connsiteY19" fmla="*/ 1343186 h 1482886"/>
              <a:gd name="connsiteX20" fmla="*/ 3283022 w 3529006"/>
              <a:gd name="connsiteY20" fmla="*/ 1482886 h 1482886"/>
              <a:gd name="connsiteX0" fmla="*/ 356507 w 3625091"/>
              <a:gd name="connsiteY0" fmla="*/ 1343186 h 1482886"/>
              <a:gd name="connsiteX1" fmla="*/ 293007 w 3625091"/>
              <a:gd name="connsiteY1" fmla="*/ 1127286 h 1482886"/>
              <a:gd name="connsiteX2" fmla="*/ 242207 w 3625091"/>
              <a:gd name="connsiteY2" fmla="*/ 797086 h 1482886"/>
              <a:gd name="connsiteX3" fmla="*/ 140607 w 3625091"/>
              <a:gd name="connsiteY3" fmla="*/ 454186 h 1482886"/>
              <a:gd name="connsiteX4" fmla="*/ 2495 w 3625091"/>
              <a:gd name="connsiteY4" fmla="*/ 243048 h 1482886"/>
              <a:gd name="connsiteX5" fmla="*/ 267607 w 3625091"/>
              <a:gd name="connsiteY5" fmla="*/ 314486 h 1482886"/>
              <a:gd name="connsiteX6" fmla="*/ 597807 w 3625091"/>
              <a:gd name="connsiteY6" fmla="*/ 314486 h 1482886"/>
              <a:gd name="connsiteX7" fmla="*/ 953407 w 3625091"/>
              <a:gd name="connsiteY7" fmla="*/ 352586 h 1482886"/>
              <a:gd name="connsiteX8" fmla="*/ 1220107 w 3625091"/>
              <a:gd name="connsiteY8" fmla="*/ 301786 h 1482886"/>
              <a:gd name="connsiteX9" fmla="*/ 1283607 w 3625091"/>
              <a:gd name="connsiteY9" fmla="*/ 276386 h 1482886"/>
              <a:gd name="connsiteX10" fmla="*/ 1524907 w 3625091"/>
              <a:gd name="connsiteY10" fmla="*/ 35086 h 1482886"/>
              <a:gd name="connsiteX11" fmla="*/ 2007507 w 3625091"/>
              <a:gd name="connsiteY11" fmla="*/ 35086 h 1482886"/>
              <a:gd name="connsiteX12" fmla="*/ 2299607 w 3625091"/>
              <a:gd name="connsiteY12" fmla="*/ 352586 h 1482886"/>
              <a:gd name="connsiteX13" fmla="*/ 2502807 w 3625091"/>
              <a:gd name="connsiteY13" fmla="*/ 428786 h 1482886"/>
              <a:gd name="connsiteX14" fmla="*/ 2960007 w 3625091"/>
              <a:gd name="connsiteY14" fmla="*/ 428786 h 1482886"/>
              <a:gd name="connsiteX15" fmla="*/ 3226707 w 3625091"/>
              <a:gd name="connsiteY15" fmla="*/ 403386 h 1482886"/>
              <a:gd name="connsiteX16" fmla="*/ 3556907 w 3625091"/>
              <a:gd name="connsiteY16" fmla="*/ 314486 h 1482886"/>
              <a:gd name="connsiteX17" fmla="*/ 3620407 w 3625091"/>
              <a:gd name="connsiteY17" fmla="*/ 390686 h 1482886"/>
              <a:gd name="connsiteX18" fmla="*/ 3480707 w 3625091"/>
              <a:gd name="connsiteY18" fmla="*/ 784386 h 1482886"/>
              <a:gd name="connsiteX19" fmla="*/ 3429907 w 3625091"/>
              <a:gd name="connsiteY19" fmla="*/ 1343186 h 1482886"/>
              <a:gd name="connsiteX20" fmla="*/ 3379107 w 3625091"/>
              <a:gd name="connsiteY20" fmla="*/ 1482886 h 1482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25091" h="1482886">
                <a:moveTo>
                  <a:pt x="356507" y="1343186"/>
                </a:moveTo>
                <a:cubicBezTo>
                  <a:pt x="334282" y="1280744"/>
                  <a:pt x="312057" y="1218303"/>
                  <a:pt x="293007" y="1127286"/>
                </a:cubicBezTo>
                <a:cubicBezTo>
                  <a:pt x="273957" y="1036269"/>
                  <a:pt x="267607" y="909269"/>
                  <a:pt x="242207" y="797086"/>
                </a:cubicBezTo>
                <a:cubicBezTo>
                  <a:pt x="216807" y="684903"/>
                  <a:pt x="180559" y="546526"/>
                  <a:pt x="140607" y="454186"/>
                </a:cubicBezTo>
                <a:cubicBezTo>
                  <a:pt x="100655" y="361846"/>
                  <a:pt x="-18672" y="266331"/>
                  <a:pt x="2495" y="243048"/>
                </a:cubicBezTo>
                <a:cubicBezTo>
                  <a:pt x="23662" y="219765"/>
                  <a:pt x="168388" y="302580"/>
                  <a:pt x="267607" y="314486"/>
                </a:cubicBezTo>
                <a:cubicBezTo>
                  <a:pt x="366826" y="326392"/>
                  <a:pt x="483507" y="308136"/>
                  <a:pt x="597807" y="314486"/>
                </a:cubicBezTo>
                <a:cubicBezTo>
                  <a:pt x="712107" y="320836"/>
                  <a:pt x="849690" y="354703"/>
                  <a:pt x="953407" y="352586"/>
                </a:cubicBezTo>
                <a:cubicBezTo>
                  <a:pt x="1057124" y="350469"/>
                  <a:pt x="1165074" y="314486"/>
                  <a:pt x="1220107" y="301786"/>
                </a:cubicBezTo>
                <a:cubicBezTo>
                  <a:pt x="1275140" y="289086"/>
                  <a:pt x="1232807" y="320836"/>
                  <a:pt x="1283607" y="276386"/>
                </a:cubicBezTo>
                <a:cubicBezTo>
                  <a:pt x="1334407" y="231936"/>
                  <a:pt x="1404257" y="75303"/>
                  <a:pt x="1524907" y="35086"/>
                </a:cubicBezTo>
                <a:cubicBezTo>
                  <a:pt x="1645557" y="-5131"/>
                  <a:pt x="1878390" y="-17831"/>
                  <a:pt x="2007507" y="35086"/>
                </a:cubicBezTo>
                <a:cubicBezTo>
                  <a:pt x="2136624" y="88003"/>
                  <a:pt x="2217057" y="286969"/>
                  <a:pt x="2299607" y="352586"/>
                </a:cubicBezTo>
                <a:cubicBezTo>
                  <a:pt x="2382157" y="418203"/>
                  <a:pt x="2392740" y="416086"/>
                  <a:pt x="2502807" y="428786"/>
                </a:cubicBezTo>
                <a:cubicBezTo>
                  <a:pt x="2612874" y="441486"/>
                  <a:pt x="2839357" y="433019"/>
                  <a:pt x="2960007" y="428786"/>
                </a:cubicBezTo>
                <a:cubicBezTo>
                  <a:pt x="3080657" y="424553"/>
                  <a:pt x="3127224" y="422436"/>
                  <a:pt x="3226707" y="403386"/>
                </a:cubicBezTo>
                <a:cubicBezTo>
                  <a:pt x="3326190" y="384336"/>
                  <a:pt x="3491290" y="316603"/>
                  <a:pt x="3556907" y="314486"/>
                </a:cubicBezTo>
                <a:cubicBezTo>
                  <a:pt x="3622524" y="312369"/>
                  <a:pt x="3633107" y="312369"/>
                  <a:pt x="3620407" y="390686"/>
                </a:cubicBezTo>
                <a:cubicBezTo>
                  <a:pt x="3607707" y="469003"/>
                  <a:pt x="3512457" y="625636"/>
                  <a:pt x="3480707" y="784386"/>
                </a:cubicBezTo>
                <a:cubicBezTo>
                  <a:pt x="3448957" y="943136"/>
                  <a:pt x="3446840" y="1226769"/>
                  <a:pt x="3429907" y="1343186"/>
                </a:cubicBezTo>
                <a:cubicBezTo>
                  <a:pt x="3412974" y="1459603"/>
                  <a:pt x="3389690" y="1459603"/>
                  <a:pt x="3379107" y="1482886"/>
                </a:cubicBezTo>
              </a:path>
            </a:pathLst>
          </a:custGeom>
          <a:noFill/>
          <a:ln cmpd="sng">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8" name="Freeform 17"/>
          <p:cNvSpPr/>
          <p:nvPr/>
        </p:nvSpPr>
        <p:spPr>
          <a:xfrm>
            <a:off x="5295583" y="2235200"/>
            <a:ext cx="1759266" cy="2791052"/>
          </a:xfrm>
          <a:custGeom>
            <a:avLst/>
            <a:gdLst>
              <a:gd name="connsiteX0" fmla="*/ 127317 w 1759266"/>
              <a:gd name="connsiteY0" fmla="*/ 76200 h 2791052"/>
              <a:gd name="connsiteX1" fmla="*/ 38417 w 1759266"/>
              <a:gd name="connsiteY1" fmla="*/ 342900 h 2791052"/>
              <a:gd name="connsiteX2" fmla="*/ 317 w 1759266"/>
              <a:gd name="connsiteY2" fmla="*/ 762000 h 2791052"/>
              <a:gd name="connsiteX3" fmla="*/ 25717 w 1759266"/>
              <a:gd name="connsiteY3" fmla="*/ 1346200 h 2791052"/>
              <a:gd name="connsiteX4" fmla="*/ 114617 w 1759266"/>
              <a:gd name="connsiteY4" fmla="*/ 1866900 h 2791052"/>
              <a:gd name="connsiteX5" fmla="*/ 178117 w 1759266"/>
              <a:gd name="connsiteY5" fmla="*/ 2311400 h 2791052"/>
              <a:gd name="connsiteX6" fmla="*/ 343217 w 1759266"/>
              <a:gd name="connsiteY6" fmla="*/ 2705100 h 2791052"/>
              <a:gd name="connsiteX7" fmla="*/ 495617 w 1759266"/>
              <a:gd name="connsiteY7" fmla="*/ 2781300 h 2791052"/>
              <a:gd name="connsiteX8" fmla="*/ 724217 w 1759266"/>
              <a:gd name="connsiteY8" fmla="*/ 2667000 h 2791052"/>
              <a:gd name="connsiteX9" fmla="*/ 686117 w 1759266"/>
              <a:gd name="connsiteY9" fmla="*/ 2590800 h 2791052"/>
              <a:gd name="connsiteX10" fmla="*/ 787717 w 1759266"/>
              <a:gd name="connsiteY10" fmla="*/ 2578100 h 2791052"/>
              <a:gd name="connsiteX11" fmla="*/ 813117 w 1759266"/>
              <a:gd name="connsiteY11" fmla="*/ 2616200 h 2791052"/>
              <a:gd name="connsiteX12" fmla="*/ 889317 w 1759266"/>
              <a:gd name="connsiteY12" fmla="*/ 2578100 h 2791052"/>
              <a:gd name="connsiteX13" fmla="*/ 990917 w 1759266"/>
              <a:gd name="connsiteY13" fmla="*/ 2552700 h 2791052"/>
              <a:gd name="connsiteX14" fmla="*/ 1016317 w 1759266"/>
              <a:gd name="connsiteY14" fmla="*/ 2654300 h 2791052"/>
              <a:gd name="connsiteX15" fmla="*/ 1105217 w 1759266"/>
              <a:gd name="connsiteY15" fmla="*/ 2603500 h 2791052"/>
              <a:gd name="connsiteX16" fmla="*/ 1054417 w 1759266"/>
              <a:gd name="connsiteY16" fmla="*/ 2679700 h 2791052"/>
              <a:gd name="connsiteX17" fmla="*/ 1206817 w 1759266"/>
              <a:gd name="connsiteY17" fmla="*/ 2717800 h 2791052"/>
              <a:gd name="connsiteX18" fmla="*/ 1346517 w 1759266"/>
              <a:gd name="connsiteY18" fmla="*/ 2781300 h 2791052"/>
              <a:gd name="connsiteX19" fmla="*/ 1460817 w 1759266"/>
              <a:gd name="connsiteY19" fmla="*/ 2489200 h 2791052"/>
              <a:gd name="connsiteX20" fmla="*/ 1511617 w 1759266"/>
              <a:gd name="connsiteY20" fmla="*/ 2006600 h 2791052"/>
              <a:gd name="connsiteX21" fmla="*/ 1587817 w 1759266"/>
              <a:gd name="connsiteY21" fmla="*/ 1397000 h 2791052"/>
              <a:gd name="connsiteX22" fmla="*/ 1664017 w 1759266"/>
              <a:gd name="connsiteY22" fmla="*/ 1104900 h 2791052"/>
              <a:gd name="connsiteX23" fmla="*/ 1714817 w 1759266"/>
              <a:gd name="connsiteY23" fmla="*/ 762000 h 2791052"/>
              <a:gd name="connsiteX24" fmla="*/ 1752917 w 1759266"/>
              <a:gd name="connsiteY24" fmla="*/ 393700 h 2791052"/>
              <a:gd name="connsiteX25" fmla="*/ 1740217 w 1759266"/>
              <a:gd name="connsiteY25" fmla="*/ 139700 h 2791052"/>
              <a:gd name="connsiteX26" fmla="*/ 1575117 w 1759266"/>
              <a:gd name="connsiteY26" fmla="*/ 63500 h 2791052"/>
              <a:gd name="connsiteX27" fmla="*/ 1486217 w 1759266"/>
              <a:gd name="connsiteY27" fmla="*/ 0 h 2791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59266" h="2791052">
                <a:moveTo>
                  <a:pt x="127317" y="76200"/>
                </a:moveTo>
                <a:cubicBezTo>
                  <a:pt x="93450" y="152400"/>
                  <a:pt x="59584" y="228600"/>
                  <a:pt x="38417" y="342900"/>
                </a:cubicBezTo>
                <a:cubicBezTo>
                  <a:pt x="17250" y="457200"/>
                  <a:pt x="2434" y="594783"/>
                  <a:pt x="317" y="762000"/>
                </a:cubicBezTo>
                <a:cubicBezTo>
                  <a:pt x="-1800" y="929217"/>
                  <a:pt x="6667" y="1162050"/>
                  <a:pt x="25717" y="1346200"/>
                </a:cubicBezTo>
                <a:cubicBezTo>
                  <a:pt x="44767" y="1530350"/>
                  <a:pt x="89217" y="1706033"/>
                  <a:pt x="114617" y="1866900"/>
                </a:cubicBezTo>
                <a:cubicBezTo>
                  <a:pt x="140017" y="2027767"/>
                  <a:pt x="140017" y="2171700"/>
                  <a:pt x="178117" y="2311400"/>
                </a:cubicBezTo>
                <a:cubicBezTo>
                  <a:pt x="216217" y="2451100"/>
                  <a:pt x="290300" y="2626783"/>
                  <a:pt x="343217" y="2705100"/>
                </a:cubicBezTo>
                <a:cubicBezTo>
                  <a:pt x="396134" y="2783417"/>
                  <a:pt x="432117" y="2787650"/>
                  <a:pt x="495617" y="2781300"/>
                </a:cubicBezTo>
                <a:cubicBezTo>
                  <a:pt x="559117" y="2774950"/>
                  <a:pt x="692467" y="2698750"/>
                  <a:pt x="724217" y="2667000"/>
                </a:cubicBezTo>
                <a:cubicBezTo>
                  <a:pt x="755967" y="2635250"/>
                  <a:pt x="675534" y="2605617"/>
                  <a:pt x="686117" y="2590800"/>
                </a:cubicBezTo>
                <a:cubicBezTo>
                  <a:pt x="696700" y="2575983"/>
                  <a:pt x="766550" y="2573867"/>
                  <a:pt x="787717" y="2578100"/>
                </a:cubicBezTo>
                <a:cubicBezTo>
                  <a:pt x="808884" y="2582333"/>
                  <a:pt x="796184" y="2616200"/>
                  <a:pt x="813117" y="2616200"/>
                </a:cubicBezTo>
                <a:cubicBezTo>
                  <a:pt x="830050" y="2616200"/>
                  <a:pt x="859684" y="2588683"/>
                  <a:pt x="889317" y="2578100"/>
                </a:cubicBezTo>
                <a:cubicBezTo>
                  <a:pt x="918950" y="2567517"/>
                  <a:pt x="969750" y="2540000"/>
                  <a:pt x="990917" y="2552700"/>
                </a:cubicBezTo>
                <a:cubicBezTo>
                  <a:pt x="1012084" y="2565400"/>
                  <a:pt x="997267" y="2645833"/>
                  <a:pt x="1016317" y="2654300"/>
                </a:cubicBezTo>
                <a:cubicBezTo>
                  <a:pt x="1035367" y="2662767"/>
                  <a:pt x="1098867" y="2599267"/>
                  <a:pt x="1105217" y="2603500"/>
                </a:cubicBezTo>
                <a:cubicBezTo>
                  <a:pt x="1111567" y="2607733"/>
                  <a:pt x="1037484" y="2660650"/>
                  <a:pt x="1054417" y="2679700"/>
                </a:cubicBezTo>
                <a:cubicBezTo>
                  <a:pt x="1071350" y="2698750"/>
                  <a:pt x="1158134" y="2700867"/>
                  <a:pt x="1206817" y="2717800"/>
                </a:cubicBezTo>
                <a:cubicBezTo>
                  <a:pt x="1255500" y="2734733"/>
                  <a:pt x="1304184" y="2819400"/>
                  <a:pt x="1346517" y="2781300"/>
                </a:cubicBezTo>
                <a:cubicBezTo>
                  <a:pt x="1388850" y="2743200"/>
                  <a:pt x="1433300" y="2618317"/>
                  <a:pt x="1460817" y="2489200"/>
                </a:cubicBezTo>
                <a:cubicBezTo>
                  <a:pt x="1488334" y="2360083"/>
                  <a:pt x="1490450" y="2188633"/>
                  <a:pt x="1511617" y="2006600"/>
                </a:cubicBezTo>
                <a:cubicBezTo>
                  <a:pt x="1532784" y="1824567"/>
                  <a:pt x="1562417" y="1547283"/>
                  <a:pt x="1587817" y="1397000"/>
                </a:cubicBezTo>
                <a:cubicBezTo>
                  <a:pt x="1613217" y="1246717"/>
                  <a:pt x="1642850" y="1210733"/>
                  <a:pt x="1664017" y="1104900"/>
                </a:cubicBezTo>
                <a:cubicBezTo>
                  <a:pt x="1685184" y="999067"/>
                  <a:pt x="1700000" y="880533"/>
                  <a:pt x="1714817" y="762000"/>
                </a:cubicBezTo>
                <a:cubicBezTo>
                  <a:pt x="1729634" y="643467"/>
                  <a:pt x="1748684" y="497417"/>
                  <a:pt x="1752917" y="393700"/>
                </a:cubicBezTo>
                <a:cubicBezTo>
                  <a:pt x="1757150" y="289983"/>
                  <a:pt x="1769850" y="194733"/>
                  <a:pt x="1740217" y="139700"/>
                </a:cubicBezTo>
                <a:cubicBezTo>
                  <a:pt x="1710584" y="84667"/>
                  <a:pt x="1617450" y="86783"/>
                  <a:pt x="1575117" y="63500"/>
                </a:cubicBezTo>
                <a:cubicBezTo>
                  <a:pt x="1532784" y="40217"/>
                  <a:pt x="1486217" y="0"/>
                  <a:pt x="1486217" y="0"/>
                </a:cubicBezTo>
              </a:path>
            </a:pathLst>
          </a:custGeom>
          <a:gradFill flip="none" rotWithShape="1">
            <a:gsLst>
              <a:gs pos="0">
                <a:schemeClr val="accent3">
                  <a:lumMod val="75000"/>
                </a:schemeClr>
              </a:gs>
              <a:gs pos="23000">
                <a:srgbClr val="F3B6BE">
                  <a:lumMod val="95000"/>
                  <a:lumOff val="5000"/>
                </a:srgbClr>
              </a:gs>
              <a:gs pos="53000">
                <a:schemeClr val="accent3">
                  <a:lumMod val="20000"/>
                  <a:lumOff val="80000"/>
                </a:schemeClr>
              </a:gs>
              <a:gs pos="100000">
                <a:schemeClr val="accent3">
                  <a:lumMod val="100000"/>
                </a:schemeClr>
              </a:gs>
            </a:gsLst>
            <a:lin ang="10800000" scaled="0"/>
            <a:tileRect/>
          </a:gradFill>
          <a:ln cmpd="thinThick">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58" name="Freeform 57"/>
          <p:cNvSpPr/>
          <p:nvPr/>
        </p:nvSpPr>
        <p:spPr>
          <a:xfrm>
            <a:off x="4267201" y="4991725"/>
            <a:ext cx="269823" cy="1094282"/>
          </a:xfrm>
          <a:custGeom>
            <a:avLst/>
            <a:gdLst>
              <a:gd name="connsiteX0" fmla="*/ 0 w 269823"/>
              <a:gd name="connsiteY0" fmla="*/ 0 h 1094282"/>
              <a:gd name="connsiteX1" fmla="*/ 194872 w 269823"/>
              <a:gd name="connsiteY1" fmla="*/ 374754 h 1094282"/>
              <a:gd name="connsiteX2" fmla="*/ 269823 w 269823"/>
              <a:gd name="connsiteY2" fmla="*/ 1094282 h 1094282"/>
            </a:gdLst>
            <a:ahLst/>
            <a:cxnLst>
              <a:cxn ang="0">
                <a:pos x="connsiteX0" y="connsiteY0"/>
              </a:cxn>
              <a:cxn ang="0">
                <a:pos x="connsiteX1" y="connsiteY1"/>
              </a:cxn>
              <a:cxn ang="0">
                <a:pos x="connsiteX2" y="connsiteY2"/>
              </a:cxn>
            </a:cxnLst>
            <a:rect l="l" t="t" r="r" b="b"/>
            <a:pathLst>
              <a:path w="269823" h="1094282">
                <a:moveTo>
                  <a:pt x="0" y="0"/>
                </a:moveTo>
                <a:cubicBezTo>
                  <a:pt x="74951" y="96187"/>
                  <a:pt x="149902" y="192374"/>
                  <a:pt x="194872" y="374754"/>
                </a:cubicBezTo>
                <a:cubicBezTo>
                  <a:pt x="239842" y="557134"/>
                  <a:pt x="212361" y="846944"/>
                  <a:pt x="269823" y="10942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59" name="Freeform 58"/>
          <p:cNvSpPr/>
          <p:nvPr/>
        </p:nvSpPr>
        <p:spPr>
          <a:xfrm>
            <a:off x="7887608" y="4961745"/>
            <a:ext cx="202084" cy="1334125"/>
          </a:xfrm>
          <a:custGeom>
            <a:avLst/>
            <a:gdLst>
              <a:gd name="connsiteX0" fmla="*/ 202084 w 202084"/>
              <a:gd name="connsiteY0" fmla="*/ 0 h 1334125"/>
              <a:gd name="connsiteX1" fmla="*/ 82162 w 202084"/>
              <a:gd name="connsiteY1" fmla="*/ 524656 h 1334125"/>
              <a:gd name="connsiteX2" fmla="*/ 7212 w 202084"/>
              <a:gd name="connsiteY2" fmla="*/ 1199213 h 1334125"/>
              <a:gd name="connsiteX3" fmla="*/ 7212 w 202084"/>
              <a:gd name="connsiteY3" fmla="*/ 1334125 h 1334125"/>
            </a:gdLst>
            <a:ahLst/>
            <a:cxnLst>
              <a:cxn ang="0">
                <a:pos x="connsiteX0" y="connsiteY0"/>
              </a:cxn>
              <a:cxn ang="0">
                <a:pos x="connsiteX1" y="connsiteY1"/>
              </a:cxn>
              <a:cxn ang="0">
                <a:pos x="connsiteX2" y="connsiteY2"/>
              </a:cxn>
              <a:cxn ang="0">
                <a:pos x="connsiteX3" y="connsiteY3"/>
              </a:cxn>
            </a:cxnLst>
            <a:rect l="l" t="t" r="r" b="b"/>
            <a:pathLst>
              <a:path w="202084" h="1334125">
                <a:moveTo>
                  <a:pt x="202084" y="0"/>
                </a:moveTo>
                <a:cubicBezTo>
                  <a:pt x="158362" y="162393"/>
                  <a:pt x="114641" y="324787"/>
                  <a:pt x="82162" y="524656"/>
                </a:cubicBezTo>
                <a:cubicBezTo>
                  <a:pt x="49683" y="724525"/>
                  <a:pt x="19704" y="1064302"/>
                  <a:pt x="7212" y="1199213"/>
                </a:cubicBezTo>
                <a:cubicBezTo>
                  <a:pt x="-5280" y="1334125"/>
                  <a:pt x="966" y="1334125"/>
                  <a:pt x="7212" y="13341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4" name="Oval 63"/>
          <p:cNvSpPr/>
          <p:nvPr/>
        </p:nvSpPr>
        <p:spPr>
          <a:xfrm>
            <a:off x="5428742" y="4822983"/>
            <a:ext cx="202407" cy="173007"/>
          </a:xfrm>
          <a:prstGeom prst="ellipse">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5" name="Oval 64"/>
          <p:cNvSpPr/>
          <p:nvPr/>
        </p:nvSpPr>
        <p:spPr>
          <a:xfrm>
            <a:off x="6696627" y="4888689"/>
            <a:ext cx="170213" cy="152408"/>
          </a:xfrm>
          <a:prstGeom prst="ellipse">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6" name="Freeform 65"/>
          <p:cNvSpPr/>
          <p:nvPr/>
        </p:nvSpPr>
        <p:spPr>
          <a:xfrm>
            <a:off x="5581650" y="4984751"/>
            <a:ext cx="311150" cy="90677"/>
          </a:xfrm>
          <a:custGeom>
            <a:avLst/>
            <a:gdLst>
              <a:gd name="connsiteX0" fmla="*/ 0 w 311150"/>
              <a:gd name="connsiteY0" fmla="*/ 0 h 90677"/>
              <a:gd name="connsiteX1" fmla="*/ 139700 w 311150"/>
              <a:gd name="connsiteY1" fmla="*/ 88900 h 90677"/>
              <a:gd name="connsiteX2" fmla="*/ 311150 w 311150"/>
              <a:gd name="connsiteY2" fmla="*/ 50800 h 90677"/>
            </a:gdLst>
            <a:ahLst/>
            <a:cxnLst>
              <a:cxn ang="0">
                <a:pos x="connsiteX0" y="connsiteY0"/>
              </a:cxn>
              <a:cxn ang="0">
                <a:pos x="connsiteX1" y="connsiteY1"/>
              </a:cxn>
              <a:cxn ang="0">
                <a:pos x="connsiteX2" y="connsiteY2"/>
              </a:cxn>
            </a:cxnLst>
            <a:rect l="l" t="t" r="r" b="b"/>
            <a:pathLst>
              <a:path w="311150" h="90677">
                <a:moveTo>
                  <a:pt x="0" y="0"/>
                </a:moveTo>
                <a:cubicBezTo>
                  <a:pt x="43921" y="40216"/>
                  <a:pt x="87842" y="80433"/>
                  <a:pt x="139700" y="88900"/>
                </a:cubicBezTo>
                <a:cubicBezTo>
                  <a:pt x="191558" y="97367"/>
                  <a:pt x="251354" y="74083"/>
                  <a:pt x="311150" y="50800"/>
                </a:cubicBezTo>
              </a:path>
            </a:pathLst>
          </a:cu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cmpd="dbl">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7" name="Freeform 66"/>
          <p:cNvSpPr/>
          <p:nvPr/>
        </p:nvSpPr>
        <p:spPr>
          <a:xfrm>
            <a:off x="6540500" y="5035550"/>
            <a:ext cx="190500" cy="45338"/>
          </a:xfrm>
          <a:custGeom>
            <a:avLst/>
            <a:gdLst>
              <a:gd name="connsiteX0" fmla="*/ 190500 w 190500"/>
              <a:gd name="connsiteY0" fmla="*/ 0 h 45338"/>
              <a:gd name="connsiteX1" fmla="*/ 95250 w 190500"/>
              <a:gd name="connsiteY1" fmla="*/ 44450 h 45338"/>
              <a:gd name="connsiteX2" fmla="*/ 0 w 190500"/>
              <a:gd name="connsiteY2" fmla="*/ 25400 h 45338"/>
            </a:gdLst>
            <a:ahLst/>
            <a:cxnLst>
              <a:cxn ang="0">
                <a:pos x="connsiteX0" y="connsiteY0"/>
              </a:cxn>
              <a:cxn ang="0">
                <a:pos x="connsiteX1" y="connsiteY1"/>
              </a:cxn>
              <a:cxn ang="0">
                <a:pos x="connsiteX2" y="connsiteY2"/>
              </a:cxn>
            </a:cxnLst>
            <a:rect l="l" t="t" r="r" b="b"/>
            <a:pathLst>
              <a:path w="190500" h="45338">
                <a:moveTo>
                  <a:pt x="190500" y="0"/>
                </a:moveTo>
                <a:cubicBezTo>
                  <a:pt x="158750" y="20108"/>
                  <a:pt x="127000" y="40217"/>
                  <a:pt x="95250" y="44450"/>
                </a:cubicBezTo>
                <a:cubicBezTo>
                  <a:pt x="63500" y="48683"/>
                  <a:pt x="31750" y="37041"/>
                  <a:pt x="0" y="25400"/>
                </a:cubicBezTo>
              </a:path>
            </a:pathLst>
          </a:cu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cmpd="dbl">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9" name="TextBox 68"/>
          <p:cNvSpPr txBox="1"/>
          <p:nvPr/>
        </p:nvSpPr>
        <p:spPr>
          <a:xfrm>
            <a:off x="5952714" y="625408"/>
            <a:ext cx="1265055" cy="369332"/>
          </a:xfrm>
          <a:prstGeom prst="rect">
            <a:avLst/>
          </a:prstGeom>
          <a:noFill/>
        </p:spPr>
        <p:txBody>
          <a:bodyPr wrap="square" rtlCol="0">
            <a:spAutoFit/>
          </a:bodyPr>
          <a:lstStyle/>
          <a:p>
            <a:pPr algn="ctr"/>
            <a:r>
              <a:rPr lang="en-IN" dirty="0">
                <a:solidFill>
                  <a:prstClr val="black"/>
                </a:solidFill>
              </a:rPr>
              <a:t>Cervix</a:t>
            </a:r>
          </a:p>
        </p:txBody>
      </p:sp>
      <p:sp>
        <p:nvSpPr>
          <p:cNvPr id="32" name="Oval 31"/>
          <p:cNvSpPr/>
          <p:nvPr/>
        </p:nvSpPr>
        <p:spPr>
          <a:xfrm>
            <a:off x="5776914" y="1348554"/>
            <a:ext cx="708959" cy="1280625"/>
          </a:xfrm>
          <a:prstGeom prst="ellipse">
            <a:avLst/>
          </a:prstGeom>
          <a:gradFill>
            <a:gsLst>
              <a:gs pos="0">
                <a:schemeClr val="accent1">
                  <a:lumMod val="5000"/>
                  <a:lumOff val="95000"/>
                </a:schemeClr>
              </a:gs>
              <a:gs pos="100000">
                <a:schemeClr val="accent3">
                  <a:lumMod val="60000"/>
                  <a:lumOff val="40000"/>
                </a:schemeClr>
              </a:gs>
            </a:gsLst>
            <a:lin ang="5400000" scaled="1"/>
          </a:gradFill>
          <a:ln>
            <a:gradFill flip="none" rotWithShape="1">
              <a:gsLst>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7" name="Freeform 16"/>
          <p:cNvSpPr/>
          <p:nvPr/>
        </p:nvSpPr>
        <p:spPr>
          <a:xfrm>
            <a:off x="6181118" y="1333501"/>
            <a:ext cx="759297" cy="1267769"/>
          </a:xfrm>
          <a:custGeom>
            <a:avLst/>
            <a:gdLst>
              <a:gd name="connsiteX0" fmla="*/ 16483 w 759297"/>
              <a:gd name="connsiteY0" fmla="*/ 0 h 1267769"/>
              <a:gd name="connsiteX1" fmla="*/ 67283 w 759297"/>
              <a:gd name="connsiteY1" fmla="*/ 304800 h 1267769"/>
              <a:gd name="connsiteX2" fmla="*/ 67283 w 759297"/>
              <a:gd name="connsiteY2" fmla="*/ 647700 h 1267769"/>
              <a:gd name="connsiteX3" fmla="*/ 3783 w 759297"/>
              <a:gd name="connsiteY3" fmla="*/ 977900 h 1267769"/>
              <a:gd name="connsiteX4" fmla="*/ 194283 w 759297"/>
              <a:gd name="connsiteY4" fmla="*/ 1257300 h 1267769"/>
              <a:gd name="connsiteX5" fmla="*/ 422883 w 759297"/>
              <a:gd name="connsiteY5" fmla="*/ 1193800 h 1267769"/>
              <a:gd name="connsiteX6" fmla="*/ 626083 w 759297"/>
              <a:gd name="connsiteY6" fmla="*/ 1054100 h 1267769"/>
              <a:gd name="connsiteX7" fmla="*/ 740383 w 759297"/>
              <a:gd name="connsiteY7" fmla="*/ 685800 h 1267769"/>
              <a:gd name="connsiteX8" fmla="*/ 753083 w 759297"/>
              <a:gd name="connsiteY8" fmla="*/ 228600 h 1267769"/>
              <a:gd name="connsiteX9" fmla="*/ 676883 w 759297"/>
              <a:gd name="connsiteY9" fmla="*/ 50800 h 1267769"/>
              <a:gd name="connsiteX10" fmla="*/ 676883 w 759297"/>
              <a:gd name="connsiteY10" fmla="*/ 25400 h 1267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59297" h="1267769">
                <a:moveTo>
                  <a:pt x="16483" y="0"/>
                </a:moveTo>
                <a:cubicBezTo>
                  <a:pt x="37649" y="98425"/>
                  <a:pt x="58816" y="196850"/>
                  <a:pt x="67283" y="304800"/>
                </a:cubicBezTo>
                <a:cubicBezTo>
                  <a:pt x="75750" y="412750"/>
                  <a:pt x="77866" y="535517"/>
                  <a:pt x="67283" y="647700"/>
                </a:cubicBezTo>
                <a:cubicBezTo>
                  <a:pt x="56700" y="759883"/>
                  <a:pt x="-17384" y="876300"/>
                  <a:pt x="3783" y="977900"/>
                </a:cubicBezTo>
                <a:cubicBezTo>
                  <a:pt x="24950" y="1079500"/>
                  <a:pt x="124433" y="1221317"/>
                  <a:pt x="194283" y="1257300"/>
                </a:cubicBezTo>
                <a:cubicBezTo>
                  <a:pt x="264133" y="1293283"/>
                  <a:pt x="350916" y="1227667"/>
                  <a:pt x="422883" y="1193800"/>
                </a:cubicBezTo>
                <a:cubicBezTo>
                  <a:pt x="494850" y="1159933"/>
                  <a:pt x="573166" y="1138767"/>
                  <a:pt x="626083" y="1054100"/>
                </a:cubicBezTo>
                <a:cubicBezTo>
                  <a:pt x="679000" y="969433"/>
                  <a:pt x="719216" y="823383"/>
                  <a:pt x="740383" y="685800"/>
                </a:cubicBezTo>
                <a:cubicBezTo>
                  <a:pt x="761550" y="548217"/>
                  <a:pt x="763666" y="334433"/>
                  <a:pt x="753083" y="228600"/>
                </a:cubicBezTo>
                <a:cubicBezTo>
                  <a:pt x="742500" y="122767"/>
                  <a:pt x="689583" y="84667"/>
                  <a:pt x="676883" y="50800"/>
                </a:cubicBezTo>
                <a:cubicBezTo>
                  <a:pt x="664183" y="16933"/>
                  <a:pt x="670533" y="21166"/>
                  <a:pt x="676883" y="25400"/>
                </a:cubicBezTo>
              </a:path>
            </a:pathLst>
          </a:custGeom>
          <a:gradFill>
            <a:gsLst>
              <a:gs pos="0">
                <a:schemeClr val="accent3">
                  <a:lumMod val="20000"/>
                  <a:lumOff val="80000"/>
                </a:schemeClr>
              </a:gs>
              <a:gs pos="100000">
                <a:schemeClr val="accent3">
                  <a:lumMod val="60000"/>
                  <a:lumOff val="4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16" name="Freeform 15"/>
          <p:cNvSpPr/>
          <p:nvPr/>
        </p:nvSpPr>
        <p:spPr>
          <a:xfrm>
            <a:off x="5367989" y="1346200"/>
            <a:ext cx="698733" cy="1273064"/>
          </a:xfrm>
          <a:custGeom>
            <a:avLst/>
            <a:gdLst>
              <a:gd name="connsiteX0" fmla="*/ 29512 w 698733"/>
              <a:gd name="connsiteY0" fmla="*/ 50800 h 1273064"/>
              <a:gd name="connsiteX1" fmla="*/ 4112 w 698733"/>
              <a:gd name="connsiteY1" fmla="*/ 406400 h 1273064"/>
              <a:gd name="connsiteX2" fmla="*/ 105712 w 698733"/>
              <a:gd name="connsiteY2" fmla="*/ 838200 h 1273064"/>
              <a:gd name="connsiteX3" fmla="*/ 296212 w 698733"/>
              <a:gd name="connsiteY3" fmla="*/ 1193800 h 1273064"/>
              <a:gd name="connsiteX4" fmla="*/ 474012 w 698733"/>
              <a:gd name="connsiteY4" fmla="*/ 1270000 h 1273064"/>
              <a:gd name="connsiteX5" fmla="*/ 677212 w 698733"/>
              <a:gd name="connsiteY5" fmla="*/ 1130300 h 1273064"/>
              <a:gd name="connsiteX6" fmla="*/ 689912 w 698733"/>
              <a:gd name="connsiteY6" fmla="*/ 927100 h 1273064"/>
              <a:gd name="connsiteX7" fmla="*/ 651812 w 698733"/>
              <a:gd name="connsiteY7" fmla="*/ 736600 h 1273064"/>
              <a:gd name="connsiteX8" fmla="*/ 550212 w 698733"/>
              <a:gd name="connsiteY8" fmla="*/ 596900 h 1273064"/>
              <a:gd name="connsiteX9" fmla="*/ 562912 w 698733"/>
              <a:gd name="connsiteY9" fmla="*/ 330200 h 1273064"/>
              <a:gd name="connsiteX10" fmla="*/ 664512 w 698733"/>
              <a:gd name="connsiteY10" fmla="*/ 114300 h 1273064"/>
              <a:gd name="connsiteX11" fmla="*/ 664512 w 698733"/>
              <a:gd name="connsiteY11" fmla="*/ 25400 h 1273064"/>
              <a:gd name="connsiteX12" fmla="*/ 689912 w 698733"/>
              <a:gd name="connsiteY12" fmla="*/ 0 h 127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8733" h="1273064">
                <a:moveTo>
                  <a:pt x="29512" y="50800"/>
                </a:moveTo>
                <a:cubicBezTo>
                  <a:pt x="10462" y="162983"/>
                  <a:pt x="-8588" y="275167"/>
                  <a:pt x="4112" y="406400"/>
                </a:cubicBezTo>
                <a:cubicBezTo>
                  <a:pt x="16812" y="537633"/>
                  <a:pt x="57029" y="706967"/>
                  <a:pt x="105712" y="838200"/>
                </a:cubicBezTo>
                <a:cubicBezTo>
                  <a:pt x="154395" y="969433"/>
                  <a:pt x="234829" y="1121833"/>
                  <a:pt x="296212" y="1193800"/>
                </a:cubicBezTo>
                <a:cubicBezTo>
                  <a:pt x="357595" y="1265767"/>
                  <a:pt x="410512" y="1280583"/>
                  <a:pt x="474012" y="1270000"/>
                </a:cubicBezTo>
                <a:cubicBezTo>
                  <a:pt x="537512" y="1259417"/>
                  <a:pt x="641229" y="1187450"/>
                  <a:pt x="677212" y="1130300"/>
                </a:cubicBezTo>
                <a:cubicBezTo>
                  <a:pt x="713195" y="1073150"/>
                  <a:pt x="694145" y="992717"/>
                  <a:pt x="689912" y="927100"/>
                </a:cubicBezTo>
                <a:cubicBezTo>
                  <a:pt x="685679" y="861483"/>
                  <a:pt x="675095" y="791633"/>
                  <a:pt x="651812" y="736600"/>
                </a:cubicBezTo>
                <a:cubicBezTo>
                  <a:pt x="628529" y="681567"/>
                  <a:pt x="565029" y="664633"/>
                  <a:pt x="550212" y="596900"/>
                </a:cubicBezTo>
                <a:cubicBezTo>
                  <a:pt x="535395" y="529167"/>
                  <a:pt x="543862" y="410633"/>
                  <a:pt x="562912" y="330200"/>
                </a:cubicBezTo>
                <a:cubicBezTo>
                  <a:pt x="581962" y="249767"/>
                  <a:pt x="647579" y="165100"/>
                  <a:pt x="664512" y="114300"/>
                </a:cubicBezTo>
                <a:cubicBezTo>
                  <a:pt x="681445" y="63500"/>
                  <a:pt x="660279" y="44450"/>
                  <a:pt x="664512" y="25400"/>
                </a:cubicBezTo>
                <a:cubicBezTo>
                  <a:pt x="668745" y="6350"/>
                  <a:pt x="679328" y="3175"/>
                  <a:pt x="689912" y="0"/>
                </a:cubicBezTo>
              </a:path>
            </a:pathLst>
          </a:custGeom>
          <a:gradFill>
            <a:gsLst>
              <a:gs pos="0">
                <a:schemeClr val="accent3">
                  <a:lumMod val="20000"/>
                  <a:lumOff val="80000"/>
                </a:schemeClr>
              </a:gs>
              <a:gs pos="100000">
                <a:schemeClr val="accent3">
                  <a:lumMod val="60000"/>
                  <a:lumOff val="4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cxnSp>
        <p:nvCxnSpPr>
          <p:cNvPr id="68" name="Straight Arrow Connector 67"/>
          <p:cNvCxnSpPr>
            <a:endCxn id="69" idx="2"/>
          </p:cNvCxnSpPr>
          <p:nvPr/>
        </p:nvCxnSpPr>
        <p:spPr>
          <a:xfrm flipV="1">
            <a:off x="6540501" y="994740"/>
            <a:ext cx="44741" cy="62814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H="1" flipV="1">
            <a:off x="3188469" y="4429034"/>
            <a:ext cx="1492596" cy="259412"/>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30" idx="6"/>
          </p:cNvCxnSpPr>
          <p:nvPr/>
        </p:nvCxnSpPr>
        <p:spPr>
          <a:xfrm>
            <a:off x="7020405" y="4891312"/>
            <a:ext cx="1671402" cy="942641"/>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65" idx="5"/>
          </p:cNvCxnSpPr>
          <p:nvPr/>
        </p:nvCxnSpPr>
        <p:spPr>
          <a:xfrm>
            <a:off x="6841912" y="5018777"/>
            <a:ext cx="1354306" cy="1579514"/>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815821" y="5087079"/>
            <a:ext cx="1003950" cy="18533"/>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602450" y="3954360"/>
            <a:ext cx="1776144" cy="923330"/>
          </a:xfrm>
          <a:prstGeom prst="rect">
            <a:avLst/>
          </a:prstGeom>
          <a:noFill/>
        </p:spPr>
        <p:txBody>
          <a:bodyPr wrap="square" rtlCol="0">
            <a:spAutoFit/>
          </a:bodyPr>
          <a:lstStyle/>
          <a:p>
            <a:pPr algn="ctr"/>
            <a:r>
              <a:rPr lang="en-IN" dirty="0">
                <a:solidFill>
                  <a:prstClr val="black"/>
                </a:solidFill>
              </a:rPr>
              <a:t>Corpora </a:t>
            </a:r>
            <a:r>
              <a:rPr lang="en-IN" dirty="0" err="1">
                <a:solidFill>
                  <a:prstClr val="black"/>
                </a:solidFill>
              </a:rPr>
              <a:t>cavernosus</a:t>
            </a:r>
            <a:r>
              <a:rPr lang="en-IN" dirty="0">
                <a:solidFill>
                  <a:prstClr val="black"/>
                </a:solidFill>
              </a:rPr>
              <a:t> + </a:t>
            </a:r>
            <a:r>
              <a:rPr lang="en-IN" dirty="0" err="1">
                <a:solidFill>
                  <a:prstClr val="black"/>
                </a:solidFill>
              </a:rPr>
              <a:t>Ishiocavernosus</a:t>
            </a:r>
            <a:r>
              <a:rPr lang="en-IN" dirty="0">
                <a:solidFill>
                  <a:prstClr val="black"/>
                </a:solidFill>
              </a:rPr>
              <a:t> </a:t>
            </a:r>
          </a:p>
        </p:txBody>
      </p:sp>
      <p:sp>
        <p:nvSpPr>
          <p:cNvPr id="86" name="Rectangle 85"/>
          <p:cNvSpPr/>
          <p:nvPr/>
        </p:nvSpPr>
        <p:spPr>
          <a:xfrm>
            <a:off x="8196219" y="6500593"/>
            <a:ext cx="1877117" cy="369332"/>
          </a:xfrm>
          <a:prstGeom prst="rect">
            <a:avLst/>
          </a:prstGeom>
        </p:spPr>
        <p:txBody>
          <a:bodyPr wrap="none">
            <a:spAutoFit/>
          </a:bodyPr>
          <a:lstStyle/>
          <a:p>
            <a:r>
              <a:rPr lang="en-US" dirty="0" err="1">
                <a:solidFill>
                  <a:prstClr val="black"/>
                </a:solidFill>
              </a:rPr>
              <a:t>Bartholin’s</a:t>
            </a:r>
            <a:r>
              <a:rPr lang="en-US" dirty="0">
                <a:solidFill>
                  <a:prstClr val="black"/>
                </a:solidFill>
              </a:rPr>
              <a:t> glands</a:t>
            </a:r>
          </a:p>
        </p:txBody>
      </p:sp>
      <p:sp>
        <p:nvSpPr>
          <p:cNvPr id="87" name="Rectangle 86"/>
          <p:cNvSpPr/>
          <p:nvPr/>
        </p:nvSpPr>
        <p:spPr>
          <a:xfrm>
            <a:off x="8374712" y="5825829"/>
            <a:ext cx="1851789" cy="369332"/>
          </a:xfrm>
          <a:prstGeom prst="rect">
            <a:avLst/>
          </a:prstGeom>
        </p:spPr>
        <p:txBody>
          <a:bodyPr wrap="none">
            <a:spAutoFit/>
          </a:bodyPr>
          <a:lstStyle/>
          <a:p>
            <a:r>
              <a:rPr lang="en-IN" dirty="0" err="1">
                <a:solidFill>
                  <a:prstClr val="black"/>
                </a:solidFill>
              </a:rPr>
              <a:t>Bulbospongiosus</a:t>
            </a:r>
            <a:r>
              <a:rPr lang="en-IN" dirty="0">
                <a:solidFill>
                  <a:prstClr val="black"/>
                </a:solidFill>
              </a:rPr>
              <a:t> </a:t>
            </a:r>
          </a:p>
        </p:txBody>
      </p:sp>
      <p:sp>
        <p:nvSpPr>
          <p:cNvPr id="2" name="Rectangle 1"/>
          <p:cNvSpPr/>
          <p:nvPr/>
        </p:nvSpPr>
        <p:spPr>
          <a:xfrm>
            <a:off x="1267854" y="6219028"/>
            <a:ext cx="6901248" cy="707886"/>
          </a:xfrm>
          <a:prstGeom prst="rect">
            <a:avLst/>
          </a:prstGeom>
          <a:noFill/>
        </p:spPr>
        <p:txBody>
          <a:bodyPr wrap="none" lIns="91440" tIns="45720" rIns="91440" bIns="45720">
            <a:spAutoFit/>
          </a:bodyPr>
          <a:lstStyle/>
          <a:p>
            <a:pPr algn="ctr"/>
            <a:r>
              <a:rPr lang="en-US" sz="4000" dirty="0" smtClean="0">
                <a:ln w="0"/>
                <a:effectLst>
                  <a:outerShdw blurRad="38100" dist="19050" dir="2700000" algn="tl" rotWithShape="0">
                    <a:schemeClr val="dk1">
                      <a:alpha val="40000"/>
                    </a:schemeClr>
                  </a:outerShdw>
                </a:effectLst>
              </a:rPr>
              <a:t>Coronal section of female pelvis</a:t>
            </a:r>
            <a:endParaRPr lang="en-US" sz="4000" b="0" cap="none" spc="0" dirty="0">
              <a:ln w="0"/>
              <a:solidFill>
                <a:schemeClr val="tx1"/>
              </a:solidFill>
              <a:effectLst>
                <a:outerShdw blurRad="38100" dist="19050" dir="2700000" algn="tl" rotWithShape="0">
                  <a:schemeClr val="dk1">
                    <a:alpha val="40000"/>
                  </a:schemeClr>
                </a:outerShdw>
              </a:effectLst>
            </a:endParaRPr>
          </a:p>
        </p:txBody>
      </p:sp>
    </p:spTree>
    <p:custDataLst>
      <p:tags r:id="rId1"/>
    </p:custDataLst>
    <p:extLst>
      <p:ext uri="{BB962C8B-B14F-4D97-AF65-F5344CB8AC3E}">
        <p14:creationId xmlns:p14="http://schemas.microsoft.com/office/powerpoint/2010/main" val="947769057"/>
      </p:ext>
    </p:extLst>
  </p:cSld>
  <p:clrMapOvr>
    <a:masterClrMapping/>
  </p:clrMapOvr>
  <mc:AlternateContent xmlns:mc="http://schemas.openxmlformats.org/markup-compatibility/2006">
    <mc:Choice xmlns:p14="http://schemas.microsoft.com/office/powerpoint/2010/main" Requires="p14">
      <p:transition spd="slow" p14:dur="2000" advTm="75147"/>
    </mc:Choice>
    <mc:Fallback>
      <p:transition spd="slow" advTm="75147"/>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500"/>
                                        <p:tgtEl>
                                          <p:spTgt spid="5"/>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wipe(up)">
                                      <p:cBhvr>
                                        <p:cTn id="15" dur="500"/>
                                        <p:tgtEl>
                                          <p:spTgt spid="58"/>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59"/>
                                        </p:tgtEl>
                                        <p:attrNameLst>
                                          <p:attrName>style.visibility</p:attrName>
                                        </p:attrNameLst>
                                      </p:cBhvr>
                                      <p:to>
                                        <p:strVal val="visible"/>
                                      </p:to>
                                    </p:set>
                                    <p:animEffect transition="in" filter="wipe(up)">
                                      <p:cBhvr>
                                        <p:cTn id="19" dur="500"/>
                                        <p:tgtEl>
                                          <p:spTgt spid="59"/>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up)">
                                      <p:cBhvr>
                                        <p:cTn id="23" dur="500"/>
                                        <p:tgtEl>
                                          <p:spTgt spid="9"/>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up)">
                                      <p:cBhvr>
                                        <p:cTn id="27" dur="500"/>
                                        <p:tgtEl>
                                          <p:spTgt spid="4"/>
                                        </p:tgtEl>
                                      </p:cBhvr>
                                    </p:animEffect>
                                  </p:childTnLst>
                                </p:cTn>
                              </p:par>
                            </p:childTnLst>
                          </p:cTn>
                        </p:par>
                        <p:par>
                          <p:cTn id="28" fill="hold">
                            <p:stCondLst>
                              <p:cond delay="3000"/>
                            </p:stCondLst>
                            <p:childTnLst>
                              <p:par>
                                <p:cTn id="29" presetID="22" presetClass="entr" presetSubtype="1" fill="hold" nodeType="after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wipe(up)">
                                      <p:cBhvr>
                                        <p:cTn id="31" dur="500"/>
                                        <p:tgtEl>
                                          <p:spTgt spid="34"/>
                                        </p:tgtEl>
                                      </p:cBhvr>
                                    </p:animEffect>
                                  </p:child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wipe(up)">
                                      <p:cBhvr>
                                        <p:cTn id="35" dur="500"/>
                                        <p:tgtEl>
                                          <p:spTgt spid="35"/>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up)">
                                      <p:cBhvr>
                                        <p:cTn id="39" dur="500"/>
                                        <p:tgtEl>
                                          <p:spTgt spid="11"/>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up)">
                                      <p:cBhvr>
                                        <p:cTn id="43" dur="500"/>
                                        <p:tgtEl>
                                          <p:spTgt spid="12"/>
                                        </p:tgtEl>
                                      </p:cBhvr>
                                    </p:animEffect>
                                  </p:childTnLst>
                                </p:cTn>
                              </p:par>
                            </p:childTnLst>
                          </p:cTn>
                        </p:par>
                        <p:par>
                          <p:cTn id="44" fill="hold">
                            <p:stCondLst>
                              <p:cond delay="5000"/>
                            </p:stCondLst>
                            <p:childTnLst>
                              <p:par>
                                <p:cTn id="45" presetID="22" presetClass="entr" presetSubtype="8" fill="hold" nodeType="afterEffect">
                                  <p:stCondLst>
                                    <p:cond delay="0"/>
                                  </p:stCondLst>
                                  <p:childTnLst>
                                    <p:set>
                                      <p:cBhvr>
                                        <p:cTn id="46" dur="1" fill="hold">
                                          <p:stCondLst>
                                            <p:cond delay="0"/>
                                          </p:stCondLst>
                                        </p:cTn>
                                        <p:tgtEl>
                                          <p:spTgt spid="37"/>
                                        </p:tgtEl>
                                        <p:attrNameLst>
                                          <p:attrName>style.visibility</p:attrName>
                                        </p:attrNameLst>
                                      </p:cBhvr>
                                      <p:to>
                                        <p:strVal val="visible"/>
                                      </p:to>
                                    </p:set>
                                    <p:animEffect transition="in" filter="wipe(left)">
                                      <p:cBhvr>
                                        <p:cTn id="47" dur="500"/>
                                        <p:tgtEl>
                                          <p:spTgt spid="37"/>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wipe(left)">
                                      <p:cBhvr>
                                        <p:cTn id="51" dur="500"/>
                                        <p:tgtEl>
                                          <p:spTgt spid="38"/>
                                        </p:tgtEl>
                                      </p:cBhvr>
                                    </p:animEffect>
                                  </p:childTnLst>
                                </p:cTn>
                              </p:par>
                            </p:childTnLst>
                          </p:cTn>
                        </p:par>
                        <p:par>
                          <p:cTn id="52" fill="hold">
                            <p:stCondLst>
                              <p:cond delay="6000"/>
                            </p:stCondLst>
                            <p:childTnLst>
                              <p:par>
                                <p:cTn id="53" presetID="22" presetClass="entr" presetSubtype="1" fill="hold" grpId="0" nodeType="after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up)">
                                      <p:cBhvr>
                                        <p:cTn id="55" dur="500"/>
                                        <p:tgtEl>
                                          <p:spTgt spid="13"/>
                                        </p:tgtEl>
                                      </p:cBhvr>
                                    </p:animEffect>
                                  </p:childTnLst>
                                </p:cTn>
                              </p:par>
                            </p:childTnLst>
                          </p:cTn>
                        </p:par>
                        <p:par>
                          <p:cTn id="56" fill="hold">
                            <p:stCondLst>
                              <p:cond delay="6500"/>
                            </p:stCondLst>
                            <p:childTnLst>
                              <p:par>
                                <p:cTn id="57" presetID="22" presetClass="entr" presetSubtype="1" fill="hold" grpId="0" nodeType="after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up)">
                                      <p:cBhvr>
                                        <p:cTn id="59" dur="500"/>
                                        <p:tgtEl>
                                          <p:spTgt spid="14"/>
                                        </p:tgtEl>
                                      </p:cBhvr>
                                    </p:animEffect>
                                  </p:childTnLst>
                                </p:cTn>
                              </p:par>
                            </p:childTnLst>
                          </p:cTn>
                        </p:par>
                        <p:par>
                          <p:cTn id="60" fill="hold">
                            <p:stCondLst>
                              <p:cond delay="7000"/>
                            </p:stCondLst>
                            <p:childTnLst>
                              <p:par>
                                <p:cTn id="61" presetID="22" presetClass="entr" presetSubtype="8" fill="hold" nodeType="afterEffect">
                                  <p:stCondLst>
                                    <p:cond delay="0"/>
                                  </p:stCondLst>
                                  <p:childTnLst>
                                    <p:set>
                                      <p:cBhvr>
                                        <p:cTn id="62" dur="1" fill="hold">
                                          <p:stCondLst>
                                            <p:cond delay="0"/>
                                          </p:stCondLst>
                                        </p:cTn>
                                        <p:tgtEl>
                                          <p:spTgt spid="39"/>
                                        </p:tgtEl>
                                        <p:attrNameLst>
                                          <p:attrName>style.visibility</p:attrName>
                                        </p:attrNameLst>
                                      </p:cBhvr>
                                      <p:to>
                                        <p:strVal val="visible"/>
                                      </p:to>
                                    </p:set>
                                    <p:animEffect transition="in" filter="wipe(left)">
                                      <p:cBhvr>
                                        <p:cTn id="63" dur="500"/>
                                        <p:tgtEl>
                                          <p:spTgt spid="39"/>
                                        </p:tgtEl>
                                      </p:cBhvr>
                                    </p:animEffect>
                                  </p:childTnLst>
                                </p:cTn>
                              </p:par>
                            </p:childTnLst>
                          </p:cTn>
                        </p:par>
                        <p:par>
                          <p:cTn id="64" fill="hold">
                            <p:stCondLst>
                              <p:cond delay="7500"/>
                            </p:stCondLst>
                            <p:childTnLst>
                              <p:par>
                                <p:cTn id="65" presetID="22" presetClass="entr" presetSubtype="8" fill="hold" grpId="0" nodeType="after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wipe(left)">
                                      <p:cBhvr>
                                        <p:cTn id="67" dur="500"/>
                                        <p:tgtEl>
                                          <p:spTgt spid="40"/>
                                        </p:tgtEl>
                                      </p:cBhvr>
                                    </p:animEffect>
                                  </p:childTnLst>
                                </p:cTn>
                              </p:par>
                            </p:childTnLst>
                          </p:cTn>
                        </p:par>
                        <p:par>
                          <p:cTn id="68" fill="hold">
                            <p:stCondLst>
                              <p:cond delay="8000"/>
                            </p:stCondLst>
                            <p:childTnLst>
                              <p:par>
                                <p:cTn id="69" presetID="22" presetClass="entr" presetSubtype="1" fill="hold" grpId="0" nodeType="afterEffect">
                                  <p:stCondLst>
                                    <p:cond delay="0"/>
                                  </p:stCondLst>
                                  <p:childTnLst>
                                    <p:set>
                                      <p:cBhvr>
                                        <p:cTn id="70" dur="1" fill="hold">
                                          <p:stCondLst>
                                            <p:cond delay="0"/>
                                          </p:stCondLst>
                                        </p:cTn>
                                        <p:tgtEl>
                                          <p:spTgt spid="15"/>
                                        </p:tgtEl>
                                        <p:attrNameLst>
                                          <p:attrName>style.visibility</p:attrName>
                                        </p:attrNameLst>
                                      </p:cBhvr>
                                      <p:to>
                                        <p:strVal val="visible"/>
                                      </p:to>
                                    </p:set>
                                    <p:animEffect transition="in" filter="wipe(up)">
                                      <p:cBhvr>
                                        <p:cTn id="71" dur="500"/>
                                        <p:tgtEl>
                                          <p:spTgt spid="15"/>
                                        </p:tgtEl>
                                      </p:cBhvr>
                                    </p:animEffect>
                                  </p:childTnLst>
                                </p:cTn>
                              </p:par>
                            </p:childTnLst>
                          </p:cTn>
                        </p:par>
                        <p:par>
                          <p:cTn id="72" fill="hold">
                            <p:stCondLst>
                              <p:cond delay="8500"/>
                            </p:stCondLst>
                            <p:childTnLst>
                              <p:par>
                                <p:cTn id="73" presetID="22" presetClass="entr" presetSubtype="1" fill="hold" grpId="0" nodeType="after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wipe(up)">
                                      <p:cBhvr>
                                        <p:cTn id="75" dur="500"/>
                                        <p:tgtEl>
                                          <p:spTgt spid="17"/>
                                        </p:tgtEl>
                                      </p:cBhvr>
                                    </p:animEffect>
                                  </p:childTnLst>
                                </p:cTn>
                              </p:par>
                            </p:childTnLst>
                          </p:cTn>
                        </p:par>
                        <p:par>
                          <p:cTn id="76" fill="hold">
                            <p:stCondLst>
                              <p:cond delay="9000"/>
                            </p:stCondLst>
                            <p:childTnLst>
                              <p:par>
                                <p:cTn id="77" presetID="22" presetClass="entr" presetSubtype="1" fill="hold" grpId="0" nodeType="afterEffect">
                                  <p:stCondLst>
                                    <p:cond delay="0"/>
                                  </p:stCondLst>
                                  <p:childTnLst>
                                    <p:set>
                                      <p:cBhvr>
                                        <p:cTn id="78" dur="1" fill="hold">
                                          <p:stCondLst>
                                            <p:cond delay="0"/>
                                          </p:stCondLst>
                                        </p:cTn>
                                        <p:tgtEl>
                                          <p:spTgt spid="32"/>
                                        </p:tgtEl>
                                        <p:attrNameLst>
                                          <p:attrName>style.visibility</p:attrName>
                                        </p:attrNameLst>
                                      </p:cBhvr>
                                      <p:to>
                                        <p:strVal val="visible"/>
                                      </p:to>
                                    </p:set>
                                    <p:animEffect transition="in" filter="wipe(up)">
                                      <p:cBhvr>
                                        <p:cTn id="79" dur="500"/>
                                        <p:tgtEl>
                                          <p:spTgt spid="32"/>
                                        </p:tgtEl>
                                      </p:cBhvr>
                                    </p:animEffect>
                                  </p:childTnLst>
                                </p:cTn>
                              </p:par>
                            </p:childTnLst>
                          </p:cTn>
                        </p:par>
                        <p:par>
                          <p:cTn id="80" fill="hold">
                            <p:stCondLst>
                              <p:cond delay="9500"/>
                            </p:stCondLst>
                            <p:childTnLst>
                              <p:par>
                                <p:cTn id="81" presetID="22" presetClass="entr" presetSubtype="1" fill="hold" grpId="0" nodeType="after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wipe(up)">
                                      <p:cBhvr>
                                        <p:cTn id="83" dur="500"/>
                                        <p:tgtEl>
                                          <p:spTgt spid="16"/>
                                        </p:tgtEl>
                                      </p:cBhvr>
                                    </p:animEffect>
                                  </p:childTnLst>
                                </p:cTn>
                              </p:par>
                            </p:childTnLst>
                          </p:cTn>
                        </p:par>
                        <p:par>
                          <p:cTn id="84" fill="hold">
                            <p:stCondLst>
                              <p:cond delay="10000"/>
                            </p:stCondLst>
                            <p:childTnLst>
                              <p:par>
                                <p:cTn id="85" presetID="22" presetClass="entr" presetSubtype="1" fill="hold" grpId="0" nodeType="after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wipe(up)">
                                      <p:cBhvr>
                                        <p:cTn id="87" dur="500"/>
                                        <p:tgtEl>
                                          <p:spTgt spid="18"/>
                                        </p:tgtEl>
                                      </p:cBhvr>
                                    </p:animEffect>
                                  </p:childTnLst>
                                </p:cTn>
                              </p:par>
                            </p:childTnLst>
                          </p:cTn>
                        </p:par>
                        <p:par>
                          <p:cTn id="88" fill="hold">
                            <p:stCondLst>
                              <p:cond delay="10500"/>
                            </p:stCondLst>
                            <p:childTnLst>
                              <p:par>
                                <p:cTn id="89" presetID="22" presetClass="entr" presetSubtype="4" fill="hold" nodeType="afterEffect">
                                  <p:stCondLst>
                                    <p:cond delay="0"/>
                                  </p:stCondLst>
                                  <p:childTnLst>
                                    <p:set>
                                      <p:cBhvr>
                                        <p:cTn id="90" dur="1" fill="hold">
                                          <p:stCondLst>
                                            <p:cond delay="0"/>
                                          </p:stCondLst>
                                        </p:cTn>
                                        <p:tgtEl>
                                          <p:spTgt spid="68"/>
                                        </p:tgtEl>
                                        <p:attrNameLst>
                                          <p:attrName>style.visibility</p:attrName>
                                        </p:attrNameLst>
                                      </p:cBhvr>
                                      <p:to>
                                        <p:strVal val="visible"/>
                                      </p:to>
                                    </p:set>
                                    <p:animEffect transition="in" filter="wipe(down)">
                                      <p:cBhvr>
                                        <p:cTn id="91" dur="500"/>
                                        <p:tgtEl>
                                          <p:spTgt spid="68"/>
                                        </p:tgtEl>
                                      </p:cBhvr>
                                    </p:animEffect>
                                  </p:childTnLst>
                                </p:cTn>
                              </p:par>
                            </p:childTnLst>
                          </p:cTn>
                        </p:par>
                        <p:par>
                          <p:cTn id="92" fill="hold">
                            <p:stCondLst>
                              <p:cond delay="11000"/>
                            </p:stCondLst>
                            <p:childTnLst>
                              <p:par>
                                <p:cTn id="93" presetID="22" presetClass="entr" presetSubtype="4" fill="hold" grpId="0" nodeType="afterEffect">
                                  <p:stCondLst>
                                    <p:cond delay="0"/>
                                  </p:stCondLst>
                                  <p:childTnLst>
                                    <p:set>
                                      <p:cBhvr>
                                        <p:cTn id="94" dur="1" fill="hold">
                                          <p:stCondLst>
                                            <p:cond delay="0"/>
                                          </p:stCondLst>
                                        </p:cTn>
                                        <p:tgtEl>
                                          <p:spTgt spid="69"/>
                                        </p:tgtEl>
                                        <p:attrNameLst>
                                          <p:attrName>style.visibility</p:attrName>
                                        </p:attrNameLst>
                                      </p:cBhvr>
                                      <p:to>
                                        <p:strVal val="visible"/>
                                      </p:to>
                                    </p:set>
                                    <p:animEffect transition="in" filter="wipe(down)">
                                      <p:cBhvr>
                                        <p:cTn id="95" dur="500"/>
                                        <p:tgtEl>
                                          <p:spTgt spid="69"/>
                                        </p:tgtEl>
                                      </p:cBhvr>
                                    </p:animEffect>
                                  </p:childTnLst>
                                </p:cTn>
                              </p:par>
                            </p:childTnLst>
                          </p:cTn>
                        </p:par>
                        <p:par>
                          <p:cTn id="96" fill="hold">
                            <p:stCondLst>
                              <p:cond delay="11500"/>
                            </p:stCondLst>
                            <p:childTnLst>
                              <p:par>
                                <p:cTn id="97" presetID="22" presetClass="entr" presetSubtype="4" fill="hold" nodeType="afterEffect">
                                  <p:stCondLst>
                                    <p:cond delay="0"/>
                                  </p:stCondLst>
                                  <p:childTnLst>
                                    <p:set>
                                      <p:cBhvr>
                                        <p:cTn id="98" dur="1" fill="hold">
                                          <p:stCondLst>
                                            <p:cond delay="0"/>
                                          </p:stCondLst>
                                        </p:cTn>
                                        <p:tgtEl>
                                          <p:spTgt spid="43"/>
                                        </p:tgtEl>
                                        <p:attrNameLst>
                                          <p:attrName>style.visibility</p:attrName>
                                        </p:attrNameLst>
                                      </p:cBhvr>
                                      <p:to>
                                        <p:strVal val="visible"/>
                                      </p:to>
                                    </p:set>
                                    <p:animEffect transition="in" filter="wipe(down)">
                                      <p:cBhvr>
                                        <p:cTn id="99" dur="500"/>
                                        <p:tgtEl>
                                          <p:spTgt spid="43"/>
                                        </p:tgtEl>
                                      </p:cBhvr>
                                    </p:animEffect>
                                  </p:childTnLst>
                                </p:cTn>
                              </p:par>
                            </p:childTnLst>
                          </p:cTn>
                        </p:par>
                        <p:par>
                          <p:cTn id="100" fill="hold">
                            <p:stCondLst>
                              <p:cond delay="12000"/>
                            </p:stCondLst>
                            <p:childTnLst>
                              <p:par>
                                <p:cTn id="101" presetID="22" presetClass="entr" presetSubtype="4" fill="hold" grpId="0" nodeType="afterEffect">
                                  <p:stCondLst>
                                    <p:cond delay="0"/>
                                  </p:stCondLst>
                                  <p:childTnLst>
                                    <p:set>
                                      <p:cBhvr>
                                        <p:cTn id="102" dur="1" fill="hold">
                                          <p:stCondLst>
                                            <p:cond delay="0"/>
                                          </p:stCondLst>
                                        </p:cTn>
                                        <p:tgtEl>
                                          <p:spTgt spid="44"/>
                                        </p:tgtEl>
                                        <p:attrNameLst>
                                          <p:attrName>style.visibility</p:attrName>
                                        </p:attrNameLst>
                                      </p:cBhvr>
                                      <p:to>
                                        <p:strVal val="visible"/>
                                      </p:to>
                                    </p:set>
                                    <p:animEffect transition="in" filter="wipe(down)">
                                      <p:cBhvr>
                                        <p:cTn id="103" dur="500"/>
                                        <p:tgtEl>
                                          <p:spTgt spid="44"/>
                                        </p:tgtEl>
                                      </p:cBhvr>
                                    </p:animEffect>
                                  </p:childTnLst>
                                </p:cTn>
                              </p:par>
                            </p:childTnLst>
                          </p:cTn>
                        </p:par>
                        <p:par>
                          <p:cTn id="104" fill="hold">
                            <p:stCondLst>
                              <p:cond delay="12500"/>
                            </p:stCondLst>
                            <p:childTnLst>
                              <p:par>
                                <p:cTn id="105" presetID="22" presetClass="entr" presetSubtype="2" fill="hold" nodeType="afterEffect">
                                  <p:stCondLst>
                                    <p:cond delay="0"/>
                                  </p:stCondLst>
                                  <p:childTnLst>
                                    <p:set>
                                      <p:cBhvr>
                                        <p:cTn id="106" dur="1" fill="hold">
                                          <p:stCondLst>
                                            <p:cond delay="0"/>
                                          </p:stCondLst>
                                        </p:cTn>
                                        <p:tgtEl>
                                          <p:spTgt spid="46"/>
                                        </p:tgtEl>
                                        <p:attrNameLst>
                                          <p:attrName>style.visibility</p:attrName>
                                        </p:attrNameLst>
                                      </p:cBhvr>
                                      <p:to>
                                        <p:strVal val="visible"/>
                                      </p:to>
                                    </p:set>
                                    <p:animEffect transition="in" filter="wipe(right)">
                                      <p:cBhvr>
                                        <p:cTn id="107" dur="500"/>
                                        <p:tgtEl>
                                          <p:spTgt spid="46"/>
                                        </p:tgtEl>
                                      </p:cBhvr>
                                    </p:animEffect>
                                  </p:childTnLst>
                                </p:cTn>
                              </p:par>
                            </p:childTnLst>
                          </p:cTn>
                        </p:par>
                        <p:par>
                          <p:cTn id="108" fill="hold">
                            <p:stCondLst>
                              <p:cond delay="13000"/>
                            </p:stCondLst>
                            <p:childTnLst>
                              <p:par>
                                <p:cTn id="109" presetID="22" presetClass="entr" presetSubtype="2" fill="hold" grpId="0" nodeType="afterEffect">
                                  <p:stCondLst>
                                    <p:cond delay="0"/>
                                  </p:stCondLst>
                                  <p:childTnLst>
                                    <p:set>
                                      <p:cBhvr>
                                        <p:cTn id="110" dur="1" fill="hold">
                                          <p:stCondLst>
                                            <p:cond delay="0"/>
                                          </p:stCondLst>
                                        </p:cTn>
                                        <p:tgtEl>
                                          <p:spTgt spid="48"/>
                                        </p:tgtEl>
                                        <p:attrNameLst>
                                          <p:attrName>style.visibility</p:attrName>
                                        </p:attrNameLst>
                                      </p:cBhvr>
                                      <p:to>
                                        <p:strVal val="visible"/>
                                      </p:to>
                                    </p:set>
                                    <p:animEffect transition="in" filter="wipe(right)">
                                      <p:cBhvr>
                                        <p:cTn id="111" dur="500"/>
                                        <p:tgtEl>
                                          <p:spTgt spid="48"/>
                                        </p:tgtEl>
                                      </p:cBhvr>
                                    </p:animEffect>
                                  </p:childTnLst>
                                </p:cTn>
                              </p:par>
                            </p:childTnLst>
                          </p:cTn>
                        </p:par>
                        <p:par>
                          <p:cTn id="112" fill="hold">
                            <p:stCondLst>
                              <p:cond delay="13500"/>
                            </p:stCondLst>
                            <p:childTnLst>
                              <p:par>
                                <p:cTn id="113" presetID="22" presetClass="entr" presetSubtype="8" fill="hold" grpId="0" nodeType="afterEffect">
                                  <p:stCondLst>
                                    <p:cond delay="0"/>
                                  </p:stCondLst>
                                  <p:childTnLst>
                                    <p:set>
                                      <p:cBhvr>
                                        <p:cTn id="114" dur="1" fill="hold">
                                          <p:stCondLst>
                                            <p:cond delay="0"/>
                                          </p:stCondLst>
                                        </p:cTn>
                                        <p:tgtEl>
                                          <p:spTgt spid="19"/>
                                        </p:tgtEl>
                                        <p:attrNameLst>
                                          <p:attrName>style.visibility</p:attrName>
                                        </p:attrNameLst>
                                      </p:cBhvr>
                                      <p:to>
                                        <p:strVal val="visible"/>
                                      </p:to>
                                    </p:set>
                                    <p:animEffect transition="in" filter="wipe(left)">
                                      <p:cBhvr>
                                        <p:cTn id="115" dur="500"/>
                                        <p:tgtEl>
                                          <p:spTgt spid="19"/>
                                        </p:tgtEl>
                                      </p:cBhvr>
                                    </p:animEffect>
                                  </p:childTnLst>
                                </p:cTn>
                              </p:par>
                            </p:childTnLst>
                          </p:cTn>
                        </p:par>
                        <p:par>
                          <p:cTn id="116" fill="hold">
                            <p:stCondLst>
                              <p:cond delay="14000"/>
                            </p:stCondLst>
                            <p:childTnLst>
                              <p:par>
                                <p:cTn id="117" presetID="22" presetClass="entr" presetSubtype="2" fill="hold" grpId="0" nodeType="afterEffect">
                                  <p:stCondLst>
                                    <p:cond delay="0"/>
                                  </p:stCondLst>
                                  <p:childTnLst>
                                    <p:set>
                                      <p:cBhvr>
                                        <p:cTn id="118" dur="1" fill="hold">
                                          <p:stCondLst>
                                            <p:cond delay="0"/>
                                          </p:stCondLst>
                                        </p:cTn>
                                        <p:tgtEl>
                                          <p:spTgt spid="20"/>
                                        </p:tgtEl>
                                        <p:attrNameLst>
                                          <p:attrName>style.visibility</p:attrName>
                                        </p:attrNameLst>
                                      </p:cBhvr>
                                      <p:to>
                                        <p:strVal val="visible"/>
                                      </p:to>
                                    </p:set>
                                    <p:animEffect transition="in" filter="wipe(right)">
                                      <p:cBhvr>
                                        <p:cTn id="119" dur="500"/>
                                        <p:tgtEl>
                                          <p:spTgt spid="20"/>
                                        </p:tgtEl>
                                      </p:cBhvr>
                                    </p:animEffect>
                                  </p:childTnLst>
                                </p:cTn>
                              </p:par>
                            </p:childTnLst>
                          </p:cTn>
                        </p:par>
                        <p:par>
                          <p:cTn id="120" fill="hold">
                            <p:stCondLst>
                              <p:cond delay="14500"/>
                            </p:stCondLst>
                            <p:childTnLst>
                              <p:par>
                                <p:cTn id="121" presetID="22" presetClass="entr" presetSubtype="8" fill="hold" nodeType="afterEffect">
                                  <p:stCondLst>
                                    <p:cond delay="0"/>
                                  </p:stCondLst>
                                  <p:childTnLst>
                                    <p:set>
                                      <p:cBhvr>
                                        <p:cTn id="122" dur="1" fill="hold">
                                          <p:stCondLst>
                                            <p:cond delay="0"/>
                                          </p:stCondLst>
                                        </p:cTn>
                                        <p:tgtEl>
                                          <p:spTgt spid="51"/>
                                        </p:tgtEl>
                                        <p:attrNameLst>
                                          <p:attrName>style.visibility</p:attrName>
                                        </p:attrNameLst>
                                      </p:cBhvr>
                                      <p:to>
                                        <p:strVal val="visible"/>
                                      </p:to>
                                    </p:set>
                                    <p:animEffect transition="in" filter="wipe(left)">
                                      <p:cBhvr>
                                        <p:cTn id="123" dur="500"/>
                                        <p:tgtEl>
                                          <p:spTgt spid="51"/>
                                        </p:tgtEl>
                                      </p:cBhvr>
                                    </p:animEffect>
                                  </p:childTnLst>
                                </p:cTn>
                              </p:par>
                            </p:childTnLst>
                          </p:cTn>
                        </p:par>
                        <p:par>
                          <p:cTn id="124" fill="hold">
                            <p:stCondLst>
                              <p:cond delay="15000"/>
                            </p:stCondLst>
                            <p:childTnLst>
                              <p:par>
                                <p:cTn id="125" presetID="22" presetClass="entr" presetSubtype="8" fill="hold" grpId="0" nodeType="afterEffect">
                                  <p:stCondLst>
                                    <p:cond delay="0"/>
                                  </p:stCondLst>
                                  <p:childTnLst>
                                    <p:set>
                                      <p:cBhvr>
                                        <p:cTn id="126" dur="1" fill="hold">
                                          <p:stCondLst>
                                            <p:cond delay="0"/>
                                          </p:stCondLst>
                                        </p:cTn>
                                        <p:tgtEl>
                                          <p:spTgt spid="52"/>
                                        </p:tgtEl>
                                        <p:attrNameLst>
                                          <p:attrName>style.visibility</p:attrName>
                                        </p:attrNameLst>
                                      </p:cBhvr>
                                      <p:to>
                                        <p:strVal val="visible"/>
                                      </p:to>
                                    </p:set>
                                    <p:animEffect transition="in" filter="wipe(left)">
                                      <p:cBhvr>
                                        <p:cTn id="127" dur="500"/>
                                        <p:tgtEl>
                                          <p:spTgt spid="52"/>
                                        </p:tgtEl>
                                      </p:cBhvr>
                                    </p:animEffect>
                                  </p:childTnLst>
                                </p:cTn>
                              </p:par>
                            </p:childTnLst>
                          </p:cTn>
                        </p:par>
                        <p:par>
                          <p:cTn id="128" fill="hold">
                            <p:stCondLst>
                              <p:cond delay="15500"/>
                            </p:stCondLst>
                            <p:childTnLst>
                              <p:par>
                                <p:cTn id="129" presetID="22" presetClass="entr" presetSubtype="1" fill="hold" grpId="0" nodeType="afterEffect">
                                  <p:stCondLst>
                                    <p:cond delay="0"/>
                                  </p:stCondLst>
                                  <p:childTnLst>
                                    <p:set>
                                      <p:cBhvr>
                                        <p:cTn id="130" dur="1" fill="hold">
                                          <p:stCondLst>
                                            <p:cond delay="0"/>
                                          </p:stCondLst>
                                        </p:cTn>
                                        <p:tgtEl>
                                          <p:spTgt spid="28"/>
                                        </p:tgtEl>
                                        <p:attrNameLst>
                                          <p:attrName>style.visibility</p:attrName>
                                        </p:attrNameLst>
                                      </p:cBhvr>
                                      <p:to>
                                        <p:strVal val="visible"/>
                                      </p:to>
                                    </p:set>
                                    <p:animEffect transition="in" filter="wipe(up)">
                                      <p:cBhvr>
                                        <p:cTn id="131" dur="500"/>
                                        <p:tgtEl>
                                          <p:spTgt spid="28"/>
                                        </p:tgtEl>
                                      </p:cBhvr>
                                    </p:animEffect>
                                  </p:childTnLst>
                                </p:cTn>
                              </p:par>
                            </p:childTnLst>
                          </p:cTn>
                        </p:par>
                        <p:par>
                          <p:cTn id="132" fill="hold">
                            <p:stCondLst>
                              <p:cond delay="16000"/>
                            </p:stCondLst>
                            <p:childTnLst>
                              <p:par>
                                <p:cTn id="133" presetID="22" presetClass="entr" presetSubtype="1" fill="hold" grpId="0" nodeType="afterEffect">
                                  <p:stCondLst>
                                    <p:cond delay="0"/>
                                  </p:stCondLst>
                                  <p:childTnLst>
                                    <p:set>
                                      <p:cBhvr>
                                        <p:cTn id="134" dur="1" fill="hold">
                                          <p:stCondLst>
                                            <p:cond delay="0"/>
                                          </p:stCondLst>
                                        </p:cTn>
                                        <p:tgtEl>
                                          <p:spTgt spid="24"/>
                                        </p:tgtEl>
                                        <p:attrNameLst>
                                          <p:attrName>style.visibility</p:attrName>
                                        </p:attrNameLst>
                                      </p:cBhvr>
                                      <p:to>
                                        <p:strVal val="visible"/>
                                      </p:to>
                                    </p:set>
                                    <p:animEffect transition="in" filter="wipe(up)">
                                      <p:cBhvr>
                                        <p:cTn id="135" dur="500"/>
                                        <p:tgtEl>
                                          <p:spTgt spid="24"/>
                                        </p:tgtEl>
                                      </p:cBhvr>
                                    </p:animEffect>
                                  </p:childTnLst>
                                </p:cTn>
                              </p:par>
                            </p:childTnLst>
                          </p:cTn>
                        </p:par>
                        <p:par>
                          <p:cTn id="136" fill="hold">
                            <p:stCondLst>
                              <p:cond delay="16500"/>
                            </p:stCondLst>
                            <p:childTnLst>
                              <p:par>
                                <p:cTn id="137" presetID="22" presetClass="entr" presetSubtype="1" fill="hold" grpId="0" nodeType="afterEffect">
                                  <p:stCondLst>
                                    <p:cond delay="0"/>
                                  </p:stCondLst>
                                  <p:childTnLst>
                                    <p:set>
                                      <p:cBhvr>
                                        <p:cTn id="138" dur="1" fill="hold">
                                          <p:stCondLst>
                                            <p:cond delay="0"/>
                                          </p:stCondLst>
                                        </p:cTn>
                                        <p:tgtEl>
                                          <p:spTgt spid="29"/>
                                        </p:tgtEl>
                                        <p:attrNameLst>
                                          <p:attrName>style.visibility</p:attrName>
                                        </p:attrNameLst>
                                      </p:cBhvr>
                                      <p:to>
                                        <p:strVal val="visible"/>
                                      </p:to>
                                    </p:set>
                                    <p:animEffect transition="in" filter="wipe(up)">
                                      <p:cBhvr>
                                        <p:cTn id="139" dur="500"/>
                                        <p:tgtEl>
                                          <p:spTgt spid="29"/>
                                        </p:tgtEl>
                                      </p:cBhvr>
                                    </p:animEffect>
                                  </p:childTnLst>
                                </p:cTn>
                              </p:par>
                            </p:childTnLst>
                          </p:cTn>
                        </p:par>
                        <p:par>
                          <p:cTn id="140" fill="hold">
                            <p:stCondLst>
                              <p:cond delay="17000"/>
                            </p:stCondLst>
                            <p:childTnLst>
                              <p:par>
                                <p:cTn id="141" presetID="22" presetClass="entr" presetSubtype="1" fill="hold" grpId="0" nodeType="afterEffect">
                                  <p:stCondLst>
                                    <p:cond delay="0"/>
                                  </p:stCondLst>
                                  <p:childTnLst>
                                    <p:set>
                                      <p:cBhvr>
                                        <p:cTn id="142" dur="1" fill="hold">
                                          <p:stCondLst>
                                            <p:cond delay="0"/>
                                          </p:stCondLst>
                                        </p:cTn>
                                        <p:tgtEl>
                                          <p:spTgt spid="25"/>
                                        </p:tgtEl>
                                        <p:attrNameLst>
                                          <p:attrName>style.visibility</p:attrName>
                                        </p:attrNameLst>
                                      </p:cBhvr>
                                      <p:to>
                                        <p:strVal val="visible"/>
                                      </p:to>
                                    </p:set>
                                    <p:animEffect transition="in" filter="wipe(up)">
                                      <p:cBhvr>
                                        <p:cTn id="143" dur="500"/>
                                        <p:tgtEl>
                                          <p:spTgt spid="25"/>
                                        </p:tgtEl>
                                      </p:cBhvr>
                                    </p:animEffect>
                                  </p:childTnLst>
                                </p:cTn>
                              </p:par>
                            </p:childTnLst>
                          </p:cTn>
                        </p:par>
                        <p:par>
                          <p:cTn id="144" fill="hold">
                            <p:stCondLst>
                              <p:cond delay="17500"/>
                            </p:stCondLst>
                            <p:childTnLst>
                              <p:par>
                                <p:cTn id="145" presetID="22" presetClass="entr" presetSubtype="1" fill="hold" grpId="0" nodeType="afterEffect">
                                  <p:stCondLst>
                                    <p:cond delay="0"/>
                                  </p:stCondLst>
                                  <p:childTnLst>
                                    <p:set>
                                      <p:cBhvr>
                                        <p:cTn id="146" dur="1" fill="hold">
                                          <p:stCondLst>
                                            <p:cond delay="0"/>
                                          </p:stCondLst>
                                        </p:cTn>
                                        <p:tgtEl>
                                          <p:spTgt spid="30"/>
                                        </p:tgtEl>
                                        <p:attrNameLst>
                                          <p:attrName>style.visibility</p:attrName>
                                        </p:attrNameLst>
                                      </p:cBhvr>
                                      <p:to>
                                        <p:strVal val="visible"/>
                                      </p:to>
                                    </p:set>
                                    <p:animEffect transition="in" filter="wipe(up)">
                                      <p:cBhvr>
                                        <p:cTn id="147" dur="500"/>
                                        <p:tgtEl>
                                          <p:spTgt spid="30"/>
                                        </p:tgtEl>
                                      </p:cBhvr>
                                    </p:animEffect>
                                  </p:childTnLst>
                                </p:cTn>
                              </p:par>
                            </p:childTnLst>
                          </p:cTn>
                        </p:par>
                        <p:par>
                          <p:cTn id="148" fill="hold">
                            <p:stCondLst>
                              <p:cond delay="18000"/>
                            </p:stCondLst>
                            <p:childTnLst>
                              <p:par>
                                <p:cTn id="149" presetID="22" presetClass="entr" presetSubtype="1" fill="hold" grpId="0" nodeType="afterEffect">
                                  <p:stCondLst>
                                    <p:cond delay="0"/>
                                  </p:stCondLst>
                                  <p:childTnLst>
                                    <p:set>
                                      <p:cBhvr>
                                        <p:cTn id="150" dur="1" fill="hold">
                                          <p:stCondLst>
                                            <p:cond delay="0"/>
                                          </p:stCondLst>
                                        </p:cTn>
                                        <p:tgtEl>
                                          <p:spTgt spid="26"/>
                                        </p:tgtEl>
                                        <p:attrNameLst>
                                          <p:attrName>style.visibility</p:attrName>
                                        </p:attrNameLst>
                                      </p:cBhvr>
                                      <p:to>
                                        <p:strVal val="visible"/>
                                      </p:to>
                                    </p:set>
                                    <p:animEffect transition="in" filter="wipe(up)">
                                      <p:cBhvr>
                                        <p:cTn id="151" dur="500"/>
                                        <p:tgtEl>
                                          <p:spTgt spid="26"/>
                                        </p:tgtEl>
                                      </p:cBhvr>
                                    </p:animEffect>
                                  </p:childTnLst>
                                </p:cTn>
                              </p:par>
                            </p:childTnLst>
                          </p:cTn>
                        </p:par>
                        <p:par>
                          <p:cTn id="152" fill="hold">
                            <p:stCondLst>
                              <p:cond delay="18500"/>
                            </p:stCondLst>
                            <p:childTnLst>
                              <p:par>
                                <p:cTn id="153" presetID="22" presetClass="entr" presetSubtype="1" fill="hold" grpId="0" nodeType="afterEffect">
                                  <p:stCondLst>
                                    <p:cond delay="0"/>
                                  </p:stCondLst>
                                  <p:childTnLst>
                                    <p:set>
                                      <p:cBhvr>
                                        <p:cTn id="154" dur="1" fill="hold">
                                          <p:stCondLst>
                                            <p:cond delay="0"/>
                                          </p:stCondLst>
                                        </p:cTn>
                                        <p:tgtEl>
                                          <p:spTgt spid="27"/>
                                        </p:tgtEl>
                                        <p:attrNameLst>
                                          <p:attrName>style.visibility</p:attrName>
                                        </p:attrNameLst>
                                      </p:cBhvr>
                                      <p:to>
                                        <p:strVal val="visible"/>
                                      </p:to>
                                    </p:set>
                                    <p:animEffect transition="in" filter="wipe(up)">
                                      <p:cBhvr>
                                        <p:cTn id="155" dur="500"/>
                                        <p:tgtEl>
                                          <p:spTgt spid="27"/>
                                        </p:tgtEl>
                                      </p:cBhvr>
                                    </p:animEffect>
                                  </p:childTnLst>
                                </p:cTn>
                              </p:par>
                            </p:childTnLst>
                          </p:cTn>
                        </p:par>
                        <p:par>
                          <p:cTn id="156" fill="hold">
                            <p:stCondLst>
                              <p:cond delay="19000"/>
                            </p:stCondLst>
                            <p:childTnLst>
                              <p:par>
                                <p:cTn id="157" presetID="22" presetClass="entr" presetSubtype="1" fill="hold" grpId="0" nodeType="afterEffect">
                                  <p:stCondLst>
                                    <p:cond delay="0"/>
                                  </p:stCondLst>
                                  <p:childTnLst>
                                    <p:set>
                                      <p:cBhvr>
                                        <p:cTn id="158" dur="1" fill="hold">
                                          <p:stCondLst>
                                            <p:cond delay="0"/>
                                          </p:stCondLst>
                                        </p:cTn>
                                        <p:tgtEl>
                                          <p:spTgt spid="31"/>
                                        </p:tgtEl>
                                        <p:attrNameLst>
                                          <p:attrName>style.visibility</p:attrName>
                                        </p:attrNameLst>
                                      </p:cBhvr>
                                      <p:to>
                                        <p:strVal val="visible"/>
                                      </p:to>
                                    </p:set>
                                    <p:animEffect transition="in" filter="wipe(up)">
                                      <p:cBhvr>
                                        <p:cTn id="159" dur="500"/>
                                        <p:tgtEl>
                                          <p:spTgt spid="31"/>
                                        </p:tgtEl>
                                      </p:cBhvr>
                                    </p:animEffect>
                                  </p:childTnLst>
                                </p:cTn>
                              </p:par>
                            </p:childTnLst>
                          </p:cTn>
                        </p:par>
                        <p:par>
                          <p:cTn id="160" fill="hold">
                            <p:stCondLst>
                              <p:cond delay="19500"/>
                            </p:stCondLst>
                            <p:childTnLst>
                              <p:par>
                                <p:cTn id="161" presetID="22" presetClass="entr" presetSubtype="1" fill="hold" nodeType="afterEffect">
                                  <p:stCondLst>
                                    <p:cond delay="0"/>
                                  </p:stCondLst>
                                  <p:childTnLst>
                                    <p:set>
                                      <p:cBhvr>
                                        <p:cTn id="162" dur="1" fill="hold">
                                          <p:stCondLst>
                                            <p:cond delay="0"/>
                                          </p:stCondLst>
                                        </p:cTn>
                                        <p:tgtEl>
                                          <p:spTgt spid="76"/>
                                        </p:tgtEl>
                                        <p:attrNameLst>
                                          <p:attrName>style.visibility</p:attrName>
                                        </p:attrNameLst>
                                      </p:cBhvr>
                                      <p:to>
                                        <p:strVal val="visible"/>
                                      </p:to>
                                    </p:set>
                                    <p:animEffect transition="in" filter="wipe(up)">
                                      <p:cBhvr>
                                        <p:cTn id="163" dur="500"/>
                                        <p:tgtEl>
                                          <p:spTgt spid="76"/>
                                        </p:tgtEl>
                                      </p:cBhvr>
                                    </p:animEffect>
                                  </p:childTnLst>
                                </p:cTn>
                              </p:par>
                            </p:childTnLst>
                          </p:cTn>
                        </p:par>
                        <p:par>
                          <p:cTn id="164" fill="hold">
                            <p:stCondLst>
                              <p:cond delay="20000"/>
                            </p:stCondLst>
                            <p:childTnLst>
                              <p:par>
                                <p:cTn id="165" presetID="22" presetClass="entr" presetSubtype="1" fill="hold" grpId="0" nodeType="afterEffect">
                                  <p:stCondLst>
                                    <p:cond delay="0"/>
                                  </p:stCondLst>
                                  <p:childTnLst>
                                    <p:set>
                                      <p:cBhvr>
                                        <p:cTn id="166" dur="1" fill="hold">
                                          <p:stCondLst>
                                            <p:cond delay="0"/>
                                          </p:stCondLst>
                                        </p:cTn>
                                        <p:tgtEl>
                                          <p:spTgt spid="87"/>
                                        </p:tgtEl>
                                        <p:attrNameLst>
                                          <p:attrName>style.visibility</p:attrName>
                                        </p:attrNameLst>
                                      </p:cBhvr>
                                      <p:to>
                                        <p:strVal val="visible"/>
                                      </p:to>
                                    </p:set>
                                    <p:animEffect transition="in" filter="wipe(up)">
                                      <p:cBhvr>
                                        <p:cTn id="167" dur="500"/>
                                        <p:tgtEl>
                                          <p:spTgt spid="87"/>
                                        </p:tgtEl>
                                      </p:cBhvr>
                                    </p:animEffect>
                                  </p:childTnLst>
                                </p:cTn>
                              </p:par>
                            </p:childTnLst>
                          </p:cTn>
                        </p:par>
                        <p:par>
                          <p:cTn id="168" fill="hold">
                            <p:stCondLst>
                              <p:cond delay="20500"/>
                            </p:stCondLst>
                            <p:childTnLst>
                              <p:par>
                                <p:cTn id="169" presetID="22" presetClass="entr" presetSubtype="1" fill="hold" nodeType="afterEffect">
                                  <p:stCondLst>
                                    <p:cond delay="0"/>
                                  </p:stCondLst>
                                  <p:childTnLst>
                                    <p:set>
                                      <p:cBhvr>
                                        <p:cTn id="170" dur="1" fill="hold">
                                          <p:stCondLst>
                                            <p:cond delay="0"/>
                                          </p:stCondLst>
                                        </p:cTn>
                                        <p:tgtEl>
                                          <p:spTgt spid="74"/>
                                        </p:tgtEl>
                                        <p:attrNameLst>
                                          <p:attrName>style.visibility</p:attrName>
                                        </p:attrNameLst>
                                      </p:cBhvr>
                                      <p:to>
                                        <p:strVal val="visible"/>
                                      </p:to>
                                    </p:set>
                                    <p:animEffect transition="in" filter="wipe(up)">
                                      <p:cBhvr>
                                        <p:cTn id="171" dur="500"/>
                                        <p:tgtEl>
                                          <p:spTgt spid="74"/>
                                        </p:tgtEl>
                                      </p:cBhvr>
                                    </p:animEffect>
                                  </p:childTnLst>
                                </p:cTn>
                              </p:par>
                            </p:childTnLst>
                          </p:cTn>
                        </p:par>
                        <p:par>
                          <p:cTn id="172" fill="hold">
                            <p:stCondLst>
                              <p:cond delay="21000"/>
                            </p:stCondLst>
                            <p:childTnLst>
                              <p:par>
                                <p:cTn id="173" presetID="22" presetClass="entr" presetSubtype="1" fill="hold" grpId="0" nodeType="afterEffect">
                                  <p:stCondLst>
                                    <p:cond delay="0"/>
                                  </p:stCondLst>
                                  <p:childTnLst>
                                    <p:set>
                                      <p:cBhvr>
                                        <p:cTn id="174" dur="1" fill="hold">
                                          <p:stCondLst>
                                            <p:cond delay="0"/>
                                          </p:stCondLst>
                                        </p:cTn>
                                        <p:tgtEl>
                                          <p:spTgt spid="84"/>
                                        </p:tgtEl>
                                        <p:attrNameLst>
                                          <p:attrName>style.visibility</p:attrName>
                                        </p:attrNameLst>
                                      </p:cBhvr>
                                      <p:to>
                                        <p:strVal val="visible"/>
                                      </p:to>
                                    </p:set>
                                    <p:animEffect transition="in" filter="wipe(up)">
                                      <p:cBhvr>
                                        <p:cTn id="175" dur="500"/>
                                        <p:tgtEl>
                                          <p:spTgt spid="84"/>
                                        </p:tgtEl>
                                      </p:cBhvr>
                                    </p:animEffect>
                                  </p:childTnLst>
                                </p:cTn>
                              </p:par>
                            </p:childTnLst>
                          </p:cTn>
                        </p:par>
                        <p:par>
                          <p:cTn id="176" fill="hold">
                            <p:stCondLst>
                              <p:cond delay="21500"/>
                            </p:stCondLst>
                            <p:childTnLst>
                              <p:par>
                                <p:cTn id="177" presetID="22" presetClass="entr" presetSubtype="1" fill="hold" grpId="0" nodeType="afterEffect">
                                  <p:stCondLst>
                                    <p:cond delay="0"/>
                                  </p:stCondLst>
                                  <p:childTnLst>
                                    <p:set>
                                      <p:cBhvr>
                                        <p:cTn id="178" dur="1" fill="hold">
                                          <p:stCondLst>
                                            <p:cond delay="0"/>
                                          </p:stCondLst>
                                        </p:cTn>
                                        <p:tgtEl>
                                          <p:spTgt spid="21"/>
                                        </p:tgtEl>
                                        <p:attrNameLst>
                                          <p:attrName>style.visibility</p:attrName>
                                        </p:attrNameLst>
                                      </p:cBhvr>
                                      <p:to>
                                        <p:strVal val="visible"/>
                                      </p:to>
                                    </p:set>
                                    <p:animEffect transition="in" filter="wipe(up)">
                                      <p:cBhvr>
                                        <p:cTn id="179" dur="500"/>
                                        <p:tgtEl>
                                          <p:spTgt spid="21"/>
                                        </p:tgtEl>
                                      </p:cBhvr>
                                    </p:animEffect>
                                  </p:childTnLst>
                                </p:cTn>
                              </p:par>
                            </p:childTnLst>
                          </p:cTn>
                        </p:par>
                        <p:par>
                          <p:cTn id="180" fill="hold">
                            <p:stCondLst>
                              <p:cond delay="22000"/>
                            </p:stCondLst>
                            <p:childTnLst>
                              <p:par>
                                <p:cTn id="181" presetID="22" presetClass="entr" presetSubtype="1" fill="hold" grpId="0" nodeType="afterEffect">
                                  <p:stCondLst>
                                    <p:cond delay="0"/>
                                  </p:stCondLst>
                                  <p:childTnLst>
                                    <p:set>
                                      <p:cBhvr>
                                        <p:cTn id="182" dur="1" fill="hold">
                                          <p:stCondLst>
                                            <p:cond delay="0"/>
                                          </p:stCondLst>
                                        </p:cTn>
                                        <p:tgtEl>
                                          <p:spTgt spid="55"/>
                                        </p:tgtEl>
                                        <p:attrNameLst>
                                          <p:attrName>style.visibility</p:attrName>
                                        </p:attrNameLst>
                                      </p:cBhvr>
                                      <p:to>
                                        <p:strVal val="visible"/>
                                      </p:to>
                                    </p:set>
                                    <p:animEffect transition="in" filter="wipe(up)">
                                      <p:cBhvr>
                                        <p:cTn id="183" dur="500"/>
                                        <p:tgtEl>
                                          <p:spTgt spid="55"/>
                                        </p:tgtEl>
                                      </p:cBhvr>
                                    </p:animEffect>
                                  </p:childTnLst>
                                </p:cTn>
                              </p:par>
                            </p:childTnLst>
                          </p:cTn>
                        </p:par>
                        <p:par>
                          <p:cTn id="184" fill="hold">
                            <p:stCondLst>
                              <p:cond delay="22500"/>
                            </p:stCondLst>
                            <p:childTnLst>
                              <p:par>
                                <p:cTn id="185" presetID="22" presetClass="entr" presetSubtype="1" fill="hold" grpId="0" nodeType="afterEffect">
                                  <p:stCondLst>
                                    <p:cond delay="0"/>
                                  </p:stCondLst>
                                  <p:childTnLst>
                                    <p:set>
                                      <p:cBhvr>
                                        <p:cTn id="186" dur="1" fill="hold">
                                          <p:stCondLst>
                                            <p:cond delay="0"/>
                                          </p:stCondLst>
                                        </p:cTn>
                                        <p:tgtEl>
                                          <p:spTgt spid="57"/>
                                        </p:tgtEl>
                                        <p:attrNameLst>
                                          <p:attrName>style.visibility</p:attrName>
                                        </p:attrNameLst>
                                      </p:cBhvr>
                                      <p:to>
                                        <p:strVal val="visible"/>
                                      </p:to>
                                    </p:set>
                                    <p:animEffect transition="in" filter="wipe(up)">
                                      <p:cBhvr>
                                        <p:cTn id="187" dur="500"/>
                                        <p:tgtEl>
                                          <p:spTgt spid="57"/>
                                        </p:tgtEl>
                                      </p:cBhvr>
                                    </p:animEffect>
                                  </p:childTnLst>
                                </p:cTn>
                              </p:par>
                            </p:childTnLst>
                          </p:cTn>
                        </p:par>
                        <p:par>
                          <p:cTn id="188" fill="hold">
                            <p:stCondLst>
                              <p:cond delay="23000"/>
                            </p:stCondLst>
                            <p:childTnLst>
                              <p:par>
                                <p:cTn id="189" presetID="22" presetClass="entr" presetSubtype="1" fill="hold" grpId="0" nodeType="afterEffect">
                                  <p:stCondLst>
                                    <p:cond delay="0"/>
                                  </p:stCondLst>
                                  <p:childTnLst>
                                    <p:set>
                                      <p:cBhvr>
                                        <p:cTn id="190" dur="1" fill="hold">
                                          <p:stCondLst>
                                            <p:cond delay="0"/>
                                          </p:stCondLst>
                                        </p:cTn>
                                        <p:tgtEl>
                                          <p:spTgt spid="56"/>
                                        </p:tgtEl>
                                        <p:attrNameLst>
                                          <p:attrName>style.visibility</p:attrName>
                                        </p:attrNameLst>
                                      </p:cBhvr>
                                      <p:to>
                                        <p:strVal val="visible"/>
                                      </p:to>
                                    </p:set>
                                    <p:animEffect transition="in" filter="wipe(up)">
                                      <p:cBhvr>
                                        <p:cTn id="191" dur="500"/>
                                        <p:tgtEl>
                                          <p:spTgt spid="56"/>
                                        </p:tgtEl>
                                      </p:cBhvr>
                                    </p:animEffect>
                                  </p:childTnLst>
                                </p:cTn>
                              </p:par>
                            </p:childTnLst>
                          </p:cTn>
                        </p:par>
                        <p:par>
                          <p:cTn id="192" fill="hold">
                            <p:stCondLst>
                              <p:cond delay="23500"/>
                            </p:stCondLst>
                            <p:childTnLst>
                              <p:par>
                                <p:cTn id="193" presetID="22" presetClass="entr" presetSubtype="1" fill="hold" nodeType="afterEffect">
                                  <p:stCondLst>
                                    <p:cond delay="0"/>
                                  </p:stCondLst>
                                  <p:childTnLst>
                                    <p:set>
                                      <p:cBhvr>
                                        <p:cTn id="194" dur="1" fill="hold">
                                          <p:stCondLst>
                                            <p:cond delay="0"/>
                                          </p:stCondLst>
                                        </p:cTn>
                                        <p:tgtEl>
                                          <p:spTgt spid="53"/>
                                        </p:tgtEl>
                                        <p:attrNameLst>
                                          <p:attrName>style.visibility</p:attrName>
                                        </p:attrNameLst>
                                      </p:cBhvr>
                                      <p:to>
                                        <p:strVal val="visible"/>
                                      </p:to>
                                    </p:set>
                                    <p:animEffect transition="in" filter="wipe(up)">
                                      <p:cBhvr>
                                        <p:cTn id="195" dur="500"/>
                                        <p:tgtEl>
                                          <p:spTgt spid="53"/>
                                        </p:tgtEl>
                                      </p:cBhvr>
                                    </p:animEffect>
                                  </p:childTnLst>
                                </p:cTn>
                              </p:par>
                            </p:childTnLst>
                          </p:cTn>
                        </p:par>
                        <p:par>
                          <p:cTn id="196" fill="hold">
                            <p:stCondLst>
                              <p:cond delay="24000"/>
                            </p:stCondLst>
                            <p:childTnLst>
                              <p:par>
                                <p:cTn id="197" presetID="22" presetClass="entr" presetSubtype="1" fill="hold" grpId="0" nodeType="afterEffect">
                                  <p:stCondLst>
                                    <p:cond delay="0"/>
                                  </p:stCondLst>
                                  <p:childTnLst>
                                    <p:set>
                                      <p:cBhvr>
                                        <p:cTn id="198" dur="1" fill="hold">
                                          <p:stCondLst>
                                            <p:cond delay="0"/>
                                          </p:stCondLst>
                                        </p:cTn>
                                        <p:tgtEl>
                                          <p:spTgt spid="54"/>
                                        </p:tgtEl>
                                        <p:attrNameLst>
                                          <p:attrName>style.visibility</p:attrName>
                                        </p:attrNameLst>
                                      </p:cBhvr>
                                      <p:to>
                                        <p:strVal val="visible"/>
                                      </p:to>
                                    </p:set>
                                    <p:animEffect transition="in" filter="wipe(up)">
                                      <p:cBhvr>
                                        <p:cTn id="199" dur="500"/>
                                        <p:tgtEl>
                                          <p:spTgt spid="54"/>
                                        </p:tgtEl>
                                      </p:cBhvr>
                                    </p:animEffect>
                                  </p:childTnLst>
                                </p:cTn>
                              </p:par>
                            </p:childTnLst>
                          </p:cTn>
                        </p:par>
                        <p:par>
                          <p:cTn id="200" fill="hold">
                            <p:stCondLst>
                              <p:cond delay="24500"/>
                            </p:stCondLst>
                            <p:childTnLst>
                              <p:par>
                                <p:cTn id="201" presetID="22" presetClass="entr" presetSubtype="1" fill="hold" grpId="0" nodeType="afterEffect">
                                  <p:stCondLst>
                                    <p:cond delay="0"/>
                                  </p:stCondLst>
                                  <p:childTnLst>
                                    <p:set>
                                      <p:cBhvr>
                                        <p:cTn id="202" dur="1" fill="hold">
                                          <p:stCondLst>
                                            <p:cond delay="0"/>
                                          </p:stCondLst>
                                        </p:cTn>
                                        <p:tgtEl>
                                          <p:spTgt spid="65"/>
                                        </p:tgtEl>
                                        <p:attrNameLst>
                                          <p:attrName>style.visibility</p:attrName>
                                        </p:attrNameLst>
                                      </p:cBhvr>
                                      <p:to>
                                        <p:strVal val="visible"/>
                                      </p:to>
                                    </p:set>
                                    <p:animEffect transition="in" filter="wipe(up)">
                                      <p:cBhvr>
                                        <p:cTn id="203" dur="500"/>
                                        <p:tgtEl>
                                          <p:spTgt spid="65"/>
                                        </p:tgtEl>
                                      </p:cBhvr>
                                    </p:animEffect>
                                  </p:childTnLst>
                                </p:cTn>
                              </p:par>
                            </p:childTnLst>
                          </p:cTn>
                        </p:par>
                        <p:par>
                          <p:cTn id="204" fill="hold">
                            <p:stCondLst>
                              <p:cond delay="25000"/>
                            </p:stCondLst>
                            <p:childTnLst>
                              <p:par>
                                <p:cTn id="205" presetID="22" presetClass="entr" presetSubtype="1" fill="hold" grpId="0" nodeType="afterEffect">
                                  <p:stCondLst>
                                    <p:cond delay="0"/>
                                  </p:stCondLst>
                                  <p:childTnLst>
                                    <p:set>
                                      <p:cBhvr>
                                        <p:cTn id="206" dur="1" fill="hold">
                                          <p:stCondLst>
                                            <p:cond delay="0"/>
                                          </p:stCondLst>
                                        </p:cTn>
                                        <p:tgtEl>
                                          <p:spTgt spid="64"/>
                                        </p:tgtEl>
                                        <p:attrNameLst>
                                          <p:attrName>style.visibility</p:attrName>
                                        </p:attrNameLst>
                                      </p:cBhvr>
                                      <p:to>
                                        <p:strVal val="visible"/>
                                      </p:to>
                                    </p:set>
                                    <p:animEffect transition="in" filter="wipe(up)">
                                      <p:cBhvr>
                                        <p:cTn id="207" dur="500"/>
                                        <p:tgtEl>
                                          <p:spTgt spid="64"/>
                                        </p:tgtEl>
                                      </p:cBhvr>
                                    </p:animEffect>
                                  </p:childTnLst>
                                </p:cTn>
                              </p:par>
                            </p:childTnLst>
                          </p:cTn>
                        </p:par>
                        <p:par>
                          <p:cTn id="208" fill="hold">
                            <p:stCondLst>
                              <p:cond delay="25500"/>
                            </p:stCondLst>
                            <p:childTnLst>
                              <p:par>
                                <p:cTn id="209" presetID="22" presetClass="entr" presetSubtype="1" fill="hold" grpId="0" nodeType="afterEffect">
                                  <p:stCondLst>
                                    <p:cond delay="0"/>
                                  </p:stCondLst>
                                  <p:childTnLst>
                                    <p:set>
                                      <p:cBhvr>
                                        <p:cTn id="210" dur="1" fill="hold">
                                          <p:stCondLst>
                                            <p:cond delay="0"/>
                                          </p:stCondLst>
                                        </p:cTn>
                                        <p:tgtEl>
                                          <p:spTgt spid="66"/>
                                        </p:tgtEl>
                                        <p:attrNameLst>
                                          <p:attrName>style.visibility</p:attrName>
                                        </p:attrNameLst>
                                      </p:cBhvr>
                                      <p:to>
                                        <p:strVal val="visible"/>
                                      </p:to>
                                    </p:set>
                                    <p:animEffect transition="in" filter="wipe(up)">
                                      <p:cBhvr>
                                        <p:cTn id="211" dur="500"/>
                                        <p:tgtEl>
                                          <p:spTgt spid="66"/>
                                        </p:tgtEl>
                                      </p:cBhvr>
                                    </p:animEffect>
                                  </p:childTnLst>
                                </p:cTn>
                              </p:par>
                            </p:childTnLst>
                          </p:cTn>
                        </p:par>
                        <p:par>
                          <p:cTn id="212" fill="hold">
                            <p:stCondLst>
                              <p:cond delay="26000"/>
                            </p:stCondLst>
                            <p:childTnLst>
                              <p:par>
                                <p:cTn id="213" presetID="22" presetClass="entr" presetSubtype="1" fill="hold" grpId="0" nodeType="afterEffect">
                                  <p:stCondLst>
                                    <p:cond delay="0"/>
                                  </p:stCondLst>
                                  <p:childTnLst>
                                    <p:set>
                                      <p:cBhvr>
                                        <p:cTn id="214" dur="1" fill="hold">
                                          <p:stCondLst>
                                            <p:cond delay="0"/>
                                          </p:stCondLst>
                                        </p:cTn>
                                        <p:tgtEl>
                                          <p:spTgt spid="67"/>
                                        </p:tgtEl>
                                        <p:attrNameLst>
                                          <p:attrName>style.visibility</p:attrName>
                                        </p:attrNameLst>
                                      </p:cBhvr>
                                      <p:to>
                                        <p:strVal val="visible"/>
                                      </p:to>
                                    </p:set>
                                    <p:animEffect transition="in" filter="wipe(up)">
                                      <p:cBhvr>
                                        <p:cTn id="215" dur="500"/>
                                        <p:tgtEl>
                                          <p:spTgt spid="67"/>
                                        </p:tgtEl>
                                      </p:cBhvr>
                                    </p:animEffect>
                                  </p:childTnLst>
                                </p:cTn>
                              </p:par>
                            </p:childTnLst>
                          </p:cTn>
                        </p:par>
                        <p:par>
                          <p:cTn id="216" fill="hold">
                            <p:stCondLst>
                              <p:cond delay="26500"/>
                            </p:stCondLst>
                            <p:childTnLst>
                              <p:par>
                                <p:cTn id="217" presetID="22" presetClass="entr" presetSubtype="1" fill="hold" nodeType="afterEffect">
                                  <p:stCondLst>
                                    <p:cond delay="0"/>
                                  </p:stCondLst>
                                  <p:childTnLst>
                                    <p:set>
                                      <p:cBhvr>
                                        <p:cTn id="218" dur="1" fill="hold">
                                          <p:stCondLst>
                                            <p:cond delay="0"/>
                                          </p:stCondLst>
                                        </p:cTn>
                                        <p:tgtEl>
                                          <p:spTgt spid="78"/>
                                        </p:tgtEl>
                                        <p:attrNameLst>
                                          <p:attrName>style.visibility</p:attrName>
                                        </p:attrNameLst>
                                      </p:cBhvr>
                                      <p:to>
                                        <p:strVal val="visible"/>
                                      </p:to>
                                    </p:set>
                                    <p:animEffect transition="in" filter="wipe(up)">
                                      <p:cBhvr>
                                        <p:cTn id="219" dur="500"/>
                                        <p:tgtEl>
                                          <p:spTgt spid="78"/>
                                        </p:tgtEl>
                                      </p:cBhvr>
                                    </p:animEffect>
                                  </p:childTnLst>
                                </p:cTn>
                              </p:par>
                            </p:childTnLst>
                          </p:cTn>
                        </p:par>
                        <p:par>
                          <p:cTn id="220" fill="hold">
                            <p:stCondLst>
                              <p:cond delay="27000"/>
                            </p:stCondLst>
                            <p:childTnLst>
                              <p:par>
                                <p:cTn id="221" presetID="22" presetClass="entr" presetSubtype="1" fill="hold" grpId="0" nodeType="afterEffect">
                                  <p:stCondLst>
                                    <p:cond delay="0"/>
                                  </p:stCondLst>
                                  <p:childTnLst>
                                    <p:set>
                                      <p:cBhvr>
                                        <p:cTn id="222" dur="1" fill="hold">
                                          <p:stCondLst>
                                            <p:cond delay="0"/>
                                          </p:stCondLst>
                                        </p:cTn>
                                        <p:tgtEl>
                                          <p:spTgt spid="86"/>
                                        </p:tgtEl>
                                        <p:attrNameLst>
                                          <p:attrName>style.visibility</p:attrName>
                                        </p:attrNameLst>
                                      </p:cBhvr>
                                      <p:to>
                                        <p:strVal val="visible"/>
                                      </p:to>
                                    </p:set>
                                    <p:animEffect transition="in" filter="wipe(up)">
                                      <p:cBhvr>
                                        <p:cTn id="223"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15" grpId="0" animBg="1"/>
      <p:bldP spid="24" grpId="0" animBg="1"/>
      <p:bldP spid="25" grpId="0" animBg="1"/>
      <p:bldP spid="27" grpId="0" animBg="1"/>
      <p:bldP spid="26" grpId="0" animBg="1"/>
      <p:bldP spid="3" grpId="0" animBg="1"/>
      <p:bldP spid="4" grpId="0" animBg="1"/>
      <p:bldP spid="9" grpId="0" animBg="1"/>
      <p:bldP spid="12" grpId="0" animBg="1"/>
      <p:bldP spid="14" grpId="0" animBg="1"/>
      <p:bldP spid="13" grpId="0" animBg="1"/>
      <p:bldP spid="11" grpId="0" animBg="1"/>
      <p:bldP spid="19" grpId="0" animBg="1"/>
      <p:bldP spid="20" grpId="0" animBg="1"/>
      <p:bldP spid="28" grpId="0" animBg="1"/>
      <p:bldP spid="29" grpId="0" animBg="1"/>
      <p:bldP spid="30" grpId="0" animBg="1"/>
      <p:bldP spid="31" grpId="0" animBg="1"/>
      <p:bldP spid="5" grpId="0" animBg="1"/>
      <p:bldP spid="35" grpId="0"/>
      <p:bldP spid="38" grpId="0"/>
      <p:bldP spid="40" grpId="0"/>
      <p:bldP spid="44" grpId="0"/>
      <p:bldP spid="48" grpId="0"/>
      <p:bldP spid="52" grpId="0"/>
      <p:bldP spid="54" grpId="0"/>
      <p:bldP spid="55" grpId="0" animBg="1"/>
      <p:bldP spid="56" grpId="0" animBg="1"/>
      <p:bldP spid="21" grpId="0" animBg="1"/>
      <p:bldP spid="18" grpId="0" animBg="1"/>
      <p:bldP spid="58" grpId="0" animBg="1"/>
      <p:bldP spid="59" grpId="0" animBg="1"/>
      <p:bldP spid="64" grpId="0" animBg="1"/>
      <p:bldP spid="65" grpId="0" animBg="1"/>
      <p:bldP spid="66" grpId="0" animBg="1"/>
      <p:bldP spid="67" grpId="0" animBg="1"/>
      <p:bldP spid="69" grpId="0"/>
      <p:bldP spid="32" grpId="0" animBg="1"/>
      <p:bldP spid="17" grpId="0" animBg="1"/>
      <p:bldP spid="16" grpId="0" animBg="1"/>
      <p:bldP spid="84" grpId="0"/>
      <p:bldP spid="86" grpId="0"/>
      <p:bldP spid="87" grpId="0"/>
    </p:bldLst>
  </p:timing>
  <p:extLst mod="1">
    <p:ext uri="{3A86A75C-4F4B-4683-9AE1-C65F6400EC91}">
      <p14:laserTraceLst xmlns:p14="http://schemas.microsoft.com/office/powerpoint/2010/main">
        <p14:tracePtLst>
          <p14:tracePt t="28864" x="704850" y="5072063"/>
          <p14:tracePt t="29390" x="714375" y="5072063"/>
          <p14:tracePt t="29574" x="723900" y="5072063"/>
          <p14:tracePt t="29582" x="741363" y="5081588"/>
          <p14:tracePt t="29590" x="750888" y="5081588"/>
          <p14:tracePt t="29602" x="830263" y="5081588"/>
          <p14:tracePt t="29619" x="946150" y="5027613"/>
          <p14:tracePt t="29635" x="1071563" y="4902200"/>
          <p14:tracePt t="29652" x="1241425" y="4679950"/>
          <p14:tracePt t="29668" x="1419225" y="4429125"/>
          <p14:tracePt t="29685" x="1660525" y="4062413"/>
          <p14:tracePt t="29702" x="1812925" y="3857625"/>
          <p14:tracePt t="29719" x="1928813" y="3687763"/>
          <p14:tracePt t="29735" x="2017713" y="3554413"/>
          <p14:tracePt t="29753" x="2071688" y="3465513"/>
          <p14:tracePt t="29768" x="2108200" y="3367088"/>
          <p14:tracePt t="29785" x="2116138" y="3303588"/>
          <p14:tracePt t="29803" x="2116138" y="3241675"/>
          <p14:tracePt t="29818" x="2116138" y="3214688"/>
          <p14:tracePt t="29835" x="2116138" y="3170238"/>
          <p14:tracePt t="29852" x="2116138" y="3133725"/>
          <p14:tracePt t="29868" x="2116138" y="3081338"/>
          <p14:tracePt t="29885" x="2116138" y="3036888"/>
          <p14:tracePt t="29901" x="2116138" y="2946400"/>
          <p14:tracePt t="29918" x="2116138" y="2884488"/>
          <p14:tracePt t="29935" x="2116138" y="2813050"/>
          <p14:tracePt t="29952" x="2116138" y="2759075"/>
          <p14:tracePt t="29968" x="2116138" y="2714625"/>
          <p14:tracePt t="29986" x="2089150" y="2679700"/>
          <p14:tracePt t="30002" x="2071688" y="2660650"/>
          <p14:tracePt t="30018" x="2027238" y="2643188"/>
          <p14:tracePt t="30035" x="1982788" y="2633663"/>
          <p14:tracePt t="30051" x="1919288" y="2633663"/>
          <p14:tracePt t="30068" x="1884363" y="2633663"/>
          <p14:tracePt t="30085" x="1847850" y="2652713"/>
          <p14:tracePt t="30101" x="1830388" y="2732088"/>
          <p14:tracePt t="30118" x="1839913" y="2795588"/>
          <p14:tracePt t="30135" x="1893888" y="2840038"/>
          <p14:tracePt t="30151" x="1938338" y="2874963"/>
          <p14:tracePt t="30168" x="1990725" y="2894013"/>
          <p14:tracePt t="30184" x="2036763" y="2894013"/>
          <p14:tracePt t="30201" x="2071688" y="2884488"/>
          <p14:tracePt t="30218" x="2089150" y="2847975"/>
          <p14:tracePt t="30234" x="2098675" y="2776538"/>
          <p14:tracePt t="30251" x="2098675" y="2705100"/>
          <p14:tracePt t="30268" x="2098675" y="2652713"/>
          <p14:tracePt t="30284" x="2071688" y="2616200"/>
          <p14:tracePt t="30301" x="2044700" y="2589213"/>
          <p14:tracePt t="30318" x="2036763" y="2589213"/>
          <p14:tracePt t="30334" x="2009775" y="2589213"/>
          <p14:tracePt t="30352" x="1990725" y="2625725"/>
          <p14:tracePt t="30368" x="1982788" y="2643188"/>
          <p14:tracePt t="30384" x="1973263" y="2652713"/>
          <p14:tracePt t="30404" x="1973263" y="2670175"/>
          <p14:tracePt t="30418" x="1973263" y="2679700"/>
          <p14:tracePt t="30438" x="1982788" y="2679700"/>
          <p14:tracePt t="30454" x="1990725" y="2679700"/>
          <p14:tracePt t="30470" x="2000250" y="2679700"/>
          <p14:tracePt t="30484" x="2000250" y="2687638"/>
          <p14:tracePt t="30501" x="2009775" y="2697163"/>
          <p14:tracePt t="30517" x="2017713" y="2697163"/>
          <p14:tracePt t="30534" x="2017713" y="2705100"/>
          <p14:tracePt t="30606" x="2017713" y="2714625"/>
          <p14:tracePt t="30614" x="2017713" y="2724150"/>
          <p14:tracePt t="30630" x="2027238" y="2732088"/>
          <p14:tracePt t="30638" x="2027238" y="2741613"/>
          <p14:tracePt t="30651" x="2027238" y="2751138"/>
          <p14:tracePt t="30667" x="2036763" y="2768600"/>
          <p14:tracePt t="30684" x="2044700" y="2776538"/>
          <p14:tracePt t="30701" x="2044700" y="2803525"/>
          <p14:tracePt t="30717" x="2054225" y="2840038"/>
          <p14:tracePt t="30734" x="2054225" y="2847975"/>
          <p14:tracePt t="30751" x="2054225" y="2867025"/>
          <p14:tracePt t="31001" x="2062163" y="2874963"/>
          <p14:tracePt t="31017" x="2062163" y="2884488"/>
          <p14:tracePt t="31050" x="2062163" y="2894013"/>
          <p14:tracePt t="31167" x="2062163" y="2911475"/>
          <p14:tracePt t="31184" x="2071688" y="2946400"/>
          <p14:tracePt t="31201" x="2089150" y="2982913"/>
          <p14:tracePt t="31217" x="2133600" y="3062288"/>
          <p14:tracePt t="31233" x="2205038" y="3187700"/>
          <p14:tracePt t="31250" x="2303463" y="3322638"/>
          <p14:tracePt t="31267" x="2446338" y="3482975"/>
          <p14:tracePt t="31283" x="2625725" y="3652838"/>
          <p14:tracePt t="31300" x="2955925" y="3830638"/>
          <p14:tracePt t="31318" x="3143250" y="3938588"/>
          <p14:tracePt t="31333" x="3322638" y="3990975"/>
          <p14:tracePt t="31350" x="3490913" y="4017963"/>
          <p14:tracePt t="31367" x="3652838" y="4027488"/>
          <p14:tracePt t="31383" x="3741738" y="4027488"/>
          <p14:tracePt t="31402" x="3830638" y="4027488"/>
          <p14:tracePt t="31417" x="3911600" y="4037013"/>
          <p14:tracePt t="31433" x="3983038" y="4071938"/>
          <p14:tracePt t="31450" x="4081463" y="4125913"/>
          <p14:tracePt t="31467" x="4170363" y="4170363"/>
          <p14:tracePt t="31483" x="4241800" y="4232275"/>
          <p14:tracePt t="31500" x="4348163" y="4340225"/>
          <p14:tracePt t="31516" x="4411663" y="4384675"/>
          <p14:tracePt t="31533" x="4483100" y="4429125"/>
          <p14:tracePt t="31550" x="4545013" y="4438650"/>
          <p14:tracePt t="31567" x="4589463" y="4438650"/>
          <p14:tracePt t="31583" x="4633913" y="4438650"/>
          <p14:tracePt t="31600" x="4670425" y="4438650"/>
          <p14:tracePt t="31616" x="4697413" y="4438650"/>
          <p14:tracePt t="31633" x="4724400" y="4438650"/>
          <p14:tracePt t="31650" x="4741863" y="4438650"/>
          <p14:tracePt t="31666" x="4759325" y="4438650"/>
          <p14:tracePt t="31683" x="4768850" y="4438650"/>
          <p14:tracePt t="31700" x="4786313" y="4438650"/>
          <p14:tracePt t="31784" x="4786313" y="4429125"/>
          <p14:tracePt t="31816" x="4776788" y="4419600"/>
          <p14:tracePt t="31833" x="4768850" y="4419600"/>
          <p14:tracePt t="31866" x="4759325" y="4419600"/>
          <p14:tracePt t="31883" x="4751388" y="4419600"/>
          <p14:tracePt t="31899" x="4741863" y="4419600"/>
          <p14:tracePt t="31933" x="4732338" y="4419600"/>
          <p14:tracePt t="31950" x="4741863" y="4438650"/>
          <p14:tracePt t="31966" x="4768850" y="4446588"/>
          <p14:tracePt t="31983" x="4795838" y="4446588"/>
          <p14:tracePt t="31999" x="4830763" y="4446588"/>
          <p14:tracePt t="32016" x="4884738" y="4438650"/>
          <p14:tracePt t="32033" x="4929188" y="4419600"/>
          <p14:tracePt t="32049" x="4965700" y="4402138"/>
          <p14:tracePt t="32066" x="4983163" y="4384675"/>
          <p14:tracePt t="32083" x="4991100" y="4384675"/>
          <p14:tracePt t="32116" x="4991100" y="4375150"/>
          <p14:tracePt t="32133" x="4956175" y="4367213"/>
          <p14:tracePt t="32149" x="4902200" y="4367213"/>
          <p14:tracePt t="32166" x="4840288" y="4367213"/>
          <p14:tracePt t="32183" x="4759325" y="4367213"/>
          <p14:tracePt t="32199" x="4724400" y="4402138"/>
          <p14:tracePt t="32216" x="4714875" y="4419600"/>
          <p14:tracePt t="32233" x="4714875" y="4438650"/>
          <p14:tracePt t="32249" x="4732338" y="4438650"/>
          <p14:tracePt t="32266" x="4768850" y="4456113"/>
          <p14:tracePt t="32282" x="4822825" y="4473575"/>
          <p14:tracePt t="32299" x="4875213" y="4473575"/>
          <p14:tracePt t="32316" x="4991100" y="4473575"/>
          <p14:tracePt t="32333" x="5037138" y="4456113"/>
          <p14:tracePt t="32349" x="5054600" y="4429125"/>
          <p14:tracePt t="32366" x="5062538" y="4419600"/>
          <p14:tracePt t="32416" x="5027613" y="4411663"/>
          <p14:tracePt t="32433" x="4991100" y="4411663"/>
          <p14:tracePt t="32449" x="4973638" y="4411663"/>
          <p14:tracePt t="32466" x="4946650" y="4411663"/>
          <p14:tracePt t="32482" x="4938713" y="4429125"/>
          <p14:tracePt t="32499" x="4938713" y="4438650"/>
          <p14:tracePt t="32517" x="4946650" y="4456113"/>
          <p14:tracePt t="32532" x="4983163" y="4456113"/>
          <p14:tracePt t="32549" x="5018088" y="4456113"/>
          <p14:tracePt t="32566" x="5062538" y="4456113"/>
          <p14:tracePt t="32582" x="5089525" y="4456113"/>
          <p14:tracePt t="32599" x="5108575" y="4456113"/>
          <p14:tracePt t="32633" x="5108575" y="4446588"/>
          <p14:tracePt t="32649" x="5072063" y="4429125"/>
          <p14:tracePt t="32665" x="4991100" y="4411663"/>
          <p14:tracePt t="32682" x="4946650" y="4402138"/>
          <p14:tracePt t="32699" x="4911725" y="4402138"/>
          <p14:tracePt t="32716" x="4894263" y="4402138"/>
          <p14:tracePt t="32732" x="4884738" y="4402138"/>
          <p14:tracePt t="32782" x="4894263" y="4411663"/>
          <p14:tracePt t="32799" x="4919663" y="4419600"/>
          <p14:tracePt t="32815" x="4956175" y="4429125"/>
          <p14:tracePt t="32832" x="5010150" y="4438650"/>
          <p14:tracePt t="32849" x="5045075" y="4438650"/>
          <p14:tracePt t="32865" x="5089525" y="4438650"/>
          <p14:tracePt t="32882" x="5116513" y="4446588"/>
          <p14:tracePt t="32884" x="5160963" y="4446588"/>
          <p14:tracePt t="32899" x="5197475" y="4446588"/>
          <p14:tracePt t="32916" x="5251450" y="4438650"/>
          <p14:tracePt t="32933" x="5322888" y="4438650"/>
          <p14:tracePt t="32949" x="5394325" y="4438650"/>
          <p14:tracePt t="32966" x="5518150" y="4438650"/>
          <p14:tracePt t="32983" x="5599113" y="4438650"/>
          <p14:tracePt t="32999" x="5680075" y="4438650"/>
          <p14:tracePt t="33015" x="5741988" y="4438650"/>
          <p14:tracePt t="33033" x="5786438" y="4438650"/>
          <p14:tracePt t="33049" x="5822950" y="4438650"/>
          <p14:tracePt t="33065" x="5830888" y="4438650"/>
          <p14:tracePt t="33082" x="5848350" y="4438650"/>
          <p14:tracePt t="33099" x="5857875" y="4438650"/>
          <p14:tracePt t="33115" x="5894388" y="4438650"/>
          <p14:tracePt t="33132" x="5938838" y="4456113"/>
          <p14:tracePt t="33149" x="5983288" y="4465638"/>
          <p14:tracePt t="33149" x="6010275" y="4473575"/>
          <p14:tracePt t="33166" x="6072188" y="4473575"/>
          <p14:tracePt t="33182" x="6143625" y="4473575"/>
          <p14:tracePt t="33199" x="6276975" y="4473575"/>
          <p14:tracePt t="33216" x="6419850" y="4500563"/>
          <p14:tracePt t="33232" x="6527800" y="4500563"/>
          <p14:tracePt t="33248" x="6626225" y="4510088"/>
          <p14:tracePt t="33265" x="6715125" y="4510088"/>
          <p14:tracePt t="33282" x="6786563" y="4510088"/>
          <p14:tracePt t="33299" x="6831013" y="4510088"/>
          <p14:tracePt t="33315" x="6858000" y="4510088"/>
          <p14:tracePt t="33333" x="6867525" y="4510088"/>
          <p14:tracePt t="33350" x="6875463" y="4510088"/>
          <p14:tracePt t="33374" x="6884988" y="4510088"/>
          <p14:tracePt t="33390" x="6894513" y="4510088"/>
          <p14:tracePt t="33402" x="6902450" y="4510088"/>
          <p14:tracePt t="33415" x="6929438" y="4510088"/>
          <p14:tracePt t="33432" x="6965950" y="4510088"/>
          <p14:tracePt t="33449" x="7018338" y="4510088"/>
          <p14:tracePt t="33465" x="7062788" y="4510088"/>
          <p14:tracePt t="33482" x="7089775" y="4510088"/>
          <p14:tracePt t="33498" x="7116763" y="4510088"/>
          <p14:tracePt t="33515" x="7143750" y="4510088"/>
          <p14:tracePt t="33532" x="7153275" y="4510088"/>
          <p14:tracePt t="33548" x="7180263" y="4510088"/>
          <p14:tracePt t="33565" x="7197725" y="4500563"/>
          <p14:tracePt t="33583" x="7205663" y="4500563"/>
          <p14:tracePt t="33678" x="7215188" y="4500563"/>
          <p14:tracePt t="33686" x="7242175" y="4500563"/>
          <p14:tracePt t="33698" x="7323138" y="4500563"/>
          <p14:tracePt t="33715" x="7394575" y="4491038"/>
          <p14:tracePt t="33732" x="7446963" y="4491038"/>
          <p14:tracePt t="33748" x="7518400" y="4491038"/>
          <p14:tracePt t="33765" x="7599363" y="4491038"/>
          <p14:tracePt t="33782" x="7616825" y="4491038"/>
          <p14:tracePt t="33798" x="7626350" y="4491038"/>
          <p14:tracePt t="33815" x="7634288" y="4491038"/>
          <p14:tracePt t="33831" x="7643813" y="4483100"/>
          <p14:tracePt t="33848" x="7653338" y="4483100"/>
          <p14:tracePt t="33865" x="7643813" y="4483100"/>
          <p14:tracePt t="33950" x="7634288" y="4483100"/>
          <p14:tracePt t="33958" x="7626350" y="4483100"/>
          <p14:tracePt t="33966" x="7616825" y="4483100"/>
          <p14:tracePt t="33981" x="7589838" y="4483100"/>
          <p14:tracePt t="33998" x="7518400" y="4483100"/>
          <p14:tracePt t="34014" x="7483475" y="4491038"/>
          <p14:tracePt t="34031" x="7456488" y="4500563"/>
          <p14:tracePt t="34048" x="7412038" y="4510088"/>
          <p14:tracePt t="34065" x="7375525" y="4510088"/>
          <p14:tracePt t="34081" x="7358063" y="4510088"/>
          <p14:tracePt t="34098" x="7348538" y="4510088"/>
          <p14:tracePt t="34118" x="7340600" y="4518025"/>
          <p14:tracePt t="34134" x="7331075" y="4518025"/>
          <p14:tracePt t="34158" x="7323138" y="4527550"/>
          <p14:tracePt t="34190" x="7313613" y="4527550"/>
          <p14:tracePt t="34198" x="7304088" y="4527550"/>
          <p14:tracePt t="34214" x="7286625" y="4527550"/>
          <p14:tracePt t="34222" x="7269163" y="4537075"/>
          <p14:tracePt t="34232" x="7215188" y="4554538"/>
          <p14:tracePt t="34247" x="7161213" y="4554538"/>
          <p14:tracePt t="34264" x="7081838" y="4562475"/>
          <p14:tracePt t="34281" x="7010400" y="4562475"/>
          <p14:tracePt t="34298" x="6973888" y="4562475"/>
          <p14:tracePt t="34314" x="6956425" y="4562475"/>
          <p14:tracePt t="34331" x="6946900" y="4562475"/>
          <p14:tracePt t="34347" x="6938963" y="4562475"/>
          <p14:tracePt t="34364" x="6946900" y="4562475"/>
          <p14:tracePt t="34478" x="6956425" y="4562475"/>
          <p14:tracePt t="34486" x="6973888" y="4562475"/>
          <p14:tracePt t="34497" x="7018338" y="4562475"/>
          <p14:tracePt t="34514" x="7081838" y="4554538"/>
          <p14:tracePt t="34532" x="7126288" y="4554538"/>
          <p14:tracePt t="34548" x="7161213" y="4545013"/>
          <p14:tracePt t="34564" x="7170738" y="4545013"/>
          <p14:tracePt t="34581" x="7161213" y="4545013"/>
          <p14:tracePt t="34662" x="7153275" y="4545013"/>
          <p14:tracePt t="34670" x="7143750" y="4545013"/>
          <p14:tracePt t="34681" x="7134225" y="4545013"/>
          <p14:tracePt t="34697" x="7134225" y="4554538"/>
          <p14:tracePt t="34714" x="7116763" y="4562475"/>
          <p14:tracePt t="34731" x="7081838" y="4562475"/>
          <p14:tracePt t="34747" x="7054850" y="4562475"/>
          <p14:tracePt t="34764" x="7018338" y="4562475"/>
          <p14:tracePt t="34781" x="7000875" y="4562475"/>
          <p14:tracePt t="34797" x="6973888" y="4562475"/>
          <p14:tracePt t="34814" x="6956425" y="4562475"/>
          <p14:tracePt t="44656" x="6946900" y="4562475"/>
          <p14:tracePt t="45223" x="6946900" y="4598988"/>
          <p14:tracePt t="45239" x="6929438" y="4660900"/>
          <p14:tracePt t="45256" x="6919913" y="4732338"/>
          <p14:tracePt t="45273" x="6902450" y="4848225"/>
          <p14:tracePt t="45289" x="6902450" y="4911725"/>
          <p14:tracePt t="45306" x="6902450" y="4946650"/>
          <p14:tracePt t="45323" x="6902450" y="4965700"/>
          <p14:tracePt t="45339" x="6902450" y="4983163"/>
          <p14:tracePt t="45356" x="6902450" y="5027613"/>
          <p14:tracePt t="45356" x="6902450" y="5045075"/>
          <p14:tracePt t="45373" x="6902450" y="5108575"/>
          <p14:tracePt t="45389" x="6902450" y="5180013"/>
          <p14:tracePt t="45408" x="6911975" y="5259388"/>
          <p14:tracePt t="45423" x="6938963" y="5322888"/>
          <p14:tracePt t="45439" x="6983413" y="5394325"/>
          <p14:tracePt t="45456" x="7027863" y="5438775"/>
          <p14:tracePt t="45472" x="7062788" y="5473700"/>
          <p14:tracePt t="45489" x="7089775" y="5473700"/>
          <p14:tracePt t="45506" x="7116763" y="5473700"/>
          <p14:tracePt t="45522" x="7134225" y="5473700"/>
          <p14:tracePt t="45539" x="7170738" y="5456238"/>
          <p14:tracePt t="45556" x="7188200" y="5429250"/>
          <p14:tracePt t="45572" x="7224713" y="5375275"/>
          <p14:tracePt t="45589" x="7251700" y="5340350"/>
          <p14:tracePt t="45606" x="7259638" y="5313363"/>
          <p14:tracePt t="45622" x="7277100" y="5295900"/>
          <p14:tracePt t="45639" x="7296150" y="5276850"/>
          <p14:tracePt t="45656" x="7313613" y="5268913"/>
          <p14:tracePt t="45672" x="7331075" y="5268913"/>
          <p14:tracePt t="45689" x="7348538" y="5276850"/>
          <p14:tracePt t="45705" x="7394575" y="5276850"/>
          <p14:tracePt t="45723" x="7429500" y="5276850"/>
          <p14:tracePt t="45739" x="7466013" y="5259388"/>
          <p14:tracePt t="45755" x="7491413" y="5232400"/>
          <p14:tracePt t="45773" x="7518400" y="5187950"/>
          <p14:tracePt t="45789" x="7527925" y="5170488"/>
          <p14:tracePt t="45805" x="7527925" y="5153025"/>
          <p14:tracePt t="45823" x="7527925" y="5133975"/>
          <p14:tracePt t="45855" x="7527925" y="5126038"/>
          <p14:tracePt t="45872" x="7545388" y="5116513"/>
          <p14:tracePt t="45889" x="7554913" y="5116513"/>
          <p14:tracePt t="45905" x="7572375" y="5108575"/>
          <p14:tracePt t="45922" x="7581900" y="5108575"/>
          <p14:tracePt t="45939" x="7616825" y="5099050"/>
          <p14:tracePt t="45955" x="7653338" y="5099050"/>
          <p14:tracePt t="45972" x="7670800" y="5081588"/>
          <p14:tracePt t="45989" x="7705725" y="5062538"/>
          <p14:tracePt t="46022" x="7732713" y="5037138"/>
          <p14:tracePt t="46038" x="7742238" y="5037138"/>
          <p14:tracePt t="46055" x="7751763" y="5037138"/>
          <p14:tracePt t="46072" x="7759700" y="5054600"/>
          <p14:tracePt t="46088" x="7777163" y="5081588"/>
          <p14:tracePt t="46091" x="7823200" y="5116513"/>
          <p14:tracePt t="46105" x="7848600" y="5160963"/>
          <p14:tracePt t="46122" x="7885113" y="5187950"/>
          <p14:tracePt t="46139" x="7894638" y="5214938"/>
          <p14:tracePt t="46155" x="7902575" y="5241925"/>
          <p14:tracePt t="46172" x="7902575" y="5251450"/>
          <p14:tracePt t="46189" x="7912100" y="5259388"/>
          <p14:tracePt t="46205" x="7912100" y="5276850"/>
          <p14:tracePt t="46222" x="7912100" y="5313363"/>
          <p14:tracePt t="46239" x="7912100" y="5340350"/>
          <p14:tracePt t="46255" x="7912100" y="5394325"/>
          <p14:tracePt t="46272" x="7912100" y="5438775"/>
          <p14:tracePt t="46288" x="7912100" y="5473700"/>
          <p14:tracePt t="46305" x="7912100" y="5491163"/>
          <p14:tracePt t="46322" x="7912100" y="5500688"/>
          <p14:tracePt t="46338" x="7912100" y="5518150"/>
          <p14:tracePt t="46355" x="7912100" y="5527675"/>
          <p14:tracePt t="46372" x="7912100" y="5554663"/>
          <p14:tracePt t="46388" x="7912100" y="5581650"/>
          <p14:tracePt t="46407" x="7902575" y="5589588"/>
          <p14:tracePt t="46422" x="7875588" y="5616575"/>
          <p14:tracePt t="46439" x="7875588" y="5643563"/>
          <p14:tracePt t="46455" x="7875588" y="5680075"/>
          <p14:tracePt t="46472" x="7875588" y="5705475"/>
          <p14:tracePt t="46488" x="7875588" y="5741988"/>
          <p14:tracePt t="46505" x="7875588" y="5768975"/>
          <p14:tracePt t="46522" x="7875588" y="5786438"/>
          <p14:tracePt t="46538" x="7875588" y="5803900"/>
          <p14:tracePt t="46556" x="7875588" y="5822950"/>
          <p14:tracePt t="46572" x="7875588" y="5857875"/>
          <p14:tracePt t="46588" x="7875588" y="5894388"/>
          <p14:tracePt t="46605" x="7875588" y="5919788"/>
          <p14:tracePt t="46622" x="7875588" y="5956300"/>
          <p14:tracePt t="46622" x="7875588" y="5973763"/>
          <p14:tracePt t="46638" x="7875588" y="5991225"/>
          <p14:tracePt t="46655" x="7875588" y="6027738"/>
          <p14:tracePt t="46672" x="7875588" y="6054725"/>
          <p14:tracePt t="46688" x="7875588" y="6081713"/>
          <p14:tracePt t="46705" x="7875588" y="6108700"/>
          <p14:tracePt t="46721" x="7875588" y="6126163"/>
          <p14:tracePt t="46738" x="7875588" y="6161088"/>
          <p14:tracePt t="46755" x="7875588" y="6180138"/>
          <p14:tracePt t="46771" x="7875588" y="6197600"/>
          <p14:tracePt t="46788" x="7875588" y="6224588"/>
          <p14:tracePt t="46805" x="7875588" y="6232525"/>
          <p14:tracePt t="46821" x="7867650" y="6269038"/>
          <p14:tracePt t="46821" x="7867650" y="6286500"/>
          <p14:tracePt t="46838" x="7867650" y="6323013"/>
          <p14:tracePt t="46855" x="7858125" y="6323013"/>
          <p14:tracePt t="46871" x="7858125" y="6313488"/>
          <p14:tracePt t="46974" x="7858125" y="6303963"/>
          <p14:tracePt t="46983" x="7858125" y="6276975"/>
          <p14:tracePt t="46991" x="7858125" y="6251575"/>
          <p14:tracePt t="47004" x="7858125" y="6197600"/>
          <p14:tracePt t="47021" x="7885113" y="6143625"/>
          <p14:tracePt t="47038" x="7902575" y="6081713"/>
          <p14:tracePt t="47054" x="7920038" y="6037263"/>
          <p14:tracePt t="47073" x="7947025" y="5973763"/>
          <p14:tracePt t="47088" x="7966075" y="5919788"/>
          <p14:tracePt t="47104" x="7983538" y="5867400"/>
          <p14:tracePt t="47121" x="7991475" y="5803900"/>
          <p14:tracePt t="47138" x="7991475" y="5768975"/>
          <p14:tracePt t="47154" x="7991475" y="5741988"/>
          <p14:tracePt t="47171" x="7991475" y="5705475"/>
          <p14:tracePt t="47188" x="7991475" y="5680075"/>
          <p14:tracePt t="47205" x="7991475" y="5653088"/>
          <p14:tracePt t="47221" x="7991475" y="5626100"/>
          <p14:tracePt t="47237" x="7991475" y="5589588"/>
          <p14:tracePt t="47255" x="7991475" y="5545138"/>
          <p14:tracePt t="47271" x="7991475" y="5518150"/>
          <p14:tracePt t="47288" x="7991475" y="5465763"/>
          <p14:tracePt t="47304" x="7991475" y="5419725"/>
          <p14:tracePt t="47321" x="7991475" y="5375275"/>
          <p14:tracePt t="47338" x="7991475" y="5348288"/>
          <p14:tracePt t="47354" x="7983538" y="5295900"/>
          <p14:tracePt t="47371" x="7983538" y="5259388"/>
          <p14:tracePt t="47389" x="7983538" y="5232400"/>
          <p14:tracePt t="47406" x="7983538" y="5180013"/>
          <p14:tracePt t="47423" x="7983538" y="5160963"/>
          <p14:tracePt t="47438" x="7983538" y="5143500"/>
          <p14:tracePt t="47454" x="7983538" y="5089525"/>
          <p14:tracePt t="47471" x="7983538" y="5062538"/>
          <p14:tracePt t="47488" x="7974013" y="5037138"/>
          <p14:tracePt t="47504" x="7966075" y="5018088"/>
          <p14:tracePt t="47521" x="7956550" y="5010150"/>
          <p14:tracePt t="47537" x="7939088" y="5000625"/>
          <p14:tracePt t="47554" x="7929563" y="4991100"/>
          <p14:tracePt t="47571" x="7920038" y="4991100"/>
          <p14:tracePt t="47587" x="7894638" y="4991100"/>
          <p14:tracePt t="47604" x="7858125" y="5010150"/>
          <p14:tracePt t="47621" x="7823200" y="5037138"/>
          <p14:tracePt t="47637" x="7786688" y="5062538"/>
          <p14:tracePt t="47654" x="7742238" y="5099050"/>
          <p14:tracePt t="47672" x="7742238" y="5116513"/>
          <p14:tracePt t="47688" x="7715250" y="5116513"/>
          <p14:tracePt t="47704" x="7697788" y="5126038"/>
          <p14:tracePt t="47721" x="7688263" y="5133975"/>
          <p14:tracePt t="47737" x="7670800" y="5143500"/>
          <p14:tracePt t="47754" x="7653338" y="5143500"/>
          <p14:tracePt t="47771" x="7653338" y="5153025"/>
          <p14:tracePt t="47787" x="7626350" y="5153025"/>
          <p14:tracePt t="47804" x="7599363" y="5153025"/>
          <p14:tracePt t="47821" x="7572375" y="5160963"/>
          <p14:tracePt t="47837" x="7537450" y="5170488"/>
          <p14:tracePt t="47837" x="7518400" y="5170488"/>
          <p14:tracePt t="47854" x="7500938" y="5187950"/>
          <p14:tracePt t="47871" x="7473950" y="5187950"/>
          <p14:tracePt t="47887" x="7456488" y="5197475"/>
          <p14:tracePt t="47904" x="7429500" y="5197475"/>
          <p14:tracePt t="47920" x="7385050" y="5197475"/>
          <p14:tracePt t="47937" x="7340600" y="5197475"/>
          <p14:tracePt t="47954" x="7313613" y="5197475"/>
          <p14:tracePt t="47970" x="7286625" y="5197475"/>
          <p14:tracePt t="47987" x="7242175" y="5197475"/>
          <p14:tracePt t="48004" x="7197725" y="5197475"/>
          <p14:tracePt t="48020" x="7153275" y="5197475"/>
          <p14:tracePt t="48037" x="7108825" y="5197475"/>
          <p14:tracePt t="48054" x="7062788" y="5197475"/>
          <p14:tracePt t="48071" x="7027863" y="5197475"/>
          <p14:tracePt t="48087" x="6991350" y="5197475"/>
          <p14:tracePt t="48104" x="6973888" y="5197475"/>
          <p14:tracePt t="48120" x="6965950" y="5197475"/>
          <p14:tracePt t="48137" x="6938963" y="5187950"/>
          <p14:tracePt t="48154" x="6919913" y="5180013"/>
          <p14:tracePt t="48170" x="6884988" y="5170488"/>
          <p14:tracePt t="48187" x="6848475" y="5153025"/>
          <p14:tracePt t="48203" x="6796088" y="5126038"/>
          <p14:tracePt t="48221" x="6732588" y="5108575"/>
          <p14:tracePt t="48237" x="6670675" y="5089525"/>
          <p14:tracePt t="48254" x="6599238" y="5072063"/>
          <p14:tracePt t="48270" x="6562725" y="5054600"/>
          <p14:tracePt t="48287" x="6545263" y="5045075"/>
          <p14:tracePt t="48304" x="6527800" y="5037138"/>
          <p14:tracePt t="48320" x="6518275" y="5037138"/>
          <p14:tracePt t="48336" x="6510338" y="5027613"/>
          <p14:tracePt t="48353" x="6491288" y="5018088"/>
          <p14:tracePt t="48370" x="6465888" y="5000625"/>
          <p14:tracePt t="48387" x="6429375" y="4973638"/>
          <p14:tracePt t="48405" x="6348413" y="4956175"/>
          <p14:tracePt t="48423" x="6323013" y="4946650"/>
          <p14:tracePt t="48437" x="6286500" y="4929188"/>
          <p14:tracePt t="48454" x="6251575" y="4911725"/>
          <p14:tracePt t="48454" x="6224588" y="4902200"/>
          <p14:tracePt t="48471" x="6188075" y="4894263"/>
          <p14:tracePt t="48487" x="6170613" y="4894263"/>
          <p14:tracePt t="48503" x="6143625" y="4894263"/>
          <p14:tracePt t="48520" x="6134100" y="4894263"/>
          <p14:tracePt t="48536" x="6116638" y="4894263"/>
          <p14:tracePt t="48553" x="6081713" y="4894263"/>
          <p14:tracePt t="48570" x="6062663" y="4894263"/>
          <p14:tracePt t="48586" x="6037263" y="4894263"/>
          <p14:tracePt t="48603" x="6027738" y="4894263"/>
          <p14:tracePt t="48620" x="6000750" y="4894263"/>
          <p14:tracePt t="48637" x="5983288" y="4894263"/>
          <p14:tracePt t="48653" x="5973763" y="4894263"/>
          <p14:tracePt t="48670" x="5946775" y="4894263"/>
          <p14:tracePt t="48687" x="5938838" y="4894263"/>
          <p14:tracePt t="48703" x="5911850" y="4894263"/>
          <p14:tracePt t="48720" x="5867400" y="4902200"/>
          <p14:tracePt t="48736" x="5848350" y="4902200"/>
          <p14:tracePt t="48753" x="5813425" y="4911725"/>
          <p14:tracePt t="48770" x="5786438" y="4911725"/>
          <p14:tracePt t="48787" x="5759450" y="4911725"/>
          <p14:tracePt t="48803" x="5715000" y="4911725"/>
          <p14:tracePt t="48820" x="5680075" y="4911725"/>
          <p14:tracePt t="48836" x="5643563" y="4911725"/>
          <p14:tracePt t="48853" x="5616575" y="4911725"/>
          <p14:tracePt t="48869" x="5562600" y="4911725"/>
          <p14:tracePt t="48887" x="5537200" y="4911725"/>
          <p14:tracePt t="48903" x="5500688" y="4911725"/>
          <p14:tracePt t="48920" x="5473700" y="4911725"/>
          <p14:tracePt t="48936" x="5446713" y="4911725"/>
          <p14:tracePt t="48953" x="5429250" y="4911725"/>
          <p14:tracePt t="48971" x="5394325" y="4919663"/>
          <p14:tracePt t="48986" x="5384800" y="4919663"/>
          <p14:tracePt t="49003" x="5357813" y="4938713"/>
          <p14:tracePt t="49020" x="5340350" y="4956175"/>
          <p14:tracePt t="49036" x="5313363" y="4983163"/>
          <p14:tracePt t="49053" x="5286375" y="5010150"/>
          <p14:tracePt t="49069" x="5259388" y="5027613"/>
          <p14:tracePt t="49086" x="5224463" y="5045075"/>
          <p14:tracePt t="49103" x="5197475" y="5062538"/>
          <p14:tracePt t="49120" x="5153025" y="5062538"/>
          <p14:tracePt t="49136" x="5116513" y="5072063"/>
          <p14:tracePt t="49153" x="5072063" y="5072063"/>
          <p14:tracePt t="49169" x="5045075" y="5072063"/>
          <p14:tracePt t="49186" x="5010150" y="5072063"/>
          <p14:tracePt t="49203" x="4965700" y="5072063"/>
          <p14:tracePt t="49220" x="4919663" y="5072063"/>
          <p14:tracePt t="49236" x="4875213" y="5072063"/>
          <p14:tracePt t="49253" x="4848225" y="5062538"/>
          <p14:tracePt t="49269" x="4822825" y="5054600"/>
          <p14:tracePt t="49269" x="4813300" y="5054600"/>
          <p14:tracePt t="49286" x="4786313" y="5045075"/>
          <p14:tracePt t="49303" x="4768850" y="5045075"/>
          <p14:tracePt t="49319" x="4741863" y="5037138"/>
          <p14:tracePt t="49336" x="4732338" y="5018088"/>
          <p14:tracePt t="49353" x="4697413" y="5018088"/>
          <p14:tracePt t="49369" x="4679950" y="5018088"/>
          <p14:tracePt t="49386" x="4660900" y="5000625"/>
          <p14:tracePt t="49405" x="4633913" y="5000625"/>
          <p14:tracePt t="49419" x="4608513" y="4991100"/>
          <p14:tracePt t="49436" x="4562475" y="4983163"/>
          <p14:tracePt t="49453" x="4537075" y="4973638"/>
          <p14:tracePt t="49469" x="4510088" y="4973638"/>
          <p14:tracePt t="49469" x="4491038" y="4973638"/>
          <p14:tracePt t="49487" x="4483100" y="4973638"/>
          <p14:tracePt t="49504" x="4456113" y="4973638"/>
          <p14:tracePt t="49519" x="4438650" y="4973638"/>
          <p14:tracePt t="49536" x="4419600" y="4973638"/>
          <p14:tracePt t="49553" x="4402138" y="4973638"/>
          <p14:tracePt t="49569" x="4394200" y="4973638"/>
          <p14:tracePt t="49586" x="4384675" y="4973638"/>
          <p14:tracePt t="49603" x="4375150" y="4973638"/>
          <p14:tracePt t="49619" x="4367213" y="4973638"/>
          <p14:tracePt t="49635" x="4357688" y="4973638"/>
          <p14:tracePt t="49653" x="4348163" y="4983163"/>
          <p14:tracePt t="49669" x="4340225" y="4983163"/>
          <p14:tracePt t="49685" x="4330700" y="4983163"/>
          <p14:tracePt t="49702" x="4313238" y="5000625"/>
          <p14:tracePt t="49719" x="4313238" y="5010150"/>
          <p14:tracePt t="49758" x="4313238" y="5018088"/>
          <p14:tracePt t="49766" x="4313238" y="5037138"/>
          <p14:tracePt t="49782" x="4313238" y="5045075"/>
          <p14:tracePt t="49798" x="4313238" y="5054600"/>
          <p14:tracePt t="49806" x="4313238" y="5062538"/>
          <p14:tracePt t="49819" x="4313238" y="5081588"/>
          <p14:tracePt t="49836" x="4322763" y="5099050"/>
          <p14:tracePt t="49852" x="4348163" y="5126038"/>
          <p14:tracePt t="49869" x="4367213" y="5153025"/>
          <p14:tracePt t="49886" x="4384675" y="5170488"/>
          <p14:tracePt t="49886" x="4402138" y="5180013"/>
          <p14:tracePt t="49903" x="4419600" y="5187950"/>
          <p14:tracePt t="49919" x="4429125" y="5197475"/>
          <p14:tracePt t="49935" x="4429125" y="5214938"/>
          <p14:tracePt t="49952" x="4438650" y="5214938"/>
          <p14:tracePt t="49969" x="4456113" y="5224463"/>
          <p14:tracePt t="49986" x="4465638" y="5241925"/>
          <p14:tracePt t="50002" x="4473575" y="5259388"/>
          <p14:tracePt t="50019" x="4473575" y="5268913"/>
          <p14:tracePt t="50035" x="4483100" y="5286375"/>
          <p14:tracePt t="50052" x="4483100" y="5303838"/>
          <p14:tracePt t="50069" x="4491038" y="5313363"/>
          <p14:tracePt t="50085" x="4500563" y="5340350"/>
          <p14:tracePt t="50085" x="4510088" y="5348288"/>
          <p14:tracePt t="50102" x="4518025" y="5367338"/>
          <p14:tracePt t="50119" x="4518025" y="5384800"/>
          <p14:tracePt t="50135" x="4518025" y="5394325"/>
          <p14:tracePt t="50152" x="4518025" y="5402263"/>
          <p14:tracePt t="50168" x="4527550" y="5419725"/>
          <p14:tracePt t="50185" x="4527550" y="5429250"/>
          <p14:tracePt t="50202" x="4527550" y="5438775"/>
          <p14:tracePt t="50218" x="4527550" y="5456238"/>
          <p14:tracePt t="50235" x="4527550" y="5465763"/>
          <p14:tracePt t="50252" x="4527550" y="5473700"/>
          <p14:tracePt t="50268" x="4527550" y="5483225"/>
          <p14:tracePt t="50285" x="4527550" y="5510213"/>
          <p14:tracePt t="50303" x="4537075" y="5518150"/>
          <p14:tracePt t="50318" x="4537075" y="5537200"/>
          <p14:tracePt t="50335" x="4545013" y="5554663"/>
          <p14:tracePt t="50352" x="4545013" y="5572125"/>
          <p14:tracePt t="50368" x="4545013" y="5599113"/>
          <p14:tracePt t="50386" x="4545013" y="5616575"/>
          <p14:tracePt t="50402" x="4554538" y="5634038"/>
          <p14:tracePt t="50421" x="4554538" y="5643563"/>
          <p14:tracePt t="50435" x="4562475" y="5661025"/>
          <p14:tracePt t="50452" x="4562475" y="5680075"/>
          <p14:tracePt t="50468" x="4562475" y="5688013"/>
          <p14:tracePt t="50485" x="4562475" y="5715000"/>
          <p14:tracePt t="50503" x="4562475" y="5732463"/>
          <p14:tracePt t="50520" x="4562475" y="5741988"/>
          <p14:tracePt t="50535" x="4562475" y="5759450"/>
          <p14:tracePt t="50551" x="4562475" y="5776913"/>
          <p14:tracePt t="50568" x="4562475" y="5795963"/>
          <p14:tracePt t="50585" x="4562475" y="5803900"/>
          <p14:tracePt t="50601" x="4562475" y="5813425"/>
          <p14:tracePt t="50618" x="4562475" y="5822950"/>
          <p14:tracePt t="50635" x="4562475" y="5830888"/>
          <p14:tracePt t="50651" x="4562475" y="5848350"/>
          <p14:tracePt t="50668" x="4562475" y="5857875"/>
          <p14:tracePt t="50685" x="4562475" y="5867400"/>
          <p14:tracePt t="50701" x="4562475" y="5894388"/>
          <p14:tracePt t="50718" x="4562475" y="5902325"/>
          <p14:tracePt t="50735" x="4562475" y="5919788"/>
          <p14:tracePt t="50751" x="4562475" y="5946775"/>
          <p14:tracePt t="50768" x="4572000" y="5965825"/>
          <p14:tracePt t="50785" x="4572000" y="5991225"/>
          <p14:tracePt t="50801" x="4581525" y="5991225"/>
          <p14:tracePt t="50818" x="4589463" y="6010275"/>
          <p14:tracePt t="50835" x="4598988" y="6027738"/>
          <p14:tracePt t="50852" x="4598988" y="6045200"/>
          <p14:tracePt t="50868" x="4608513" y="6054725"/>
          <p14:tracePt t="50885" x="4608513" y="6072188"/>
          <p14:tracePt t="50901" x="4616450" y="6081713"/>
          <p14:tracePt t="50918" x="4625975" y="6099175"/>
          <p14:tracePt t="50934" x="4633913" y="6108700"/>
          <p14:tracePt t="50952" x="4633913" y="6116638"/>
          <p14:tracePt t="50968" x="4643438" y="6116638"/>
          <p14:tracePt t="50984" x="4643438" y="6126163"/>
          <p14:tracePt t="51002" x="4643438" y="6134100"/>
          <p14:tracePt t="51018" x="4643438" y="6143625"/>
          <p14:tracePt t="51034" x="4643438" y="6153150"/>
          <p14:tracePt t="51051" x="4652963" y="6161088"/>
          <p14:tracePt t="51070" x="4652963" y="6170613"/>
          <p14:tracePt t="51142" x="4652963" y="6180138"/>
          <p14:tracePt t="51158" x="4660900" y="6180138"/>
          <p14:tracePt t="51166" x="4660900" y="6188075"/>
          <p14:tracePt t="53114" x="4660900" y="6180138"/>
          <p14:tracePt t="53814" x="4660900" y="6170613"/>
          <p14:tracePt t="53822" x="4660900" y="6161088"/>
          <p14:tracePt t="53846" x="4660900" y="6143625"/>
          <p14:tracePt t="53854" x="4660900" y="6126163"/>
          <p14:tracePt t="53865" x="4660900" y="6072188"/>
          <p14:tracePt t="53882" x="4660900" y="5983288"/>
          <p14:tracePt t="53899" x="4660900" y="5840413"/>
          <p14:tracePt t="53915" x="4660900" y="5705475"/>
          <p14:tracePt t="53932" x="4660900" y="5581650"/>
          <p14:tracePt t="53949" x="4660900" y="5473700"/>
          <p14:tracePt t="53965" x="4670425" y="5384800"/>
          <p14:tracePt t="53965" x="4679950" y="5348288"/>
          <p14:tracePt t="53982" x="4687888" y="5268913"/>
          <p14:tracePt t="53999" x="4687888" y="5214938"/>
          <p14:tracePt t="54015" x="4714875" y="5153025"/>
          <p14:tracePt t="54032" x="4724400" y="5089525"/>
          <p14:tracePt t="54049" x="4741863" y="5037138"/>
          <p14:tracePt t="54065" x="4768850" y="5000625"/>
          <p14:tracePt t="54082" x="4786313" y="4956175"/>
          <p14:tracePt t="54098" x="4813300" y="4884738"/>
          <p14:tracePt t="54115" x="4857750" y="4813300"/>
          <p14:tracePt t="54133" x="4902200" y="4759325"/>
          <p14:tracePt t="54148" x="4929188" y="4724400"/>
          <p14:tracePt t="54165" x="4965700" y="4697413"/>
          <p14:tracePt t="54165" x="4973638" y="4687888"/>
          <p14:tracePt t="54182" x="5000625" y="4670425"/>
          <p14:tracePt t="54198" x="5010150" y="4660900"/>
          <p14:tracePt t="54215" x="5018088" y="4660900"/>
          <p14:tracePt t="54232" x="5027613" y="4660900"/>
          <p14:tracePt t="54248" x="5045075" y="4660900"/>
          <p14:tracePt t="54265" x="5054600" y="4660900"/>
          <p14:tracePt t="54281" x="5062538" y="4670425"/>
          <p14:tracePt t="54298" x="5089525" y="4697413"/>
          <p14:tracePt t="54315" x="5116513" y="4714875"/>
          <p14:tracePt t="54332" x="5116513" y="4732338"/>
          <p14:tracePt t="54348" x="5116513" y="4751388"/>
          <p14:tracePt t="54365" x="5116513" y="4759325"/>
          <p14:tracePt t="54383" x="5116513" y="4776788"/>
          <p14:tracePt t="54401" x="5116513" y="4795838"/>
          <p14:tracePt t="54415" x="5108575" y="4813300"/>
          <p14:tracePt t="54438" x="5108575" y="4822825"/>
          <p14:tracePt t="54448" x="5081588" y="4848225"/>
          <p14:tracePt t="54465" x="5062538" y="4867275"/>
          <p14:tracePt t="54482" x="5045075" y="4884738"/>
          <p14:tracePt t="54499" x="5027613" y="4902200"/>
          <p14:tracePt t="54515" x="5027613" y="4911725"/>
          <p14:tracePt t="54531" x="5018088" y="4911725"/>
          <p14:tracePt t="54548" x="5018088" y="4919663"/>
          <p14:tracePt t="54565" x="5010150" y="4919663"/>
          <p14:tracePt t="54565" x="5000625" y="4929188"/>
          <p14:tracePt t="54582" x="5000625" y="4938713"/>
          <p14:tracePt t="54614" x="5000625" y="4946650"/>
          <p14:tracePt t="54622" x="5000625" y="4956175"/>
          <p14:tracePt t="54638" x="5000625" y="4965700"/>
          <p14:tracePt t="54654" x="5010150" y="4965700"/>
          <p14:tracePt t="54742" x="5010150" y="4946650"/>
          <p14:tracePt t="54758" x="5018088" y="4946650"/>
          <p14:tracePt t="54766" x="5027613" y="4946650"/>
          <p14:tracePt t="54774" x="5037138" y="4938713"/>
          <p14:tracePt t="54783" x="5037138" y="4929188"/>
          <p14:tracePt t="54783" x="5037138" y="4919663"/>
          <p14:tracePt t="54798" x="5037138" y="4911725"/>
          <p14:tracePt t="54822" x="5027613" y="4911725"/>
          <p14:tracePt t="54862" x="5018088" y="4911725"/>
          <p14:tracePt t="54870" x="5010150" y="4911725"/>
          <p14:tracePt t="54894" x="5000625" y="4911725"/>
          <p14:tracePt t="54902" x="4991100" y="4911725"/>
          <p14:tracePt t="54915" x="4991100" y="4919663"/>
          <p14:tracePt t="54934" x="4991100" y="4929188"/>
          <p14:tracePt t="54950" x="4991100" y="4938713"/>
          <p14:tracePt t="54966" x="5000625" y="4938713"/>
          <p14:tracePt t="54998" x="5010150" y="4938713"/>
          <p14:tracePt t="55014" x="5018088" y="4929188"/>
          <p14:tracePt t="55030" x="5027613" y="4919663"/>
          <p14:tracePt t="55038" x="5027613" y="4911725"/>
          <p14:tracePt t="55048" x="5037138" y="4902200"/>
          <p14:tracePt t="55064" x="5037138" y="4875213"/>
          <p14:tracePt t="55081" x="5037138" y="4867275"/>
          <p14:tracePt t="55098" x="5027613" y="4867275"/>
          <p14:tracePt t="55166" x="5018088" y="4867275"/>
          <p14:tracePt t="55182" x="5018088" y="4875213"/>
          <p14:tracePt t="55190" x="5018088" y="4884738"/>
          <p14:tracePt t="55198" x="5010150" y="4894263"/>
          <p14:tracePt t="55214" x="5010150" y="4902200"/>
          <p14:tracePt t="55231" x="5010150" y="4911725"/>
          <p14:tracePt t="55247" x="5018088" y="4911725"/>
          <p14:tracePt t="55302" x="5027613" y="4911725"/>
          <p14:tracePt t="55310" x="5027613" y="4902200"/>
          <p14:tracePt t="55326" x="5027613" y="4894263"/>
          <p14:tracePt t="55342" x="5027613" y="4884738"/>
          <p14:tracePt t="55350" x="5027613" y="4875213"/>
          <p14:tracePt t="55366" x="5018088" y="4875213"/>
          <p14:tracePt t="55454" x="5018088" y="4884738"/>
          <p14:tracePt t="55470" x="5010150" y="4894263"/>
          <p14:tracePt t="55486" x="5010150" y="4902200"/>
          <p14:tracePt t="55510" x="5010150" y="4911725"/>
          <p14:tracePt t="55518" x="5010150" y="4919663"/>
          <p14:tracePt t="55542" x="5018088" y="4919663"/>
          <p14:tracePt t="55622" x="5018088" y="4911725"/>
          <p14:tracePt t="55662" x="5027613" y="4911725"/>
          <p14:tracePt t="55798" x="5037138" y="4911725"/>
          <p14:tracePt t="55830" x="5045075" y="4902200"/>
          <p14:tracePt t="55862" x="5037138" y="4902200"/>
          <p14:tracePt t="56038" x="5027613" y="4902200"/>
          <p14:tracePt t="56054" x="5018088" y="4902200"/>
          <p14:tracePt t="56070" x="5018088" y="4911725"/>
          <p14:tracePt t="56094" x="5018088" y="4919663"/>
          <p14:tracePt t="56102" x="5018088" y="4929188"/>
          <p14:tracePt t="56118" x="5018088" y="4938713"/>
          <p14:tracePt t="56130" x="5037138" y="4938713"/>
          <p14:tracePt t="56147" x="5045075" y="4938713"/>
          <p14:tracePt t="56164" x="5054600" y="4938713"/>
          <p14:tracePt t="56182" x="5054600" y="4919663"/>
          <p14:tracePt t="56198" x="5054600" y="4911725"/>
          <p14:tracePt t="56213" x="5054600" y="4884738"/>
          <p14:tracePt t="56230" x="5054600" y="4875213"/>
          <p14:tracePt t="56247" x="5054600" y="4867275"/>
          <p14:tracePt t="56263" x="5037138" y="4867275"/>
          <p14:tracePt t="56280" x="5027613" y="4867275"/>
          <p14:tracePt t="56296" x="5018088" y="4867275"/>
          <p14:tracePt t="56313" x="5018088" y="4875213"/>
          <p14:tracePt t="56350" x="5018088" y="4884738"/>
          <p14:tracePt t="56374" x="5027613" y="4884738"/>
          <p14:tracePt t="56446" x="5037138" y="4884738"/>
          <p14:tracePt t="56454" x="5037138" y="4894263"/>
          <p14:tracePt t="56830" x="5037138" y="4902200"/>
          <p14:tracePt t="56838" x="5045075" y="4911725"/>
          <p14:tracePt t="56846" x="5054600" y="4929188"/>
          <p14:tracePt t="56863" x="5089525" y="4929188"/>
          <p14:tracePt t="56879" x="5133975" y="4929188"/>
          <p14:tracePt t="56896" x="5214938" y="4929188"/>
          <p14:tracePt t="56913" x="5348288" y="4929188"/>
          <p14:tracePt t="56929" x="5527675" y="4919663"/>
          <p14:tracePt t="56947" x="5751513" y="4919663"/>
          <p14:tracePt t="56963" x="5956300" y="4919663"/>
          <p14:tracePt t="56979" x="6126163" y="4919663"/>
          <p14:tracePt t="56996" x="6269038" y="4919663"/>
          <p14:tracePt t="57013" x="6340475" y="4919663"/>
          <p14:tracePt t="57029" x="6411913" y="4919663"/>
          <p14:tracePt t="57046" x="6438900" y="4902200"/>
          <p14:tracePt t="57063" x="6473825" y="4902200"/>
          <p14:tracePt t="57079" x="6518275" y="4875213"/>
          <p14:tracePt t="57096" x="6562725" y="4848225"/>
          <p14:tracePt t="57113" x="6599238" y="4830763"/>
          <p14:tracePt t="57130" x="6653213" y="4830763"/>
          <p14:tracePt t="57146" x="6697663" y="4830763"/>
          <p14:tracePt t="57163" x="6751638" y="4830763"/>
          <p14:tracePt t="57179" x="6804025" y="4830763"/>
          <p14:tracePt t="57196" x="6884988" y="4830763"/>
          <p14:tracePt t="57213" x="6946900" y="4830763"/>
          <p14:tracePt t="57229" x="7037388" y="4830763"/>
          <p14:tracePt t="57246" x="7081838" y="4830763"/>
          <p14:tracePt t="57263" x="7126288" y="4830763"/>
          <p14:tracePt t="57279" x="7161213" y="4830763"/>
          <p14:tracePt t="57296" x="7180263" y="4830763"/>
          <p14:tracePt t="57313" x="7215188" y="4830763"/>
          <p14:tracePt t="57329" x="7242175" y="4830763"/>
          <p14:tracePt t="57346" x="7269163" y="4830763"/>
          <p14:tracePt t="57363" x="7304088" y="4830763"/>
          <p14:tracePt t="57379" x="7340600" y="4830763"/>
          <p14:tracePt t="57396" x="7367588" y="4830763"/>
          <p14:tracePt t="57415" x="7375525" y="4830763"/>
          <p14:tracePt t="57429" x="7385050" y="4830763"/>
          <p14:tracePt t="57454" x="7385050" y="4822825"/>
          <p14:tracePt t="57510" x="7385050" y="4813300"/>
          <p14:tracePt t="57614" x="7375525" y="4813300"/>
          <p14:tracePt t="57638" x="7367588" y="4813300"/>
          <p14:tracePt t="57646" x="7358063" y="4813300"/>
          <p14:tracePt t="57654" x="7348538" y="4813300"/>
          <p14:tracePt t="57662" x="7331075" y="4822825"/>
          <p14:tracePt t="57679" x="7323138" y="4822825"/>
          <p14:tracePt t="57695" x="7313613" y="4830763"/>
          <p14:tracePt t="57712" x="7313613" y="4840288"/>
          <p14:tracePt t="57729" x="7313613" y="4857750"/>
          <p14:tracePt t="57745" x="7313613" y="4867275"/>
          <p14:tracePt t="57762" x="7313613" y="4875213"/>
          <p14:tracePt t="57779" x="7313613" y="4884738"/>
          <p14:tracePt t="57798" x="7313613" y="4875213"/>
          <p14:tracePt t="57870" x="7313613" y="4867275"/>
          <p14:tracePt t="57878" x="7313613" y="4848225"/>
          <p14:tracePt t="58094" x="7313613" y="4840288"/>
          <p14:tracePt t="58102" x="7313613" y="4822825"/>
          <p14:tracePt t="58112" x="7313613" y="4803775"/>
          <p14:tracePt t="58129" x="7313613" y="4776788"/>
          <p14:tracePt t="58145" x="7313613" y="4759325"/>
          <p14:tracePt t="58162" x="7313613" y="4751388"/>
          <p14:tracePt t="58178" x="7313613" y="4741863"/>
          <p14:tracePt t="58195" x="7313613" y="4724400"/>
          <p14:tracePt t="58212" x="7313613" y="4705350"/>
          <p14:tracePt t="58228" x="7313613" y="4687888"/>
          <p14:tracePt t="58245" x="7313613" y="4679950"/>
          <p14:tracePt t="58262" x="7313613" y="4670425"/>
          <p14:tracePt t="58286" x="7313613" y="4660900"/>
          <p14:tracePt t="58310" x="7313613" y="4652963"/>
          <p14:tracePt t="58326" x="7313613" y="4643438"/>
          <p14:tracePt t="58342" x="7313613" y="4633913"/>
          <p14:tracePt t="58366" x="7313613" y="4625975"/>
          <p14:tracePt t="58374" x="7313613" y="4616450"/>
          <p14:tracePt t="58390" x="7313613" y="4608513"/>
          <p14:tracePt t="58406" x="7313613" y="4598988"/>
          <p14:tracePt t="58414" x="7313613" y="4589463"/>
          <p14:tracePt t="58446" x="7313613" y="4581525"/>
          <p14:tracePt t="58494" x="7313613" y="4572000"/>
          <p14:tracePt t="58526" x="7313613" y="4562475"/>
          <p14:tracePt t="58590" x="7313613" y="4554538"/>
          <p14:tracePt t="58630" x="7313613" y="4545013"/>
          <p14:tracePt t="58638" x="7313613" y="4537075"/>
          <p14:tracePt t="58654" x="7313613" y="4527550"/>
          <p14:tracePt t="58670" x="7313613" y="4518025"/>
          <p14:tracePt t="58702" x="7313613" y="4510088"/>
          <p14:tracePt t="58758" x="7313613" y="4500563"/>
          <p14:tracePt t="58814" x="7313613" y="4491038"/>
          <p14:tracePt t="58846" x="7313613" y="4483100"/>
          <p14:tracePt t="58982" x="7304088" y="4483100"/>
          <p14:tracePt t="59006" x="7304088" y="4473575"/>
          <p14:tracePt t="59022" x="7296150" y="4473575"/>
          <p14:tracePt t="59039" x="7286625" y="4473575"/>
          <p14:tracePt t="59102" x="7277100" y="4465638"/>
          <p14:tracePt t="59766" x="7269163" y="4465638"/>
          <p14:tracePt t="59774" x="7259638" y="4465638"/>
          <p14:tracePt t="59790" x="7242175" y="4465638"/>
          <p14:tracePt t="59798" x="7232650" y="4465638"/>
          <p14:tracePt t="59811" x="7215188" y="4465638"/>
          <p14:tracePt t="59827" x="7197725" y="4465638"/>
          <p14:tracePt t="59843" x="7180263" y="4465638"/>
          <p14:tracePt t="59860" x="7170738" y="4465638"/>
          <p14:tracePt t="59877" x="7153275" y="4465638"/>
          <p14:tracePt t="59893" x="7143750" y="4465638"/>
          <p14:tracePt t="59910" x="7134225" y="4465638"/>
          <p14:tracePt t="59966" x="7126288" y="4465638"/>
          <p14:tracePt t="60054" x="7116763" y="4465638"/>
          <p14:tracePt t="60094" x="7108825" y="4465638"/>
          <p14:tracePt t="60126" x="7099300" y="4465638"/>
          <p14:tracePt t="60158" x="7089775" y="4465638"/>
          <p14:tracePt t="60174" x="7081838" y="4465638"/>
          <p14:tracePt t="60190" x="7072313" y="4465638"/>
          <p14:tracePt t="60222" x="7062788" y="4465638"/>
          <p14:tracePt t="60238" x="7054850" y="4465638"/>
          <p14:tracePt t="60278" x="7045325" y="4465638"/>
          <p14:tracePt t="60302" x="7037388" y="4465638"/>
          <p14:tracePt t="60334" x="7045325" y="4465638"/>
          <p14:tracePt t="61086" x="7054850" y="4456113"/>
          <p14:tracePt t="61094" x="7072313" y="4446588"/>
          <p14:tracePt t="61102" x="7072313" y="4438650"/>
          <p14:tracePt t="61110" x="7108825" y="4438650"/>
          <p14:tracePt t="61126" x="7126288" y="4438650"/>
          <p14:tracePt t="61144" x="7161213" y="4438650"/>
          <p14:tracePt t="61159" x="7197725" y="4438650"/>
          <p14:tracePt t="61176" x="7215188" y="4438650"/>
          <p14:tracePt t="61193" x="7232650" y="4438650"/>
          <p14:tracePt t="61209" x="7259638" y="4429125"/>
          <p14:tracePt t="61226" x="7277100" y="4429125"/>
          <p14:tracePt t="61242" x="7304088" y="4429125"/>
          <p14:tracePt t="61259" x="7323138" y="4429125"/>
          <p14:tracePt t="61276" x="7331075" y="4429125"/>
          <p14:tracePt t="61292" x="7340600" y="4429125"/>
          <p14:tracePt t="61309" x="7358063" y="4419600"/>
          <p14:tracePt t="61326" x="7367588" y="4419600"/>
          <p14:tracePt t="61358" x="7375525" y="4411663"/>
          <p14:tracePt t="61374" x="7385050" y="4411663"/>
          <p14:tracePt t="61382" x="7394575" y="4402138"/>
          <p14:tracePt t="61393" x="7402513" y="4402138"/>
          <p14:tracePt t="61411" x="7419975" y="4402138"/>
          <p14:tracePt t="61426" x="7439025" y="4402138"/>
          <p14:tracePt t="61442" x="7456488" y="4402138"/>
          <p14:tracePt t="61459" x="7473950" y="4402138"/>
          <p14:tracePt t="61476" x="7483475" y="4402138"/>
          <p14:tracePt t="61492" x="7491413" y="4402138"/>
          <p14:tracePt t="61582" x="7483475" y="4402138"/>
          <p14:tracePt t="61654" x="7466013" y="4402138"/>
          <p14:tracePt t="61662" x="7439025" y="4402138"/>
          <p14:tracePt t="61675" x="7375525" y="4411663"/>
          <p14:tracePt t="61693" x="7313613" y="4446588"/>
          <p14:tracePt t="61709" x="7242175" y="4465638"/>
          <p14:tracePt t="61709" x="7205663" y="4473575"/>
          <p14:tracePt t="61726" x="7134225" y="4473575"/>
          <p14:tracePt t="61743" x="7089775" y="4483100"/>
          <p14:tracePt t="61759" x="7072313" y="4483100"/>
          <p14:tracePt t="61775" x="7045325" y="4491038"/>
          <p14:tracePt t="61793" x="7037388" y="4491038"/>
          <p14:tracePt t="61814" x="7027863" y="4491038"/>
          <p14:tracePt t="61902" x="7018338" y="4491038"/>
          <p14:tracePt t="61918" x="7010400" y="4491038"/>
          <p14:tracePt t="61926" x="7000875" y="4491038"/>
          <p14:tracePt t="61934" x="6991350" y="4491038"/>
          <p14:tracePt t="61942" x="6973888" y="4491038"/>
          <p14:tracePt t="61958" x="6929438" y="4491038"/>
          <p14:tracePt t="61975" x="6894513" y="4491038"/>
          <p14:tracePt t="61992" x="6875463" y="4491038"/>
          <p14:tracePt t="62008" x="6840538" y="4491038"/>
          <p14:tracePt t="62025" x="6823075" y="4491038"/>
          <p14:tracePt t="62042" x="6813550" y="4491038"/>
          <p14:tracePt t="62058" x="6796088" y="4491038"/>
          <p14:tracePt t="62075" x="6777038" y="4491038"/>
          <p14:tracePt t="62092" x="6751638" y="4510088"/>
          <p14:tracePt t="62109" x="6715125" y="4518025"/>
          <p14:tracePt t="62125" x="6670675" y="4527550"/>
          <p14:tracePt t="62142" x="6643688" y="4527550"/>
          <p14:tracePt t="62160" x="6616700" y="4527550"/>
          <p14:tracePt t="62175" x="6572250" y="4527550"/>
          <p14:tracePt t="62192" x="6545263" y="4527550"/>
          <p14:tracePt t="62209" x="6483350" y="4527550"/>
          <p14:tracePt t="62225" x="6419850" y="4527550"/>
          <p14:tracePt t="62242" x="6330950" y="4527550"/>
          <p14:tracePt t="62258" x="6242050" y="4527550"/>
          <p14:tracePt t="62275" x="6143625" y="4527550"/>
          <p14:tracePt t="62292" x="6037263" y="4527550"/>
          <p14:tracePt t="62308" x="5965825" y="4527550"/>
          <p14:tracePt t="62325" x="5911850" y="4527550"/>
          <p14:tracePt t="62325" x="5884863" y="4527550"/>
          <p14:tracePt t="62342" x="5813425" y="4527550"/>
          <p14:tracePt t="62358" x="5751513" y="4527550"/>
          <p14:tracePt t="62375" x="5697538" y="4527550"/>
          <p14:tracePt t="62392" x="5643563" y="4527550"/>
          <p14:tracePt t="62410" x="5589588" y="4527550"/>
          <p14:tracePt t="62425" x="5545138" y="4527550"/>
          <p14:tracePt t="62442" x="5491163" y="4518025"/>
          <p14:tracePt t="62458" x="5438775" y="4510088"/>
          <p14:tracePt t="62475" x="5384800" y="4510088"/>
          <p14:tracePt t="62492" x="5322888" y="4510088"/>
          <p14:tracePt t="62508" x="5268913" y="4510088"/>
          <p14:tracePt t="62525" x="5214938" y="4510088"/>
          <p14:tracePt t="62525" x="5187950" y="4510088"/>
          <p14:tracePt t="62542" x="5133975" y="4510088"/>
          <p14:tracePt t="62558" x="5089525" y="4510088"/>
          <p14:tracePt t="62575" x="5072063" y="4510088"/>
          <p14:tracePt t="62592" x="5054600" y="4510088"/>
          <p14:tracePt t="62608" x="5010150" y="4510088"/>
          <p14:tracePt t="62626" x="5000625" y="4510088"/>
          <p14:tracePt t="62641" x="4983163" y="4510088"/>
          <p14:tracePt t="62658" x="4965700" y="4510088"/>
          <p14:tracePt t="62675" x="4946650" y="4500563"/>
          <p14:tracePt t="62691" x="4919663" y="4491038"/>
          <p14:tracePt t="62708" x="4911725" y="4483100"/>
          <p14:tracePt t="62724" x="4894263" y="4483100"/>
          <p14:tracePt t="62741" x="4867275" y="4473575"/>
          <p14:tracePt t="62758" x="4848225" y="4465638"/>
          <p14:tracePt t="62775" x="4830763" y="4465638"/>
          <p14:tracePt t="62791" x="4822825" y="4465638"/>
          <p14:tracePt t="62814" x="4813300" y="4465638"/>
          <p14:tracePt t="62824" x="4803775" y="4465638"/>
          <p14:tracePt t="62870" x="4795838" y="4465638"/>
          <p14:tracePt t="62950" x="4803775" y="4465638"/>
          <p14:tracePt t="63062" x="4813300" y="4465638"/>
          <p14:tracePt t="63070" x="4822825" y="4465638"/>
          <p14:tracePt t="63078" x="4830763" y="4465638"/>
          <p14:tracePt t="63094" x="4840288" y="4465638"/>
          <p14:tracePt t="63107" x="4867275" y="4465638"/>
          <p14:tracePt t="63124" x="4884738" y="4465638"/>
          <p14:tracePt t="63142" x="4894263" y="4465638"/>
          <p14:tracePt t="63157" x="4938713" y="4465638"/>
          <p14:tracePt t="63175" x="4965700" y="4465638"/>
          <p14:tracePt t="63191" x="5000625" y="4465638"/>
          <p14:tracePt t="63207" x="5018088" y="4465638"/>
          <p14:tracePt t="63224" x="5054600" y="4465638"/>
          <p14:tracePt t="63241" x="5062538" y="4465638"/>
          <p14:tracePt t="63257" x="5072063" y="4465638"/>
          <p14:tracePt t="63274" x="5062538" y="4465638"/>
          <p14:tracePt t="63358" x="5054600" y="4465638"/>
          <p14:tracePt t="63366" x="5037138" y="4465638"/>
          <p14:tracePt t="63374" x="5027613" y="4465638"/>
          <p14:tracePt t="63392" x="5000625" y="4465638"/>
          <p14:tracePt t="63410" x="4991100" y="4465638"/>
          <p14:tracePt t="63424" x="4983163" y="4465638"/>
          <p14:tracePt t="63441" x="4973638" y="4465638"/>
          <p14:tracePt t="72863" x="4973638" y="4446588"/>
          <p14:tracePt t="73189" x="4973638" y="4419600"/>
          <p14:tracePt t="73198" x="4973638" y="4375150"/>
          <p14:tracePt t="73206" x="4965700" y="4322763"/>
          <p14:tracePt t="73215" x="4911725" y="4133850"/>
          <p14:tracePt t="73233" x="4759325" y="3759200"/>
          <p14:tracePt t="73249" x="4554538" y="3367088"/>
          <p14:tracePt t="73266" x="4251325" y="2990850"/>
          <p14:tracePt t="73282" x="3848100" y="2589213"/>
          <p14:tracePt t="73299" x="3517900" y="2259013"/>
          <p14:tracePt t="73316" x="3259138" y="1990725"/>
          <p14:tracePt t="73333" x="3133725" y="1874838"/>
          <p14:tracePt t="73349" x="3027363" y="1758950"/>
          <p14:tracePt t="73366" x="2990850" y="1724025"/>
          <p14:tracePt t="73382" x="2946400" y="1704975"/>
          <p14:tracePt t="73401" x="2928938" y="1687513"/>
          <p14:tracePt t="73415" x="2894013" y="1670050"/>
          <p14:tracePt t="73432" x="2857500" y="1652588"/>
          <p14:tracePt t="73449" x="2822575" y="1633538"/>
          <p14:tracePt t="73465" x="2803525" y="1625600"/>
          <p14:tracePt t="73482" x="2776538" y="1598613"/>
          <p14:tracePt t="73499" x="2768600" y="1589088"/>
          <p14:tracePt t="73517" x="2759075" y="1589088"/>
          <p14:tracePt t="73533" x="2751138" y="1589088"/>
          <p14:tracePt t="73548" x="2714625" y="1608138"/>
          <p14:tracePt t="73566" x="2687638" y="1625600"/>
          <p14:tracePt t="73582" x="2670175" y="1643063"/>
          <p14:tracePt t="73599" x="2670175" y="1660525"/>
          <p14:tracePt t="73616" x="2670175" y="1697038"/>
          <p14:tracePt t="73632" x="2670175" y="1751013"/>
          <p14:tracePt t="73648" x="2679700" y="1795463"/>
          <p14:tracePt t="73665" x="2697163" y="1830388"/>
          <p14:tracePt t="73682" x="2724150" y="1857375"/>
          <p14:tracePt t="73699" x="2732088" y="1884363"/>
          <p14:tracePt t="73715" x="2751138" y="1919288"/>
          <p14:tracePt t="73732" x="2786063" y="1955800"/>
          <p14:tracePt t="73748" x="2813050" y="2000250"/>
          <p14:tracePt t="73748" x="2830513" y="2017713"/>
          <p14:tracePt t="73765" x="2857500" y="2044700"/>
          <p14:tracePt t="73782" x="2874963" y="2062163"/>
          <p14:tracePt t="73799" x="2894013" y="2071688"/>
          <p14:tracePt t="73816" x="2894013" y="2081213"/>
          <p14:tracePt t="73832" x="2894013" y="2089150"/>
          <p14:tracePt t="73848" x="2901950" y="2089150"/>
          <p14:tracePt t="73869" x="2894013" y="2081213"/>
          <p14:tracePt t="74093" x="2874963" y="2036763"/>
          <p14:tracePt t="74102" x="2795588" y="1973263"/>
          <p14:tracePt t="74115" x="2608263" y="1795463"/>
          <p14:tracePt t="74132" x="2295525" y="1616075"/>
          <p14:tracePt t="74148" x="1946275" y="1455738"/>
          <p14:tracePt t="74165" x="1393825" y="1169988"/>
          <p14:tracePt t="74182" x="1108075" y="1027113"/>
          <p14:tracePt t="74198" x="874713" y="946150"/>
          <p14:tracePt t="74215" x="704850" y="839788"/>
          <p14:tracePt t="74232" x="615950" y="785813"/>
          <p14:tracePt t="74248" x="581025" y="768350"/>
          <p14:tracePt t="74265" x="581025" y="758825"/>
          <p14:tracePt t="74333" x="571500" y="758825"/>
          <p14:tracePt t="74342" x="571500" y="750888"/>
          <p14:tracePt t="74349" x="554038" y="731838"/>
          <p14:tracePt t="74365" x="473075" y="687388"/>
          <p14:tracePt t="74383" x="419100" y="625475"/>
          <p14:tracePt t="74400" x="339725" y="598488"/>
          <p14:tracePt t="74415" x="285750" y="561975"/>
          <p14:tracePt t="74431" x="250825" y="527050"/>
          <p14:tracePt t="74448" x="231775" y="509588"/>
          <p14:tracePt t="74465" x="231775" y="490538"/>
          <p14:tracePt t="74481" x="231775" y="473075"/>
          <p14:tracePt t="74498" x="231775" y="465138"/>
          <p14:tracePt t="74517" x="231775" y="455613"/>
          <p14:tracePt t="74531" x="231775" y="446088"/>
          <p14:tracePt t="74548" x="231775" y="438150"/>
          <p14:tracePt t="74564" x="231775" y="428625"/>
          <p14:tracePt t="74581" x="231775" y="419100"/>
          <p14:tracePt t="74613" x="231775" y="411163"/>
          <p14:tracePt t="74645" x="231775" y="401638"/>
          <p14:tracePt t="74663" x="6296025" y="3724275"/>
          <p14:tracePt t="75008" x="6286500" y="3741738"/>
          <p14:tracePt t="75016" x="6269038" y="3751263"/>
          <p14:tracePt t="75024" x="6269038" y="3768725"/>
          <p14:tracePt t="75032" x="6259513" y="3795713"/>
          <p14:tracePt t="75047" x="6242050" y="3894138"/>
          <p14:tracePt t="75064" x="6242050" y="3946525"/>
          <p14:tracePt t="75081" x="6242050" y="4000500"/>
          <p14:tracePt t="75098" x="6242050" y="4044950"/>
          <p14:tracePt t="75114" x="6242050" y="4071938"/>
          <p14:tracePt t="75130" x="6242050" y="4081463"/>
        </p14:tracePtLst>
      </p14:laserTraceLst>
    </p:ext>
  </p:extLst>
</p:sld>
</file>

<file path=ppt/tags/tag1.xml><?xml version="1.0" encoding="utf-8"?>
<p:tagLst xmlns:a="http://schemas.openxmlformats.org/drawingml/2006/main" xmlns:r="http://schemas.openxmlformats.org/officeDocument/2006/relationships" xmlns:p="http://schemas.openxmlformats.org/presentationml/2006/main">
  <p:tag name="TIMING" val="|1.3|6.6|3.3|5.2|14.3|5.1|7|21.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Words>
  <Application>Microsoft Office PowerPoint</Application>
  <PresentationFormat>Widescreen</PresentationFormat>
  <Paragraphs>16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Coronal section of female pelvis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Coronal section of female pelvis</dc:title>
  <dc:creator>viveka S</dc:creator>
  <cp:lastModifiedBy>reviewer</cp:lastModifiedBy>
  <cp:revision>1</cp:revision>
  <dcterms:created xsi:type="dcterms:W3CDTF">2019-06-20T01:11:54Z</dcterms:created>
  <dcterms:modified xsi:type="dcterms:W3CDTF">2019-06-20T01:12:27Z</dcterms:modified>
</cp:coreProperties>
</file>