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685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079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234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071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030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316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121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130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5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458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160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41C5D-9E15-47D9-9386-AB1811B643ED}" type="datetimeFigureOut">
              <a:rPr lang="en-IN" smtClean="0"/>
              <a:t>18-06-2019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70397-C115-4D51-A679-3CF1182310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006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05317"/>
            <a:ext cx="9144000" cy="1204645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8000" dirty="0" smtClean="0"/>
              <a:t>Images to Objects</a:t>
            </a:r>
            <a:endParaRPr lang="en-IN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4569" y="3857692"/>
            <a:ext cx="4559121" cy="77677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IN" sz="4400" dirty="0" smtClean="0"/>
              <a:t>2D to 3D conversion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7454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Learning objectives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To name the software required for conversion of a 2D image into an object</a:t>
            </a:r>
          </a:p>
          <a:p>
            <a:r>
              <a:rPr lang="en-IN" dirty="0" smtClean="0"/>
              <a:t>To enumerate the steps of conversion</a:t>
            </a:r>
          </a:p>
          <a:p>
            <a:r>
              <a:rPr lang="en-IN" dirty="0" smtClean="0"/>
              <a:t>To make (at least) one 2D image to object conversion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08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dirty="0" smtClean="0"/>
              <a:t>Software requirement</a:t>
            </a:r>
            <a:endParaRPr lang="en-IN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416" y="2005884"/>
            <a:ext cx="3124200" cy="3124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46572" y="4909719"/>
            <a:ext cx="26298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Inkscape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70863" y="5833049"/>
            <a:ext cx="2181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https://inkscape.org/</a:t>
            </a:r>
          </a:p>
        </p:txBody>
      </p:sp>
      <p:sp>
        <p:nvSpPr>
          <p:cNvPr id="9" name="Rectangle 8"/>
          <p:cNvSpPr/>
          <p:nvPr/>
        </p:nvSpPr>
        <p:spPr>
          <a:xfrm>
            <a:off x="7156005" y="5080899"/>
            <a:ext cx="200009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Blenders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8078" y="2563096"/>
            <a:ext cx="2898351" cy="255879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978625" y="5788785"/>
            <a:ext cx="26172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 smtClean="0"/>
              <a:t>https://www.blender.org/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68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AutoNum type="arabicPeriod"/>
            </a:pPr>
            <a:r>
              <a:rPr lang="en-IN" dirty="0" smtClean="0"/>
              <a:t>Take the photo of the image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Thick outlines makes better imprint</a:t>
            </a:r>
          </a:p>
          <a:p>
            <a:r>
              <a:rPr lang="en-IN" dirty="0" smtClean="0"/>
              <a:t>Avoid shading</a:t>
            </a:r>
          </a:p>
          <a:p>
            <a:endParaRPr lang="en-IN" dirty="0"/>
          </a:p>
          <a:p>
            <a:r>
              <a:rPr lang="en-IN" dirty="0" smtClean="0"/>
              <a:t>Care for lighting </a:t>
            </a:r>
          </a:p>
        </p:txBody>
      </p:sp>
    </p:spTree>
    <p:extLst>
      <p:ext uri="{BB962C8B-B14F-4D97-AF65-F5344CB8AC3E}">
        <p14:creationId xmlns:p14="http://schemas.microsoft.com/office/powerpoint/2010/main" val="21119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2. Import into the vector software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505" y="1676401"/>
            <a:ext cx="3124200" cy="3124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6930" y="1825625"/>
            <a:ext cx="2626426" cy="25685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430661" y="4580236"/>
            <a:ext cx="26298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Inkscape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54952" y="5503566"/>
            <a:ext cx="2181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https://inkscape.org/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6721" y="4751416"/>
            <a:ext cx="36868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Adobe Illustrator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7839" y="5503566"/>
            <a:ext cx="5144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/>
              <a:t>https://www.adobe.com/in/products/illustrator.html</a:t>
            </a:r>
          </a:p>
        </p:txBody>
      </p:sp>
    </p:spTree>
    <p:extLst>
      <p:ext uri="{BB962C8B-B14F-4D97-AF65-F5344CB8AC3E}">
        <p14:creationId xmlns:p14="http://schemas.microsoft.com/office/powerpoint/2010/main" val="279715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3. Trace the image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In Ai </a:t>
            </a:r>
          </a:p>
          <a:p>
            <a:r>
              <a:rPr lang="en-IN" dirty="0" smtClean="0"/>
              <a:t>Use Image trace </a:t>
            </a:r>
          </a:p>
          <a:p>
            <a:r>
              <a:rPr lang="en-IN" dirty="0" smtClean="0"/>
              <a:t>Line art or silhouettes </a:t>
            </a:r>
          </a:p>
          <a:p>
            <a:endParaRPr lang="en-IN" dirty="0"/>
          </a:p>
          <a:p>
            <a:r>
              <a:rPr lang="en-IN" dirty="0" smtClean="0"/>
              <a:t>Adjust the lines generated </a:t>
            </a:r>
          </a:p>
          <a:p>
            <a:endParaRPr lang="en-IN" dirty="0"/>
          </a:p>
          <a:p>
            <a:r>
              <a:rPr lang="en-IN" dirty="0" smtClean="0"/>
              <a:t>Ungroup</a:t>
            </a:r>
          </a:p>
          <a:p>
            <a:endParaRPr lang="en-IN" dirty="0"/>
          </a:p>
          <a:p>
            <a:r>
              <a:rPr lang="en-IN" dirty="0" smtClean="0"/>
              <a:t>Delete all unnecessary paths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391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4. Export as SVG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Use least possible paths</a:t>
            </a:r>
          </a:p>
          <a:p>
            <a:r>
              <a:rPr lang="en-IN" dirty="0" smtClean="0"/>
              <a:t>Group paths </a:t>
            </a:r>
          </a:p>
          <a:p>
            <a:r>
              <a:rPr lang="en-IN" dirty="0" smtClean="0"/>
              <a:t>Fill (none)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40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5. Import SVG to blenders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Set the centre </a:t>
            </a:r>
          </a:p>
          <a:p>
            <a:r>
              <a:rPr lang="en-IN" dirty="0" smtClean="0"/>
              <a:t>Scale the image</a:t>
            </a:r>
          </a:p>
          <a:p>
            <a:r>
              <a:rPr lang="en-IN" dirty="0" smtClean="0"/>
              <a:t>Extrude along ‘z’ axis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3D object is ready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05789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 smtClean="0"/>
              <a:t>Camera</a:t>
            </a:r>
          </a:p>
          <a:p>
            <a:r>
              <a:rPr lang="en-IN" dirty="0" smtClean="0"/>
              <a:t>Material </a:t>
            </a:r>
          </a:p>
          <a:p>
            <a:r>
              <a:rPr lang="en-IN" dirty="0" smtClean="0"/>
              <a:t>Texture</a:t>
            </a:r>
          </a:p>
          <a:p>
            <a:r>
              <a:rPr lang="en-IN" dirty="0" smtClean="0"/>
              <a:t>Background lighting</a:t>
            </a: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Before rendering</a:t>
            </a:r>
          </a:p>
        </p:txBody>
      </p:sp>
    </p:spTree>
    <p:extLst>
      <p:ext uri="{BB962C8B-B14F-4D97-AF65-F5344CB8AC3E}">
        <p14:creationId xmlns:p14="http://schemas.microsoft.com/office/powerpoint/2010/main" val="132837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6. Export as html for web-based interactive object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Allows </a:t>
            </a:r>
          </a:p>
          <a:p>
            <a:r>
              <a:rPr lang="en-IN" dirty="0" smtClean="0"/>
              <a:t>Zooming</a:t>
            </a:r>
          </a:p>
          <a:p>
            <a:r>
              <a:rPr lang="en-IN" dirty="0" smtClean="0"/>
              <a:t>Panning </a:t>
            </a:r>
          </a:p>
          <a:p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417655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165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Images to Objects</vt:lpstr>
      <vt:lpstr>Learning objectives</vt:lpstr>
      <vt:lpstr>Software requirement</vt:lpstr>
      <vt:lpstr>Take the photo of the image</vt:lpstr>
      <vt:lpstr>2. Import into the vector software</vt:lpstr>
      <vt:lpstr>3. Trace the image</vt:lpstr>
      <vt:lpstr>4. Export as SVG</vt:lpstr>
      <vt:lpstr>5. Import SVG to blenders</vt:lpstr>
      <vt:lpstr>6. Export as html for web-based interactive object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Images to Objects</dc:title>
  <dc:creator>Viveka S</dc:creator>
  <cp:lastModifiedBy>reviewer</cp:lastModifiedBy>
  <cp:revision>5</cp:revision>
  <dcterms:created xsi:type="dcterms:W3CDTF">2019-06-18T05:56:08Z</dcterms:created>
  <dcterms:modified xsi:type="dcterms:W3CDTF">2019-06-18T17:43:23Z</dcterms:modified>
</cp:coreProperties>
</file>