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8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0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5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40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63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52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9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39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3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73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A2DF-D551-4D91-AC07-8A0826915C38}" type="datetimeFigureOut">
              <a:rPr lang="en-IN" smtClean="0"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90AB-FC8E-469E-B42D-1243065A3E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4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Sequence graphics slides of spinal cord and </a:t>
            </a:r>
            <a:r>
              <a:rPr lang="en-IN" smtClean="0"/>
              <a:t>spinal cord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62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930874" y="1476490"/>
            <a:ext cx="1727131" cy="2125516"/>
          </a:xfrm>
          <a:custGeom>
            <a:avLst/>
            <a:gdLst>
              <a:gd name="connsiteX0" fmla="*/ 47764 w 1381601"/>
              <a:gd name="connsiteY0" fmla="*/ 53535 h 1672153"/>
              <a:gd name="connsiteX1" fmla="*/ 9664 w 1381601"/>
              <a:gd name="connsiteY1" fmla="*/ 358335 h 1672153"/>
              <a:gd name="connsiteX2" fmla="*/ 2044 w 1381601"/>
              <a:gd name="connsiteY2" fmla="*/ 945075 h 1672153"/>
              <a:gd name="connsiteX3" fmla="*/ 40144 w 1381601"/>
              <a:gd name="connsiteY3" fmla="*/ 1493715 h 1672153"/>
              <a:gd name="connsiteX4" fmla="*/ 55384 w 1381601"/>
              <a:gd name="connsiteY4" fmla="*/ 1592775 h 1672153"/>
              <a:gd name="connsiteX5" fmla="*/ 207784 w 1381601"/>
              <a:gd name="connsiteY5" fmla="*/ 1661355 h 1672153"/>
              <a:gd name="connsiteX6" fmla="*/ 352564 w 1381601"/>
              <a:gd name="connsiteY6" fmla="*/ 1638495 h 1672153"/>
              <a:gd name="connsiteX7" fmla="*/ 512584 w 1381601"/>
              <a:gd name="connsiteY7" fmla="*/ 1668975 h 1672153"/>
              <a:gd name="connsiteX8" fmla="*/ 664984 w 1381601"/>
              <a:gd name="connsiteY8" fmla="*/ 1547055 h 1672153"/>
              <a:gd name="connsiteX9" fmla="*/ 703084 w 1381601"/>
              <a:gd name="connsiteY9" fmla="*/ 1356555 h 1672153"/>
              <a:gd name="connsiteX10" fmla="*/ 825004 w 1381601"/>
              <a:gd name="connsiteY10" fmla="*/ 1044135 h 1672153"/>
              <a:gd name="connsiteX11" fmla="*/ 985024 w 1381601"/>
              <a:gd name="connsiteY11" fmla="*/ 830775 h 1672153"/>
              <a:gd name="connsiteX12" fmla="*/ 1145044 w 1381601"/>
              <a:gd name="connsiteY12" fmla="*/ 746955 h 1672153"/>
              <a:gd name="connsiteX13" fmla="*/ 1266964 w 1381601"/>
              <a:gd name="connsiteY13" fmla="*/ 625035 h 1672153"/>
              <a:gd name="connsiteX14" fmla="*/ 1373644 w 1381601"/>
              <a:gd name="connsiteY14" fmla="*/ 335475 h 1672153"/>
              <a:gd name="connsiteX15" fmla="*/ 1350784 w 1381601"/>
              <a:gd name="connsiteY15" fmla="*/ 198315 h 1672153"/>
              <a:gd name="connsiteX16" fmla="*/ 1167904 w 1381601"/>
              <a:gd name="connsiteY16" fmla="*/ 106875 h 1672153"/>
              <a:gd name="connsiteX17" fmla="*/ 885964 w 1381601"/>
              <a:gd name="connsiteY17" fmla="*/ 30675 h 1672153"/>
              <a:gd name="connsiteX18" fmla="*/ 596404 w 1381601"/>
              <a:gd name="connsiteY18" fmla="*/ 30675 h 1672153"/>
              <a:gd name="connsiteX19" fmla="*/ 413524 w 1381601"/>
              <a:gd name="connsiteY19" fmla="*/ 91635 h 1672153"/>
              <a:gd name="connsiteX20" fmla="*/ 383044 w 1381601"/>
              <a:gd name="connsiteY20" fmla="*/ 53535 h 1672153"/>
              <a:gd name="connsiteX21" fmla="*/ 261124 w 1381601"/>
              <a:gd name="connsiteY21" fmla="*/ 195 h 1672153"/>
              <a:gd name="connsiteX22" fmla="*/ 47764 w 1381601"/>
              <a:gd name="connsiteY22" fmla="*/ 53535 h 167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81601" h="1672153">
                <a:moveTo>
                  <a:pt x="47764" y="53535"/>
                </a:moveTo>
                <a:cubicBezTo>
                  <a:pt x="5854" y="113225"/>
                  <a:pt x="17284" y="209745"/>
                  <a:pt x="9664" y="358335"/>
                </a:cubicBezTo>
                <a:cubicBezTo>
                  <a:pt x="2044" y="506925"/>
                  <a:pt x="-3036" y="755845"/>
                  <a:pt x="2044" y="945075"/>
                </a:cubicBezTo>
                <a:cubicBezTo>
                  <a:pt x="7124" y="1134305"/>
                  <a:pt x="31254" y="1385765"/>
                  <a:pt x="40144" y="1493715"/>
                </a:cubicBezTo>
                <a:cubicBezTo>
                  <a:pt x="49034" y="1601665"/>
                  <a:pt x="27444" y="1564835"/>
                  <a:pt x="55384" y="1592775"/>
                </a:cubicBezTo>
                <a:cubicBezTo>
                  <a:pt x="83324" y="1620715"/>
                  <a:pt x="158254" y="1653735"/>
                  <a:pt x="207784" y="1661355"/>
                </a:cubicBezTo>
                <a:cubicBezTo>
                  <a:pt x="257314" y="1668975"/>
                  <a:pt x="301764" y="1637225"/>
                  <a:pt x="352564" y="1638495"/>
                </a:cubicBezTo>
                <a:cubicBezTo>
                  <a:pt x="403364" y="1639765"/>
                  <a:pt x="460514" y="1684215"/>
                  <a:pt x="512584" y="1668975"/>
                </a:cubicBezTo>
                <a:cubicBezTo>
                  <a:pt x="564654" y="1653735"/>
                  <a:pt x="633234" y="1599125"/>
                  <a:pt x="664984" y="1547055"/>
                </a:cubicBezTo>
                <a:cubicBezTo>
                  <a:pt x="696734" y="1494985"/>
                  <a:pt x="676414" y="1440375"/>
                  <a:pt x="703084" y="1356555"/>
                </a:cubicBezTo>
                <a:cubicBezTo>
                  <a:pt x="729754" y="1272735"/>
                  <a:pt x="778014" y="1131765"/>
                  <a:pt x="825004" y="1044135"/>
                </a:cubicBezTo>
                <a:cubicBezTo>
                  <a:pt x="871994" y="956505"/>
                  <a:pt x="931684" y="880305"/>
                  <a:pt x="985024" y="830775"/>
                </a:cubicBezTo>
                <a:cubicBezTo>
                  <a:pt x="1038364" y="781245"/>
                  <a:pt x="1098054" y="781245"/>
                  <a:pt x="1145044" y="746955"/>
                </a:cubicBezTo>
                <a:cubicBezTo>
                  <a:pt x="1192034" y="712665"/>
                  <a:pt x="1228864" y="693615"/>
                  <a:pt x="1266964" y="625035"/>
                </a:cubicBezTo>
                <a:cubicBezTo>
                  <a:pt x="1305064" y="556455"/>
                  <a:pt x="1359674" y="406595"/>
                  <a:pt x="1373644" y="335475"/>
                </a:cubicBezTo>
                <a:cubicBezTo>
                  <a:pt x="1387614" y="264355"/>
                  <a:pt x="1385074" y="236415"/>
                  <a:pt x="1350784" y="198315"/>
                </a:cubicBezTo>
                <a:cubicBezTo>
                  <a:pt x="1316494" y="160215"/>
                  <a:pt x="1245374" y="134815"/>
                  <a:pt x="1167904" y="106875"/>
                </a:cubicBezTo>
                <a:cubicBezTo>
                  <a:pt x="1090434" y="78935"/>
                  <a:pt x="981214" y="43375"/>
                  <a:pt x="885964" y="30675"/>
                </a:cubicBezTo>
                <a:cubicBezTo>
                  <a:pt x="790714" y="17975"/>
                  <a:pt x="675144" y="20515"/>
                  <a:pt x="596404" y="30675"/>
                </a:cubicBezTo>
                <a:cubicBezTo>
                  <a:pt x="517664" y="40835"/>
                  <a:pt x="449084" y="87825"/>
                  <a:pt x="413524" y="91635"/>
                </a:cubicBezTo>
                <a:cubicBezTo>
                  <a:pt x="377964" y="95445"/>
                  <a:pt x="408444" y="68775"/>
                  <a:pt x="383044" y="53535"/>
                </a:cubicBezTo>
                <a:cubicBezTo>
                  <a:pt x="357644" y="38295"/>
                  <a:pt x="310654" y="195"/>
                  <a:pt x="261124" y="195"/>
                </a:cubicBezTo>
                <a:cubicBezTo>
                  <a:pt x="211594" y="195"/>
                  <a:pt x="89674" y="-6155"/>
                  <a:pt x="47764" y="53535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8399115" y="4685137"/>
            <a:ext cx="406841" cy="375545"/>
          </a:xfrm>
          <a:custGeom>
            <a:avLst/>
            <a:gdLst>
              <a:gd name="connsiteX0" fmla="*/ 85000 w 325448"/>
              <a:gd name="connsiteY0" fmla="*/ 295338 h 295443"/>
              <a:gd name="connsiteX1" fmla="*/ 1180 w 325448"/>
              <a:gd name="connsiteY1" fmla="*/ 135318 h 295443"/>
              <a:gd name="connsiteX2" fmla="*/ 54520 w 325448"/>
              <a:gd name="connsiteY2" fmla="*/ 5778 h 295443"/>
              <a:gd name="connsiteX3" fmla="*/ 290740 w 325448"/>
              <a:gd name="connsiteY3" fmla="*/ 36258 h 295443"/>
              <a:gd name="connsiteX4" fmla="*/ 305980 w 325448"/>
              <a:gd name="connsiteY4" fmla="*/ 158178 h 295443"/>
              <a:gd name="connsiteX5" fmla="*/ 85000 w 325448"/>
              <a:gd name="connsiteY5" fmla="*/ 295338 h 29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48" h="295443">
                <a:moveTo>
                  <a:pt x="85000" y="295338"/>
                </a:moveTo>
                <a:cubicBezTo>
                  <a:pt x="34200" y="291528"/>
                  <a:pt x="6260" y="183578"/>
                  <a:pt x="1180" y="135318"/>
                </a:cubicBezTo>
                <a:cubicBezTo>
                  <a:pt x="-3900" y="87058"/>
                  <a:pt x="6260" y="22288"/>
                  <a:pt x="54520" y="5778"/>
                </a:cubicBezTo>
                <a:cubicBezTo>
                  <a:pt x="102780" y="-10732"/>
                  <a:pt x="248830" y="10858"/>
                  <a:pt x="290740" y="36258"/>
                </a:cubicBezTo>
                <a:cubicBezTo>
                  <a:pt x="332650" y="61658"/>
                  <a:pt x="335190" y="117538"/>
                  <a:pt x="305980" y="158178"/>
                </a:cubicBezTo>
                <a:cubicBezTo>
                  <a:pt x="276770" y="198818"/>
                  <a:pt x="135800" y="299148"/>
                  <a:pt x="85000" y="295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 2"/>
          <p:cNvSpPr/>
          <p:nvPr/>
        </p:nvSpPr>
        <p:spPr>
          <a:xfrm>
            <a:off x="2438400" y="1447088"/>
            <a:ext cx="7010400" cy="3886912"/>
          </a:xfrm>
          <a:custGeom>
            <a:avLst/>
            <a:gdLst>
              <a:gd name="connsiteX0" fmla="*/ 2803432 w 5607898"/>
              <a:gd name="connsiteY0" fmla="*/ 368188 h 3059813"/>
              <a:gd name="connsiteX1" fmla="*/ 2811052 w 5607898"/>
              <a:gd name="connsiteY1" fmla="*/ 208168 h 3059813"/>
              <a:gd name="connsiteX2" fmla="*/ 2864392 w 5607898"/>
              <a:gd name="connsiteY2" fmla="*/ 40528 h 3059813"/>
              <a:gd name="connsiteX3" fmla="*/ 3115852 w 5607898"/>
              <a:gd name="connsiteY3" fmla="*/ 55768 h 3059813"/>
              <a:gd name="connsiteX4" fmla="*/ 3230152 w 5607898"/>
              <a:gd name="connsiteY4" fmla="*/ 124348 h 3059813"/>
              <a:gd name="connsiteX5" fmla="*/ 3451132 w 5607898"/>
              <a:gd name="connsiteY5" fmla="*/ 32908 h 3059813"/>
              <a:gd name="connsiteX6" fmla="*/ 3969292 w 5607898"/>
              <a:gd name="connsiteY6" fmla="*/ 124348 h 3059813"/>
              <a:gd name="connsiteX7" fmla="*/ 4426492 w 5607898"/>
              <a:gd name="connsiteY7" fmla="*/ 330088 h 3059813"/>
              <a:gd name="connsiteX8" fmla="*/ 4716052 w 5607898"/>
              <a:gd name="connsiteY8" fmla="*/ 421528 h 3059813"/>
              <a:gd name="connsiteX9" fmla="*/ 4952272 w 5607898"/>
              <a:gd name="connsiteY9" fmla="*/ 604408 h 3059813"/>
              <a:gd name="connsiteX10" fmla="*/ 5226592 w 5607898"/>
              <a:gd name="connsiteY10" fmla="*/ 825388 h 3059813"/>
              <a:gd name="connsiteX11" fmla="*/ 5516152 w 5607898"/>
              <a:gd name="connsiteY11" fmla="*/ 1328308 h 3059813"/>
              <a:gd name="connsiteX12" fmla="*/ 5607592 w 5607898"/>
              <a:gd name="connsiteY12" fmla="*/ 1823608 h 3059813"/>
              <a:gd name="connsiteX13" fmla="*/ 5493292 w 5607898"/>
              <a:gd name="connsiteY13" fmla="*/ 2273188 h 3059813"/>
              <a:gd name="connsiteX14" fmla="*/ 5173252 w 5607898"/>
              <a:gd name="connsiteY14" fmla="*/ 2631328 h 3059813"/>
              <a:gd name="connsiteX15" fmla="*/ 4830352 w 5607898"/>
              <a:gd name="connsiteY15" fmla="*/ 2898028 h 3059813"/>
              <a:gd name="connsiteX16" fmla="*/ 4472212 w 5607898"/>
              <a:gd name="connsiteY16" fmla="*/ 3019948 h 3059813"/>
              <a:gd name="connsiteX17" fmla="*/ 3954052 w 5607898"/>
              <a:gd name="connsiteY17" fmla="*/ 3035188 h 3059813"/>
              <a:gd name="connsiteX18" fmla="*/ 3473992 w 5607898"/>
              <a:gd name="connsiteY18" fmla="*/ 3027568 h 3059813"/>
              <a:gd name="connsiteX19" fmla="*/ 3222532 w 5607898"/>
              <a:gd name="connsiteY19" fmla="*/ 3058048 h 3059813"/>
              <a:gd name="connsiteX20" fmla="*/ 2986312 w 5607898"/>
              <a:gd name="connsiteY20" fmla="*/ 2966608 h 3059813"/>
              <a:gd name="connsiteX21" fmla="*/ 2910112 w 5607898"/>
              <a:gd name="connsiteY21" fmla="*/ 2677048 h 3059813"/>
              <a:gd name="connsiteX22" fmla="*/ 2872012 w 5607898"/>
              <a:gd name="connsiteY22" fmla="*/ 2334148 h 3059813"/>
              <a:gd name="connsiteX23" fmla="*/ 2856772 w 5607898"/>
              <a:gd name="connsiteY23" fmla="*/ 2036968 h 3059813"/>
              <a:gd name="connsiteX24" fmla="*/ 2772952 w 5607898"/>
              <a:gd name="connsiteY24" fmla="*/ 2059828 h 3059813"/>
              <a:gd name="connsiteX25" fmla="*/ 2780572 w 5607898"/>
              <a:gd name="connsiteY25" fmla="*/ 2227468 h 3059813"/>
              <a:gd name="connsiteX26" fmla="*/ 2780572 w 5607898"/>
              <a:gd name="connsiteY26" fmla="*/ 2608468 h 3059813"/>
              <a:gd name="connsiteX27" fmla="*/ 2750092 w 5607898"/>
              <a:gd name="connsiteY27" fmla="*/ 2821828 h 3059813"/>
              <a:gd name="connsiteX28" fmla="*/ 2643412 w 5607898"/>
              <a:gd name="connsiteY28" fmla="*/ 2981848 h 3059813"/>
              <a:gd name="connsiteX29" fmla="*/ 2346232 w 5607898"/>
              <a:gd name="connsiteY29" fmla="*/ 3042808 h 3059813"/>
              <a:gd name="connsiteX30" fmla="*/ 1942372 w 5607898"/>
              <a:gd name="connsiteY30" fmla="*/ 3035188 h 3059813"/>
              <a:gd name="connsiteX31" fmla="*/ 1287052 w 5607898"/>
              <a:gd name="connsiteY31" fmla="*/ 3019948 h 3059813"/>
              <a:gd name="connsiteX32" fmla="*/ 822232 w 5607898"/>
              <a:gd name="connsiteY32" fmla="*/ 2875168 h 3059813"/>
              <a:gd name="connsiteX33" fmla="*/ 265972 w 5607898"/>
              <a:gd name="connsiteY33" fmla="*/ 2478928 h 3059813"/>
              <a:gd name="connsiteX34" fmla="*/ 22132 w 5607898"/>
              <a:gd name="connsiteY34" fmla="*/ 2006488 h 3059813"/>
              <a:gd name="connsiteX35" fmla="*/ 44992 w 5607898"/>
              <a:gd name="connsiteY35" fmla="*/ 1434988 h 3059813"/>
              <a:gd name="connsiteX36" fmla="*/ 319312 w 5607898"/>
              <a:gd name="connsiteY36" fmla="*/ 954928 h 3059813"/>
              <a:gd name="connsiteX37" fmla="*/ 685072 w 5607898"/>
              <a:gd name="connsiteY37" fmla="*/ 596788 h 3059813"/>
              <a:gd name="connsiteX38" fmla="*/ 997492 w 5607898"/>
              <a:gd name="connsiteY38" fmla="*/ 421528 h 3059813"/>
              <a:gd name="connsiteX39" fmla="*/ 1340392 w 5607898"/>
              <a:gd name="connsiteY39" fmla="*/ 345328 h 3059813"/>
              <a:gd name="connsiteX40" fmla="*/ 1576612 w 5607898"/>
              <a:gd name="connsiteY40" fmla="*/ 170068 h 3059813"/>
              <a:gd name="connsiteX41" fmla="*/ 1904272 w 5607898"/>
              <a:gd name="connsiteY41" fmla="*/ 71008 h 3059813"/>
              <a:gd name="connsiteX42" fmla="*/ 2369092 w 5607898"/>
              <a:gd name="connsiteY42" fmla="*/ 109108 h 3059813"/>
              <a:gd name="connsiteX43" fmla="*/ 2475772 w 5607898"/>
              <a:gd name="connsiteY43" fmla="*/ 32908 h 3059813"/>
              <a:gd name="connsiteX44" fmla="*/ 2689132 w 5607898"/>
              <a:gd name="connsiteY44" fmla="*/ 10048 h 3059813"/>
              <a:gd name="connsiteX45" fmla="*/ 2780572 w 5607898"/>
              <a:gd name="connsiteY45" fmla="*/ 192928 h 3059813"/>
              <a:gd name="connsiteX46" fmla="*/ 2803432 w 5607898"/>
              <a:gd name="connsiteY46" fmla="*/ 368188 h 3059813"/>
              <a:gd name="connsiteX0" fmla="*/ 2803432 w 5607898"/>
              <a:gd name="connsiteY0" fmla="*/ 369748 h 3061373"/>
              <a:gd name="connsiteX1" fmla="*/ 2811052 w 5607898"/>
              <a:gd name="connsiteY1" fmla="*/ 209728 h 3061373"/>
              <a:gd name="connsiteX2" fmla="*/ 2864392 w 5607898"/>
              <a:gd name="connsiteY2" fmla="*/ 42088 h 3061373"/>
              <a:gd name="connsiteX3" fmla="*/ 3115852 w 5607898"/>
              <a:gd name="connsiteY3" fmla="*/ 57328 h 3061373"/>
              <a:gd name="connsiteX4" fmla="*/ 3230152 w 5607898"/>
              <a:gd name="connsiteY4" fmla="*/ 125908 h 3061373"/>
              <a:gd name="connsiteX5" fmla="*/ 3451132 w 5607898"/>
              <a:gd name="connsiteY5" fmla="*/ 34468 h 3061373"/>
              <a:gd name="connsiteX6" fmla="*/ 3969292 w 5607898"/>
              <a:gd name="connsiteY6" fmla="*/ 125908 h 3061373"/>
              <a:gd name="connsiteX7" fmla="*/ 4426492 w 5607898"/>
              <a:gd name="connsiteY7" fmla="*/ 331648 h 3061373"/>
              <a:gd name="connsiteX8" fmla="*/ 4716052 w 5607898"/>
              <a:gd name="connsiteY8" fmla="*/ 423088 h 3061373"/>
              <a:gd name="connsiteX9" fmla="*/ 4952272 w 5607898"/>
              <a:gd name="connsiteY9" fmla="*/ 605968 h 3061373"/>
              <a:gd name="connsiteX10" fmla="*/ 5226592 w 5607898"/>
              <a:gd name="connsiteY10" fmla="*/ 826948 h 3061373"/>
              <a:gd name="connsiteX11" fmla="*/ 5516152 w 5607898"/>
              <a:gd name="connsiteY11" fmla="*/ 1329868 h 3061373"/>
              <a:gd name="connsiteX12" fmla="*/ 5607592 w 5607898"/>
              <a:gd name="connsiteY12" fmla="*/ 1825168 h 3061373"/>
              <a:gd name="connsiteX13" fmla="*/ 5493292 w 5607898"/>
              <a:gd name="connsiteY13" fmla="*/ 2274748 h 3061373"/>
              <a:gd name="connsiteX14" fmla="*/ 5173252 w 5607898"/>
              <a:gd name="connsiteY14" fmla="*/ 2632888 h 3061373"/>
              <a:gd name="connsiteX15" fmla="*/ 4830352 w 5607898"/>
              <a:gd name="connsiteY15" fmla="*/ 2899588 h 3061373"/>
              <a:gd name="connsiteX16" fmla="*/ 4472212 w 5607898"/>
              <a:gd name="connsiteY16" fmla="*/ 3021508 h 3061373"/>
              <a:gd name="connsiteX17" fmla="*/ 3954052 w 5607898"/>
              <a:gd name="connsiteY17" fmla="*/ 3036748 h 3061373"/>
              <a:gd name="connsiteX18" fmla="*/ 3473992 w 5607898"/>
              <a:gd name="connsiteY18" fmla="*/ 3029128 h 3061373"/>
              <a:gd name="connsiteX19" fmla="*/ 3222532 w 5607898"/>
              <a:gd name="connsiteY19" fmla="*/ 3059608 h 3061373"/>
              <a:gd name="connsiteX20" fmla="*/ 2986312 w 5607898"/>
              <a:gd name="connsiteY20" fmla="*/ 2968168 h 3061373"/>
              <a:gd name="connsiteX21" fmla="*/ 2910112 w 5607898"/>
              <a:gd name="connsiteY21" fmla="*/ 2678608 h 3061373"/>
              <a:gd name="connsiteX22" fmla="*/ 2872012 w 5607898"/>
              <a:gd name="connsiteY22" fmla="*/ 2335708 h 3061373"/>
              <a:gd name="connsiteX23" fmla="*/ 2856772 w 5607898"/>
              <a:gd name="connsiteY23" fmla="*/ 2038528 h 3061373"/>
              <a:gd name="connsiteX24" fmla="*/ 2772952 w 5607898"/>
              <a:gd name="connsiteY24" fmla="*/ 2061388 h 3061373"/>
              <a:gd name="connsiteX25" fmla="*/ 2780572 w 5607898"/>
              <a:gd name="connsiteY25" fmla="*/ 2229028 h 3061373"/>
              <a:gd name="connsiteX26" fmla="*/ 2780572 w 5607898"/>
              <a:gd name="connsiteY26" fmla="*/ 2610028 h 3061373"/>
              <a:gd name="connsiteX27" fmla="*/ 2750092 w 5607898"/>
              <a:gd name="connsiteY27" fmla="*/ 2823388 h 3061373"/>
              <a:gd name="connsiteX28" fmla="*/ 2643412 w 5607898"/>
              <a:gd name="connsiteY28" fmla="*/ 2983408 h 3061373"/>
              <a:gd name="connsiteX29" fmla="*/ 2346232 w 5607898"/>
              <a:gd name="connsiteY29" fmla="*/ 3044368 h 3061373"/>
              <a:gd name="connsiteX30" fmla="*/ 1942372 w 5607898"/>
              <a:gd name="connsiteY30" fmla="*/ 3036748 h 3061373"/>
              <a:gd name="connsiteX31" fmla="*/ 1287052 w 5607898"/>
              <a:gd name="connsiteY31" fmla="*/ 3021508 h 3061373"/>
              <a:gd name="connsiteX32" fmla="*/ 822232 w 5607898"/>
              <a:gd name="connsiteY32" fmla="*/ 2876728 h 3061373"/>
              <a:gd name="connsiteX33" fmla="*/ 265972 w 5607898"/>
              <a:gd name="connsiteY33" fmla="*/ 2480488 h 3061373"/>
              <a:gd name="connsiteX34" fmla="*/ 22132 w 5607898"/>
              <a:gd name="connsiteY34" fmla="*/ 2008048 h 3061373"/>
              <a:gd name="connsiteX35" fmla="*/ 44992 w 5607898"/>
              <a:gd name="connsiteY35" fmla="*/ 1436548 h 3061373"/>
              <a:gd name="connsiteX36" fmla="*/ 319312 w 5607898"/>
              <a:gd name="connsiteY36" fmla="*/ 956488 h 3061373"/>
              <a:gd name="connsiteX37" fmla="*/ 685072 w 5607898"/>
              <a:gd name="connsiteY37" fmla="*/ 598348 h 3061373"/>
              <a:gd name="connsiteX38" fmla="*/ 997492 w 5607898"/>
              <a:gd name="connsiteY38" fmla="*/ 423088 h 3061373"/>
              <a:gd name="connsiteX39" fmla="*/ 1340392 w 5607898"/>
              <a:gd name="connsiteY39" fmla="*/ 346888 h 3061373"/>
              <a:gd name="connsiteX40" fmla="*/ 1576612 w 5607898"/>
              <a:gd name="connsiteY40" fmla="*/ 171628 h 3061373"/>
              <a:gd name="connsiteX41" fmla="*/ 1904272 w 5607898"/>
              <a:gd name="connsiteY41" fmla="*/ 72568 h 3061373"/>
              <a:gd name="connsiteX42" fmla="*/ 2369092 w 5607898"/>
              <a:gd name="connsiteY42" fmla="*/ 110668 h 3061373"/>
              <a:gd name="connsiteX43" fmla="*/ 2529112 w 5607898"/>
              <a:gd name="connsiteY43" fmla="*/ 26848 h 3061373"/>
              <a:gd name="connsiteX44" fmla="*/ 2689132 w 5607898"/>
              <a:gd name="connsiteY44" fmla="*/ 11608 h 3061373"/>
              <a:gd name="connsiteX45" fmla="*/ 2780572 w 5607898"/>
              <a:gd name="connsiteY45" fmla="*/ 194488 h 3061373"/>
              <a:gd name="connsiteX46" fmla="*/ 2803432 w 5607898"/>
              <a:gd name="connsiteY46" fmla="*/ 369748 h 3061373"/>
              <a:gd name="connsiteX0" fmla="*/ 2803432 w 5607898"/>
              <a:gd name="connsiteY0" fmla="*/ 368783 h 3060408"/>
              <a:gd name="connsiteX1" fmla="*/ 2811052 w 5607898"/>
              <a:gd name="connsiteY1" fmla="*/ 208763 h 3060408"/>
              <a:gd name="connsiteX2" fmla="*/ 2864392 w 5607898"/>
              <a:gd name="connsiteY2" fmla="*/ 41123 h 3060408"/>
              <a:gd name="connsiteX3" fmla="*/ 3115852 w 5607898"/>
              <a:gd name="connsiteY3" fmla="*/ 56363 h 3060408"/>
              <a:gd name="connsiteX4" fmla="*/ 3230152 w 5607898"/>
              <a:gd name="connsiteY4" fmla="*/ 124943 h 3060408"/>
              <a:gd name="connsiteX5" fmla="*/ 3451132 w 5607898"/>
              <a:gd name="connsiteY5" fmla="*/ 33503 h 3060408"/>
              <a:gd name="connsiteX6" fmla="*/ 3969292 w 5607898"/>
              <a:gd name="connsiteY6" fmla="*/ 124943 h 3060408"/>
              <a:gd name="connsiteX7" fmla="*/ 4426492 w 5607898"/>
              <a:gd name="connsiteY7" fmla="*/ 330683 h 3060408"/>
              <a:gd name="connsiteX8" fmla="*/ 4716052 w 5607898"/>
              <a:gd name="connsiteY8" fmla="*/ 422123 h 3060408"/>
              <a:gd name="connsiteX9" fmla="*/ 4952272 w 5607898"/>
              <a:gd name="connsiteY9" fmla="*/ 605003 h 3060408"/>
              <a:gd name="connsiteX10" fmla="*/ 5226592 w 5607898"/>
              <a:gd name="connsiteY10" fmla="*/ 825983 h 3060408"/>
              <a:gd name="connsiteX11" fmla="*/ 5516152 w 5607898"/>
              <a:gd name="connsiteY11" fmla="*/ 1328903 h 3060408"/>
              <a:gd name="connsiteX12" fmla="*/ 5607592 w 5607898"/>
              <a:gd name="connsiteY12" fmla="*/ 1824203 h 3060408"/>
              <a:gd name="connsiteX13" fmla="*/ 5493292 w 5607898"/>
              <a:gd name="connsiteY13" fmla="*/ 2273783 h 3060408"/>
              <a:gd name="connsiteX14" fmla="*/ 5173252 w 5607898"/>
              <a:gd name="connsiteY14" fmla="*/ 2631923 h 3060408"/>
              <a:gd name="connsiteX15" fmla="*/ 4830352 w 5607898"/>
              <a:gd name="connsiteY15" fmla="*/ 2898623 h 3060408"/>
              <a:gd name="connsiteX16" fmla="*/ 4472212 w 5607898"/>
              <a:gd name="connsiteY16" fmla="*/ 3020543 h 3060408"/>
              <a:gd name="connsiteX17" fmla="*/ 3954052 w 5607898"/>
              <a:gd name="connsiteY17" fmla="*/ 3035783 h 3060408"/>
              <a:gd name="connsiteX18" fmla="*/ 3473992 w 5607898"/>
              <a:gd name="connsiteY18" fmla="*/ 3028163 h 3060408"/>
              <a:gd name="connsiteX19" fmla="*/ 3222532 w 5607898"/>
              <a:gd name="connsiteY19" fmla="*/ 3058643 h 3060408"/>
              <a:gd name="connsiteX20" fmla="*/ 2986312 w 5607898"/>
              <a:gd name="connsiteY20" fmla="*/ 2967203 h 3060408"/>
              <a:gd name="connsiteX21" fmla="*/ 2910112 w 5607898"/>
              <a:gd name="connsiteY21" fmla="*/ 2677643 h 3060408"/>
              <a:gd name="connsiteX22" fmla="*/ 2872012 w 5607898"/>
              <a:gd name="connsiteY22" fmla="*/ 2334743 h 3060408"/>
              <a:gd name="connsiteX23" fmla="*/ 2856772 w 5607898"/>
              <a:gd name="connsiteY23" fmla="*/ 2037563 h 3060408"/>
              <a:gd name="connsiteX24" fmla="*/ 2772952 w 5607898"/>
              <a:gd name="connsiteY24" fmla="*/ 2060423 h 3060408"/>
              <a:gd name="connsiteX25" fmla="*/ 2780572 w 5607898"/>
              <a:gd name="connsiteY25" fmla="*/ 2228063 h 3060408"/>
              <a:gd name="connsiteX26" fmla="*/ 2780572 w 5607898"/>
              <a:gd name="connsiteY26" fmla="*/ 2609063 h 3060408"/>
              <a:gd name="connsiteX27" fmla="*/ 2750092 w 5607898"/>
              <a:gd name="connsiteY27" fmla="*/ 2822423 h 3060408"/>
              <a:gd name="connsiteX28" fmla="*/ 2643412 w 5607898"/>
              <a:gd name="connsiteY28" fmla="*/ 2982443 h 3060408"/>
              <a:gd name="connsiteX29" fmla="*/ 2346232 w 5607898"/>
              <a:gd name="connsiteY29" fmla="*/ 3043403 h 3060408"/>
              <a:gd name="connsiteX30" fmla="*/ 1942372 w 5607898"/>
              <a:gd name="connsiteY30" fmla="*/ 3035783 h 3060408"/>
              <a:gd name="connsiteX31" fmla="*/ 1287052 w 5607898"/>
              <a:gd name="connsiteY31" fmla="*/ 3020543 h 3060408"/>
              <a:gd name="connsiteX32" fmla="*/ 822232 w 5607898"/>
              <a:gd name="connsiteY32" fmla="*/ 2875763 h 3060408"/>
              <a:gd name="connsiteX33" fmla="*/ 265972 w 5607898"/>
              <a:gd name="connsiteY33" fmla="*/ 2479523 h 3060408"/>
              <a:gd name="connsiteX34" fmla="*/ 22132 w 5607898"/>
              <a:gd name="connsiteY34" fmla="*/ 2007083 h 3060408"/>
              <a:gd name="connsiteX35" fmla="*/ 44992 w 5607898"/>
              <a:gd name="connsiteY35" fmla="*/ 1435583 h 3060408"/>
              <a:gd name="connsiteX36" fmla="*/ 319312 w 5607898"/>
              <a:gd name="connsiteY36" fmla="*/ 955523 h 3060408"/>
              <a:gd name="connsiteX37" fmla="*/ 685072 w 5607898"/>
              <a:gd name="connsiteY37" fmla="*/ 597383 h 3060408"/>
              <a:gd name="connsiteX38" fmla="*/ 997492 w 5607898"/>
              <a:gd name="connsiteY38" fmla="*/ 422123 h 3060408"/>
              <a:gd name="connsiteX39" fmla="*/ 1340392 w 5607898"/>
              <a:gd name="connsiteY39" fmla="*/ 345923 h 3060408"/>
              <a:gd name="connsiteX40" fmla="*/ 1576612 w 5607898"/>
              <a:gd name="connsiteY40" fmla="*/ 170663 h 3060408"/>
              <a:gd name="connsiteX41" fmla="*/ 1904272 w 5607898"/>
              <a:gd name="connsiteY41" fmla="*/ 71603 h 3060408"/>
              <a:gd name="connsiteX42" fmla="*/ 2254792 w 5607898"/>
              <a:gd name="connsiteY42" fmla="*/ 79223 h 3060408"/>
              <a:gd name="connsiteX43" fmla="*/ 2529112 w 5607898"/>
              <a:gd name="connsiteY43" fmla="*/ 25883 h 3060408"/>
              <a:gd name="connsiteX44" fmla="*/ 2689132 w 5607898"/>
              <a:gd name="connsiteY44" fmla="*/ 10643 h 3060408"/>
              <a:gd name="connsiteX45" fmla="*/ 2780572 w 5607898"/>
              <a:gd name="connsiteY45" fmla="*/ 193523 h 3060408"/>
              <a:gd name="connsiteX46" fmla="*/ 2803432 w 5607898"/>
              <a:gd name="connsiteY46" fmla="*/ 368783 h 3060408"/>
              <a:gd name="connsiteX0" fmla="*/ 2803432 w 5607898"/>
              <a:gd name="connsiteY0" fmla="*/ 369495 h 3061120"/>
              <a:gd name="connsiteX1" fmla="*/ 2811052 w 5607898"/>
              <a:gd name="connsiteY1" fmla="*/ 209475 h 3061120"/>
              <a:gd name="connsiteX2" fmla="*/ 2864392 w 5607898"/>
              <a:gd name="connsiteY2" fmla="*/ 41835 h 3061120"/>
              <a:gd name="connsiteX3" fmla="*/ 3115852 w 5607898"/>
              <a:gd name="connsiteY3" fmla="*/ 57075 h 3061120"/>
              <a:gd name="connsiteX4" fmla="*/ 3230152 w 5607898"/>
              <a:gd name="connsiteY4" fmla="*/ 125655 h 3061120"/>
              <a:gd name="connsiteX5" fmla="*/ 3451132 w 5607898"/>
              <a:gd name="connsiteY5" fmla="*/ 34215 h 3061120"/>
              <a:gd name="connsiteX6" fmla="*/ 3969292 w 5607898"/>
              <a:gd name="connsiteY6" fmla="*/ 125655 h 3061120"/>
              <a:gd name="connsiteX7" fmla="*/ 4426492 w 5607898"/>
              <a:gd name="connsiteY7" fmla="*/ 331395 h 3061120"/>
              <a:gd name="connsiteX8" fmla="*/ 4716052 w 5607898"/>
              <a:gd name="connsiteY8" fmla="*/ 422835 h 3061120"/>
              <a:gd name="connsiteX9" fmla="*/ 4952272 w 5607898"/>
              <a:gd name="connsiteY9" fmla="*/ 605715 h 3061120"/>
              <a:gd name="connsiteX10" fmla="*/ 5226592 w 5607898"/>
              <a:gd name="connsiteY10" fmla="*/ 826695 h 3061120"/>
              <a:gd name="connsiteX11" fmla="*/ 5516152 w 5607898"/>
              <a:gd name="connsiteY11" fmla="*/ 1329615 h 3061120"/>
              <a:gd name="connsiteX12" fmla="*/ 5607592 w 5607898"/>
              <a:gd name="connsiteY12" fmla="*/ 1824915 h 3061120"/>
              <a:gd name="connsiteX13" fmla="*/ 5493292 w 5607898"/>
              <a:gd name="connsiteY13" fmla="*/ 2274495 h 3061120"/>
              <a:gd name="connsiteX14" fmla="*/ 5173252 w 5607898"/>
              <a:gd name="connsiteY14" fmla="*/ 2632635 h 3061120"/>
              <a:gd name="connsiteX15" fmla="*/ 4830352 w 5607898"/>
              <a:gd name="connsiteY15" fmla="*/ 2899335 h 3061120"/>
              <a:gd name="connsiteX16" fmla="*/ 4472212 w 5607898"/>
              <a:gd name="connsiteY16" fmla="*/ 3021255 h 3061120"/>
              <a:gd name="connsiteX17" fmla="*/ 3954052 w 5607898"/>
              <a:gd name="connsiteY17" fmla="*/ 3036495 h 3061120"/>
              <a:gd name="connsiteX18" fmla="*/ 3473992 w 5607898"/>
              <a:gd name="connsiteY18" fmla="*/ 3028875 h 3061120"/>
              <a:gd name="connsiteX19" fmla="*/ 3222532 w 5607898"/>
              <a:gd name="connsiteY19" fmla="*/ 3059355 h 3061120"/>
              <a:gd name="connsiteX20" fmla="*/ 2986312 w 5607898"/>
              <a:gd name="connsiteY20" fmla="*/ 2967915 h 3061120"/>
              <a:gd name="connsiteX21" fmla="*/ 2910112 w 5607898"/>
              <a:gd name="connsiteY21" fmla="*/ 2678355 h 3061120"/>
              <a:gd name="connsiteX22" fmla="*/ 2872012 w 5607898"/>
              <a:gd name="connsiteY22" fmla="*/ 2335455 h 3061120"/>
              <a:gd name="connsiteX23" fmla="*/ 2856772 w 5607898"/>
              <a:gd name="connsiteY23" fmla="*/ 2038275 h 3061120"/>
              <a:gd name="connsiteX24" fmla="*/ 2772952 w 5607898"/>
              <a:gd name="connsiteY24" fmla="*/ 2061135 h 3061120"/>
              <a:gd name="connsiteX25" fmla="*/ 2780572 w 5607898"/>
              <a:gd name="connsiteY25" fmla="*/ 2228775 h 3061120"/>
              <a:gd name="connsiteX26" fmla="*/ 2780572 w 5607898"/>
              <a:gd name="connsiteY26" fmla="*/ 2609775 h 3061120"/>
              <a:gd name="connsiteX27" fmla="*/ 2750092 w 5607898"/>
              <a:gd name="connsiteY27" fmla="*/ 2823135 h 3061120"/>
              <a:gd name="connsiteX28" fmla="*/ 2643412 w 5607898"/>
              <a:gd name="connsiteY28" fmla="*/ 2983155 h 3061120"/>
              <a:gd name="connsiteX29" fmla="*/ 2346232 w 5607898"/>
              <a:gd name="connsiteY29" fmla="*/ 3044115 h 3061120"/>
              <a:gd name="connsiteX30" fmla="*/ 1942372 w 5607898"/>
              <a:gd name="connsiteY30" fmla="*/ 3036495 h 3061120"/>
              <a:gd name="connsiteX31" fmla="*/ 1287052 w 5607898"/>
              <a:gd name="connsiteY31" fmla="*/ 3021255 h 3061120"/>
              <a:gd name="connsiteX32" fmla="*/ 822232 w 5607898"/>
              <a:gd name="connsiteY32" fmla="*/ 2876475 h 3061120"/>
              <a:gd name="connsiteX33" fmla="*/ 265972 w 5607898"/>
              <a:gd name="connsiteY33" fmla="*/ 2480235 h 3061120"/>
              <a:gd name="connsiteX34" fmla="*/ 22132 w 5607898"/>
              <a:gd name="connsiteY34" fmla="*/ 2007795 h 3061120"/>
              <a:gd name="connsiteX35" fmla="*/ 44992 w 5607898"/>
              <a:gd name="connsiteY35" fmla="*/ 1436295 h 3061120"/>
              <a:gd name="connsiteX36" fmla="*/ 319312 w 5607898"/>
              <a:gd name="connsiteY36" fmla="*/ 956235 h 3061120"/>
              <a:gd name="connsiteX37" fmla="*/ 685072 w 5607898"/>
              <a:gd name="connsiteY37" fmla="*/ 598095 h 3061120"/>
              <a:gd name="connsiteX38" fmla="*/ 997492 w 5607898"/>
              <a:gd name="connsiteY38" fmla="*/ 422835 h 3061120"/>
              <a:gd name="connsiteX39" fmla="*/ 1340392 w 5607898"/>
              <a:gd name="connsiteY39" fmla="*/ 346635 h 3061120"/>
              <a:gd name="connsiteX40" fmla="*/ 1576612 w 5607898"/>
              <a:gd name="connsiteY40" fmla="*/ 171375 h 3061120"/>
              <a:gd name="connsiteX41" fmla="*/ 1904272 w 5607898"/>
              <a:gd name="connsiteY41" fmla="*/ 72315 h 3061120"/>
              <a:gd name="connsiteX42" fmla="*/ 2285272 w 5607898"/>
              <a:gd name="connsiteY42" fmla="*/ 102795 h 3061120"/>
              <a:gd name="connsiteX43" fmla="*/ 2529112 w 5607898"/>
              <a:gd name="connsiteY43" fmla="*/ 26595 h 3061120"/>
              <a:gd name="connsiteX44" fmla="*/ 2689132 w 5607898"/>
              <a:gd name="connsiteY44" fmla="*/ 11355 h 3061120"/>
              <a:gd name="connsiteX45" fmla="*/ 2780572 w 5607898"/>
              <a:gd name="connsiteY45" fmla="*/ 194235 h 3061120"/>
              <a:gd name="connsiteX46" fmla="*/ 2803432 w 5607898"/>
              <a:gd name="connsiteY46" fmla="*/ 369495 h 3061120"/>
              <a:gd name="connsiteX0" fmla="*/ 2803432 w 5607898"/>
              <a:gd name="connsiteY0" fmla="*/ 369495 h 3061120"/>
              <a:gd name="connsiteX1" fmla="*/ 2811052 w 5607898"/>
              <a:gd name="connsiteY1" fmla="*/ 209475 h 3061120"/>
              <a:gd name="connsiteX2" fmla="*/ 2864392 w 5607898"/>
              <a:gd name="connsiteY2" fmla="*/ 41835 h 3061120"/>
              <a:gd name="connsiteX3" fmla="*/ 3115852 w 5607898"/>
              <a:gd name="connsiteY3" fmla="*/ 57075 h 3061120"/>
              <a:gd name="connsiteX4" fmla="*/ 3230152 w 5607898"/>
              <a:gd name="connsiteY4" fmla="*/ 125655 h 3061120"/>
              <a:gd name="connsiteX5" fmla="*/ 3451132 w 5607898"/>
              <a:gd name="connsiteY5" fmla="*/ 34215 h 3061120"/>
              <a:gd name="connsiteX6" fmla="*/ 3969292 w 5607898"/>
              <a:gd name="connsiteY6" fmla="*/ 125655 h 3061120"/>
              <a:gd name="connsiteX7" fmla="*/ 4426492 w 5607898"/>
              <a:gd name="connsiteY7" fmla="*/ 331395 h 3061120"/>
              <a:gd name="connsiteX8" fmla="*/ 4716052 w 5607898"/>
              <a:gd name="connsiteY8" fmla="*/ 422835 h 3061120"/>
              <a:gd name="connsiteX9" fmla="*/ 4952272 w 5607898"/>
              <a:gd name="connsiteY9" fmla="*/ 605715 h 3061120"/>
              <a:gd name="connsiteX10" fmla="*/ 5226592 w 5607898"/>
              <a:gd name="connsiteY10" fmla="*/ 826695 h 3061120"/>
              <a:gd name="connsiteX11" fmla="*/ 5516152 w 5607898"/>
              <a:gd name="connsiteY11" fmla="*/ 1329615 h 3061120"/>
              <a:gd name="connsiteX12" fmla="*/ 5607592 w 5607898"/>
              <a:gd name="connsiteY12" fmla="*/ 1824915 h 3061120"/>
              <a:gd name="connsiteX13" fmla="*/ 5493292 w 5607898"/>
              <a:gd name="connsiteY13" fmla="*/ 2274495 h 3061120"/>
              <a:gd name="connsiteX14" fmla="*/ 5173252 w 5607898"/>
              <a:gd name="connsiteY14" fmla="*/ 2632635 h 3061120"/>
              <a:gd name="connsiteX15" fmla="*/ 4830352 w 5607898"/>
              <a:gd name="connsiteY15" fmla="*/ 2899335 h 3061120"/>
              <a:gd name="connsiteX16" fmla="*/ 4472212 w 5607898"/>
              <a:gd name="connsiteY16" fmla="*/ 3021255 h 3061120"/>
              <a:gd name="connsiteX17" fmla="*/ 3954052 w 5607898"/>
              <a:gd name="connsiteY17" fmla="*/ 3036495 h 3061120"/>
              <a:gd name="connsiteX18" fmla="*/ 3473992 w 5607898"/>
              <a:gd name="connsiteY18" fmla="*/ 3028875 h 3061120"/>
              <a:gd name="connsiteX19" fmla="*/ 3222532 w 5607898"/>
              <a:gd name="connsiteY19" fmla="*/ 3059355 h 3061120"/>
              <a:gd name="connsiteX20" fmla="*/ 2986312 w 5607898"/>
              <a:gd name="connsiteY20" fmla="*/ 2967915 h 3061120"/>
              <a:gd name="connsiteX21" fmla="*/ 2910112 w 5607898"/>
              <a:gd name="connsiteY21" fmla="*/ 2678355 h 3061120"/>
              <a:gd name="connsiteX22" fmla="*/ 2872012 w 5607898"/>
              <a:gd name="connsiteY22" fmla="*/ 2335455 h 3061120"/>
              <a:gd name="connsiteX23" fmla="*/ 2856772 w 5607898"/>
              <a:gd name="connsiteY23" fmla="*/ 2038275 h 3061120"/>
              <a:gd name="connsiteX24" fmla="*/ 2772952 w 5607898"/>
              <a:gd name="connsiteY24" fmla="*/ 2061135 h 3061120"/>
              <a:gd name="connsiteX25" fmla="*/ 2780572 w 5607898"/>
              <a:gd name="connsiteY25" fmla="*/ 2228775 h 3061120"/>
              <a:gd name="connsiteX26" fmla="*/ 2780572 w 5607898"/>
              <a:gd name="connsiteY26" fmla="*/ 2609775 h 3061120"/>
              <a:gd name="connsiteX27" fmla="*/ 2750092 w 5607898"/>
              <a:gd name="connsiteY27" fmla="*/ 2823135 h 3061120"/>
              <a:gd name="connsiteX28" fmla="*/ 2643412 w 5607898"/>
              <a:gd name="connsiteY28" fmla="*/ 2983155 h 3061120"/>
              <a:gd name="connsiteX29" fmla="*/ 2346232 w 5607898"/>
              <a:gd name="connsiteY29" fmla="*/ 3044115 h 3061120"/>
              <a:gd name="connsiteX30" fmla="*/ 1942372 w 5607898"/>
              <a:gd name="connsiteY30" fmla="*/ 3036495 h 3061120"/>
              <a:gd name="connsiteX31" fmla="*/ 1287052 w 5607898"/>
              <a:gd name="connsiteY31" fmla="*/ 3021255 h 3061120"/>
              <a:gd name="connsiteX32" fmla="*/ 822232 w 5607898"/>
              <a:gd name="connsiteY32" fmla="*/ 2876475 h 3061120"/>
              <a:gd name="connsiteX33" fmla="*/ 265972 w 5607898"/>
              <a:gd name="connsiteY33" fmla="*/ 2480235 h 3061120"/>
              <a:gd name="connsiteX34" fmla="*/ 22132 w 5607898"/>
              <a:gd name="connsiteY34" fmla="*/ 2007795 h 3061120"/>
              <a:gd name="connsiteX35" fmla="*/ 44992 w 5607898"/>
              <a:gd name="connsiteY35" fmla="*/ 1436295 h 3061120"/>
              <a:gd name="connsiteX36" fmla="*/ 319312 w 5607898"/>
              <a:gd name="connsiteY36" fmla="*/ 956235 h 3061120"/>
              <a:gd name="connsiteX37" fmla="*/ 685072 w 5607898"/>
              <a:gd name="connsiteY37" fmla="*/ 598095 h 3061120"/>
              <a:gd name="connsiteX38" fmla="*/ 997492 w 5607898"/>
              <a:gd name="connsiteY38" fmla="*/ 422835 h 3061120"/>
              <a:gd name="connsiteX39" fmla="*/ 1340392 w 5607898"/>
              <a:gd name="connsiteY39" fmla="*/ 346635 h 3061120"/>
              <a:gd name="connsiteX40" fmla="*/ 1576612 w 5607898"/>
              <a:gd name="connsiteY40" fmla="*/ 171375 h 3061120"/>
              <a:gd name="connsiteX41" fmla="*/ 1904272 w 5607898"/>
              <a:gd name="connsiteY41" fmla="*/ 72315 h 3061120"/>
              <a:gd name="connsiteX42" fmla="*/ 2285272 w 5607898"/>
              <a:gd name="connsiteY42" fmla="*/ 102795 h 3061120"/>
              <a:gd name="connsiteX43" fmla="*/ 2529112 w 5607898"/>
              <a:gd name="connsiteY43" fmla="*/ 26595 h 3061120"/>
              <a:gd name="connsiteX44" fmla="*/ 2689132 w 5607898"/>
              <a:gd name="connsiteY44" fmla="*/ 11355 h 3061120"/>
              <a:gd name="connsiteX45" fmla="*/ 2780572 w 5607898"/>
              <a:gd name="connsiteY45" fmla="*/ 194235 h 3061120"/>
              <a:gd name="connsiteX46" fmla="*/ 2803432 w 5607898"/>
              <a:gd name="connsiteY46" fmla="*/ 369495 h 3061120"/>
              <a:gd name="connsiteX0" fmla="*/ 2803432 w 5607898"/>
              <a:gd name="connsiteY0" fmla="*/ 369495 h 3061120"/>
              <a:gd name="connsiteX1" fmla="*/ 2811052 w 5607898"/>
              <a:gd name="connsiteY1" fmla="*/ 209475 h 3061120"/>
              <a:gd name="connsiteX2" fmla="*/ 2864392 w 5607898"/>
              <a:gd name="connsiteY2" fmla="*/ 41835 h 3061120"/>
              <a:gd name="connsiteX3" fmla="*/ 3115852 w 5607898"/>
              <a:gd name="connsiteY3" fmla="*/ 57075 h 3061120"/>
              <a:gd name="connsiteX4" fmla="*/ 3230152 w 5607898"/>
              <a:gd name="connsiteY4" fmla="*/ 125655 h 3061120"/>
              <a:gd name="connsiteX5" fmla="*/ 3451132 w 5607898"/>
              <a:gd name="connsiteY5" fmla="*/ 34215 h 3061120"/>
              <a:gd name="connsiteX6" fmla="*/ 3969292 w 5607898"/>
              <a:gd name="connsiteY6" fmla="*/ 125655 h 3061120"/>
              <a:gd name="connsiteX7" fmla="*/ 4426492 w 5607898"/>
              <a:gd name="connsiteY7" fmla="*/ 331395 h 3061120"/>
              <a:gd name="connsiteX8" fmla="*/ 4716052 w 5607898"/>
              <a:gd name="connsiteY8" fmla="*/ 422835 h 3061120"/>
              <a:gd name="connsiteX9" fmla="*/ 4952272 w 5607898"/>
              <a:gd name="connsiteY9" fmla="*/ 605715 h 3061120"/>
              <a:gd name="connsiteX10" fmla="*/ 5226592 w 5607898"/>
              <a:gd name="connsiteY10" fmla="*/ 826695 h 3061120"/>
              <a:gd name="connsiteX11" fmla="*/ 5516152 w 5607898"/>
              <a:gd name="connsiteY11" fmla="*/ 1329615 h 3061120"/>
              <a:gd name="connsiteX12" fmla="*/ 5607592 w 5607898"/>
              <a:gd name="connsiteY12" fmla="*/ 1824915 h 3061120"/>
              <a:gd name="connsiteX13" fmla="*/ 5493292 w 5607898"/>
              <a:gd name="connsiteY13" fmla="*/ 2274495 h 3061120"/>
              <a:gd name="connsiteX14" fmla="*/ 5173252 w 5607898"/>
              <a:gd name="connsiteY14" fmla="*/ 2632635 h 3061120"/>
              <a:gd name="connsiteX15" fmla="*/ 4830352 w 5607898"/>
              <a:gd name="connsiteY15" fmla="*/ 2899335 h 3061120"/>
              <a:gd name="connsiteX16" fmla="*/ 4472212 w 5607898"/>
              <a:gd name="connsiteY16" fmla="*/ 3021255 h 3061120"/>
              <a:gd name="connsiteX17" fmla="*/ 3954052 w 5607898"/>
              <a:gd name="connsiteY17" fmla="*/ 3036495 h 3061120"/>
              <a:gd name="connsiteX18" fmla="*/ 3473992 w 5607898"/>
              <a:gd name="connsiteY18" fmla="*/ 3028875 h 3061120"/>
              <a:gd name="connsiteX19" fmla="*/ 3222532 w 5607898"/>
              <a:gd name="connsiteY19" fmla="*/ 3059355 h 3061120"/>
              <a:gd name="connsiteX20" fmla="*/ 2986312 w 5607898"/>
              <a:gd name="connsiteY20" fmla="*/ 2967915 h 3061120"/>
              <a:gd name="connsiteX21" fmla="*/ 2910112 w 5607898"/>
              <a:gd name="connsiteY21" fmla="*/ 2678355 h 3061120"/>
              <a:gd name="connsiteX22" fmla="*/ 2872012 w 5607898"/>
              <a:gd name="connsiteY22" fmla="*/ 2335455 h 3061120"/>
              <a:gd name="connsiteX23" fmla="*/ 2856772 w 5607898"/>
              <a:gd name="connsiteY23" fmla="*/ 2038275 h 3061120"/>
              <a:gd name="connsiteX24" fmla="*/ 2772952 w 5607898"/>
              <a:gd name="connsiteY24" fmla="*/ 2061135 h 3061120"/>
              <a:gd name="connsiteX25" fmla="*/ 2780572 w 5607898"/>
              <a:gd name="connsiteY25" fmla="*/ 2228775 h 3061120"/>
              <a:gd name="connsiteX26" fmla="*/ 2780572 w 5607898"/>
              <a:gd name="connsiteY26" fmla="*/ 2609775 h 3061120"/>
              <a:gd name="connsiteX27" fmla="*/ 2750092 w 5607898"/>
              <a:gd name="connsiteY27" fmla="*/ 2823135 h 3061120"/>
              <a:gd name="connsiteX28" fmla="*/ 2643412 w 5607898"/>
              <a:gd name="connsiteY28" fmla="*/ 2983155 h 3061120"/>
              <a:gd name="connsiteX29" fmla="*/ 2346232 w 5607898"/>
              <a:gd name="connsiteY29" fmla="*/ 3044115 h 3061120"/>
              <a:gd name="connsiteX30" fmla="*/ 1942372 w 5607898"/>
              <a:gd name="connsiteY30" fmla="*/ 3036495 h 3061120"/>
              <a:gd name="connsiteX31" fmla="*/ 1287052 w 5607898"/>
              <a:gd name="connsiteY31" fmla="*/ 3021255 h 3061120"/>
              <a:gd name="connsiteX32" fmla="*/ 822232 w 5607898"/>
              <a:gd name="connsiteY32" fmla="*/ 2876475 h 3061120"/>
              <a:gd name="connsiteX33" fmla="*/ 265972 w 5607898"/>
              <a:gd name="connsiteY33" fmla="*/ 2480235 h 3061120"/>
              <a:gd name="connsiteX34" fmla="*/ 22132 w 5607898"/>
              <a:gd name="connsiteY34" fmla="*/ 2007795 h 3061120"/>
              <a:gd name="connsiteX35" fmla="*/ 44992 w 5607898"/>
              <a:gd name="connsiteY35" fmla="*/ 1436295 h 3061120"/>
              <a:gd name="connsiteX36" fmla="*/ 319312 w 5607898"/>
              <a:gd name="connsiteY36" fmla="*/ 956235 h 3061120"/>
              <a:gd name="connsiteX37" fmla="*/ 685072 w 5607898"/>
              <a:gd name="connsiteY37" fmla="*/ 598095 h 3061120"/>
              <a:gd name="connsiteX38" fmla="*/ 997492 w 5607898"/>
              <a:gd name="connsiteY38" fmla="*/ 422835 h 3061120"/>
              <a:gd name="connsiteX39" fmla="*/ 1340392 w 5607898"/>
              <a:gd name="connsiteY39" fmla="*/ 346635 h 3061120"/>
              <a:gd name="connsiteX40" fmla="*/ 1576612 w 5607898"/>
              <a:gd name="connsiteY40" fmla="*/ 171375 h 3061120"/>
              <a:gd name="connsiteX41" fmla="*/ 1904272 w 5607898"/>
              <a:gd name="connsiteY41" fmla="*/ 72315 h 3061120"/>
              <a:gd name="connsiteX42" fmla="*/ 2292892 w 5607898"/>
              <a:gd name="connsiteY42" fmla="*/ 102795 h 3061120"/>
              <a:gd name="connsiteX43" fmla="*/ 2529112 w 5607898"/>
              <a:gd name="connsiteY43" fmla="*/ 26595 h 3061120"/>
              <a:gd name="connsiteX44" fmla="*/ 2689132 w 5607898"/>
              <a:gd name="connsiteY44" fmla="*/ 11355 h 3061120"/>
              <a:gd name="connsiteX45" fmla="*/ 2780572 w 5607898"/>
              <a:gd name="connsiteY45" fmla="*/ 194235 h 3061120"/>
              <a:gd name="connsiteX46" fmla="*/ 2803432 w 5607898"/>
              <a:gd name="connsiteY46" fmla="*/ 369495 h 3061120"/>
              <a:gd name="connsiteX0" fmla="*/ 2803432 w 5607898"/>
              <a:gd name="connsiteY0" fmla="*/ 366818 h 3058443"/>
              <a:gd name="connsiteX1" fmla="*/ 2811052 w 5607898"/>
              <a:gd name="connsiteY1" fmla="*/ 206798 h 3058443"/>
              <a:gd name="connsiteX2" fmla="*/ 2864392 w 5607898"/>
              <a:gd name="connsiteY2" fmla="*/ 39158 h 3058443"/>
              <a:gd name="connsiteX3" fmla="*/ 3115852 w 5607898"/>
              <a:gd name="connsiteY3" fmla="*/ 54398 h 3058443"/>
              <a:gd name="connsiteX4" fmla="*/ 3230152 w 5607898"/>
              <a:gd name="connsiteY4" fmla="*/ 122978 h 3058443"/>
              <a:gd name="connsiteX5" fmla="*/ 3451132 w 5607898"/>
              <a:gd name="connsiteY5" fmla="*/ 31538 h 3058443"/>
              <a:gd name="connsiteX6" fmla="*/ 3969292 w 5607898"/>
              <a:gd name="connsiteY6" fmla="*/ 122978 h 3058443"/>
              <a:gd name="connsiteX7" fmla="*/ 4426492 w 5607898"/>
              <a:gd name="connsiteY7" fmla="*/ 328718 h 3058443"/>
              <a:gd name="connsiteX8" fmla="*/ 4716052 w 5607898"/>
              <a:gd name="connsiteY8" fmla="*/ 420158 h 3058443"/>
              <a:gd name="connsiteX9" fmla="*/ 4952272 w 5607898"/>
              <a:gd name="connsiteY9" fmla="*/ 603038 h 3058443"/>
              <a:gd name="connsiteX10" fmla="*/ 5226592 w 5607898"/>
              <a:gd name="connsiteY10" fmla="*/ 824018 h 3058443"/>
              <a:gd name="connsiteX11" fmla="*/ 5516152 w 5607898"/>
              <a:gd name="connsiteY11" fmla="*/ 1326938 h 3058443"/>
              <a:gd name="connsiteX12" fmla="*/ 5607592 w 5607898"/>
              <a:gd name="connsiteY12" fmla="*/ 1822238 h 3058443"/>
              <a:gd name="connsiteX13" fmla="*/ 5493292 w 5607898"/>
              <a:gd name="connsiteY13" fmla="*/ 2271818 h 3058443"/>
              <a:gd name="connsiteX14" fmla="*/ 5173252 w 5607898"/>
              <a:gd name="connsiteY14" fmla="*/ 2629958 h 3058443"/>
              <a:gd name="connsiteX15" fmla="*/ 4830352 w 5607898"/>
              <a:gd name="connsiteY15" fmla="*/ 2896658 h 3058443"/>
              <a:gd name="connsiteX16" fmla="*/ 4472212 w 5607898"/>
              <a:gd name="connsiteY16" fmla="*/ 3018578 h 3058443"/>
              <a:gd name="connsiteX17" fmla="*/ 3954052 w 5607898"/>
              <a:gd name="connsiteY17" fmla="*/ 3033818 h 3058443"/>
              <a:gd name="connsiteX18" fmla="*/ 3473992 w 5607898"/>
              <a:gd name="connsiteY18" fmla="*/ 3026198 h 3058443"/>
              <a:gd name="connsiteX19" fmla="*/ 3222532 w 5607898"/>
              <a:gd name="connsiteY19" fmla="*/ 3056678 h 3058443"/>
              <a:gd name="connsiteX20" fmla="*/ 2986312 w 5607898"/>
              <a:gd name="connsiteY20" fmla="*/ 2965238 h 3058443"/>
              <a:gd name="connsiteX21" fmla="*/ 2910112 w 5607898"/>
              <a:gd name="connsiteY21" fmla="*/ 2675678 h 3058443"/>
              <a:gd name="connsiteX22" fmla="*/ 2872012 w 5607898"/>
              <a:gd name="connsiteY22" fmla="*/ 2332778 h 3058443"/>
              <a:gd name="connsiteX23" fmla="*/ 2856772 w 5607898"/>
              <a:gd name="connsiteY23" fmla="*/ 2035598 h 3058443"/>
              <a:gd name="connsiteX24" fmla="*/ 2772952 w 5607898"/>
              <a:gd name="connsiteY24" fmla="*/ 2058458 h 3058443"/>
              <a:gd name="connsiteX25" fmla="*/ 2780572 w 5607898"/>
              <a:gd name="connsiteY25" fmla="*/ 2226098 h 3058443"/>
              <a:gd name="connsiteX26" fmla="*/ 2780572 w 5607898"/>
              <a:gd name="connsiteY26" fmla="*/ 2607098 h 3058443"/>
              <a:gd name="connsiteX27" fmla="*/ 2750092 w 5607898"/>
              <a:gd name="connsiteY27" fmla="*/ 2820458 h 3058443"/>
              <a:gd name="connsiteX28" fmla="*/ 2643412 w 5607898"/>
              <a:gd name="connsiteY28" fmla="*/ 2980478 h 3058443"/>
              <a:gd name="connsiteX29" fmla="*/ 2346232 w 5607898"/>
              <a:gd name="connsiteY29" fmla="*/ 3041438 h 3058443"/>
              <a:gd name="connsiteX30" fmla="*/ 1942372 w 5607898"/>
              <a:gd name="connsiteY30" fmla="*/ 3033818 h 3058443"/>
              <a:gd name="connsiteX31" fmla="*/ 1287052 w 5607898"/>
              <a:gd name="connsiteY31" fmla="*/ 3018578 h 3058443"/>
              <a:gd name="connsiteX32" fmla="*/ 822232 w 5607898"/>
              <a:gd name="connsiteY32" fmla="*/ 2873798 h 3058443"/>
              <a:gd name="connsiteX33" fmla="*/ 265972 w 5607898"/>
              <a:gd name="connsiteY33" fmla="*/ 2477558 h 3058443"/>
              <a:gd name="connsiteX34" fmla="*/ 22132 w 5607898"/>
              <a:gd name="connsiteY34" fmla="*/ 2005118 h 3058443"/>
              <a:gd name="connsiteX35" fmla="*/ 44992 w 5607898"/>
              <a:gd name="connsiteY35" fmla="*/ 1433618 h 3058443"/>
              <a:gd name="connsiteX36" fmla="*/ 319312 w 5607898"/>
              <a:gd name="connsiteY36" fmla="*/ 953558 h 3058443"/>
              <a:gd name="connsiteX37" fmla="*/ 685072 w 5607898"/>
              <a:gd name="connsiteY37" fmla="*/ 595418 h 3058443"/>
              <a:gd name="connsiteX38" fmla="*/ 997492 w 5607898"/>
              <a:gd name="connsiteY38" fmla="*/ 420158 h 3058443"/>
              <a:gd name="connsiteX39" fmla="*/ 1340392 w 5607898"/>
              <a:gd name="connsiteY39" fmla="*/ 343958 h 3058443"/>
              <a:gd name="connsiteX40" fmla="*/ 1576612 w 5607898"/>
              <a:gd name="connsiteY40" fmla="*/ 168698 h 3058443"/>
              <a:gd name="connsiteX41" fmla="*/ 1904272 w 5607898"/>
              <a:gd name="connsiteY41" fmla="*/ 69638 h 3058443"/>
              <a:gd name="connsiteX42" fmla="*/ 2292892 w 5607898"/>
              <a:gd name="connsiteY42" fmla="*/ 100118 h 3058443"/>
              <a:gd name="connsiteX43" fmla="*/ 2491012 w 5607898"/>
              <a:gd name="connsiteY43" fmla="*/ 39158 h 3058443"/>
              <a:gd name="connsiteX44" fmla="*/ 2689132 w 5607898"/>
              <a:gd name="connsiteY44" fmla="*/ 8678 h 3058443"/>
              <a:gd name="connsiteX45" fmla="*/ 2780572 w 5607898"/>
              <a:gd name="connsiteY45" fmla="*/ 191558 h 3058443"/>
              <a:gd name="connsiteX46" fmla="*/ 2803432 w 5607898"/>
              <a:gd name="connsiteY46" fmla="*/ 366818 h 3058443"/>
              <a:gd name="connsiteX0" fmla="*/ 2803432 w 5607898"/>
              <a:gd name="connsiteY0" fmla="*/ 374305 h 3065930"/>
              <a:gd name="connsiteX1" fmla="*/ 2811052 w 5607898"/>
              <a:gd name="connsiteY1" fmla="*/ 214285 h 3065930"/>
              <a:gd name="connsiteX2" fmla="*/ 2864392 w 5607898"/>
              <a:gd name="connsiteY2" fmla="*/ 46645 h 3065930"/>
              <a:gd name="connsiteX3" fmla="*/ 3115852 w 5607898"/>
              <a:gd name="connsiteY3" fmla="*/ 61885 h 3065930"/>
              <a:gd name="connsiteX4" fmla="*/ 3230152 w 5607898"/>
              <a:gd name="connsiteY4" fmla="*/ 130465 h 3065930"/>
              <a:gd name="connsiteX5" fmla="*/ 3451132 w 5607898"/>
              <a:gd name="connsiteY5" fmla="*/ 39025 h 3065930"/>
              <a:gd name="connsiteX6" fmla="*/ 3969292 w 5607898"/>
              <a:gd name="connsiteY6" fmla="*/ 130465 h 3065930"/>
              <a:gd name="connsiteX7" fmla="*/ 4426492 w 5607898"/>
              <a:gd name="connsiteY7" fmla="*/ 336205 h 3065930"/>
              <a:gd name="connsiteX8" fmla="*/ 4716052 w 5607898"/>
              <a:gd name="connsiteY8" fmla="*/ 427645 h 3065930"/>
              <a:gd name="connsiteX9" fmla="*/ 4952272 w 5607898"/>
              <a:gd name="connsiteY9" fmla="*/ 610525 h 3065930"/>
              <a:gd name="connsiteX10" fmla="*/ 5226592 w 5607898"/>
              <a:gd name="connsiteY10" fmla="*/ 831505 h 3065930"/>
              <a:gd name="connsiteX11" fmla="*/ 5516152 w 5607898"/>
              <a:gd name="connsiteY11" fmla="*/ 1334425 h 3065930"/>
              <a:gd name="connsiteX12" fmla="*/ 5607592 w 5607898"/>
              <a:gd name="connsiteY12" fmla="*/ 1829725 h 3065930"/>
              <a:gd name="connsiteX13" fmla="*/ 5493292 w 5607898"/>
              <a:gd name="connsiteY13" fmla="*/ 2279305 h 3065930"/>
              <a:gd name="connsiteX14" fmla="*/ 5173252 w 5607898"/>
              <a:gd name="connsiteY14" fmla="*/ 2637445 h 3065930"/>
              <a:gd name="connsiteX15" fmla="*/ 4830352 w 5607898"/>
              <a:gd name="connsiteY15" fmla="*/ 2904145 h 3065930"/>
              <a:gd name="connsiteX16" fmla="*/ 4472212 w 5607898"/>
              <a:gd name="connsiteY16" fmla="*/ 3026065 h 3065930"/>
              <a:gd name="connsiteX17" fmla="*/ 3954052 w 5607898"/>
              <a:gd name="connsiteY17" fmla="*/ 3041305 h 3065930"/>
              <a:gd name="connsiteX18" fmla="*/ 3473992 w 5607898"/>
              <a:gd name="connsiteY18" fmla="*/ 3033685 h 3065930"/>
              <a:gd name="connsiteX19" fmla="*/ 3222532 w 5607898"/>
              <a:gd name="connsiteY19" fmla="*/ 3064165 h 3065930"/>
              <a:gd name="connsiteX20" fmla="*/ 2986312 w 5607898"/>
              <a:gd name="connsiteY20" fmla="*/ 2972725 h 3065930"/>
              <a:gd name="connsiteX21" fmla="*/ 2910112 w 5607898"/>
              <a:gd name="connsiteY21" fmla="*/ 2683165 h 3065930"/>
              <a:gd name="connsiteX22" fmla="*/ 2872012 w 5607898"/>
              <a:gd name="connsiteY22" fmla="*/ 2340265 h 3065930"/>
              <a:gd name="connsiteX23" fmla="*/ 2856772 w 5607898"/>
              <a:gd name="connsiteY23" fmla="*/ 2043085 h 3065930"/>
              <a:gd name="connsiteX24" fmla="*/ 2772952 w 5607898"/>
              <a:gd name="connsiteY24" fmla="*/ 2065945 h 3065930"/>
              <a:gd name="connsiteX25" fmla="*/ 2780572 w 5607898"/>
              <a:gd name="connsiteY25" fmla="*/ 2233585 h 3065930"/>
              <a:gd name="connsiteX26" fmla="*/ 2780572 w 5607898"/>
              <a:gd name="connsiteY26" fmla="*/ 2614585 h 3065930"/>
              <a:gd name="connsiteX27" fmla="*/ 2750092 w 5607898"/>
              <a:gd name="connsiteY27" fmla="*/ 2827945 h 3065930"/>
              <a:gd name="connsiteX28" fmla="*/ 2643412 w 5607898"/>
              <a:gd name="connsiteY28" fmla="*/ 2987965 h 3065930"/>
              <a:gd name="connsiteX29" fmla="*/ 2346232 w 5607898"/>
              <a:gd name="connsiteY29" fmla="*/ 3048925 h 3065930"/>
              <a:gd name="connsiteX30" fmla="*/ 1942372 w 5607898"/>
              <a:gd name="connsiteY30" fmla="*/ 3041305 h 3065930"/>
              <a:gd name="connsiteX31" fmla="*/ 1287052 w 5607898"/>
              <a:gd name="connsiteY31" fmla="*/ 3026065 h 3065930"/>
              <a:gd name="connsiteX32" fmla="*/ 822232 w 5607898"/>
              <a:gd name="connsiteY32" fmla="*/ 2881285 h 3065930"/>
              <a:gd name="connsiteX33" fmla="*/ 265972 w 5607898"/>
              <a:gd name="connsiteY33" fmla="*/ 2485045 h 3065930"/>
              <a:gd name="connsiteX34" fmla="*/ 22132 w 5607898"/>
              <a:gd name="connsiteY34" fmla="*/ 2012605 h 3065930"/>
              <a:gd name="connsiteX35" fmla="*/ 44992 w 5607898"/>
              <a:gd name="connsiteY35" fmla="*/ 1441105 h 3065930"/>
              <a:gd name="connsiteX36" fmla="*/ 319312 w 5607898"/>
              <a:gd name="connsiteY36" fmla="*/ 961045 h 3065930"/>
              <a:gd name="connsiteX37" fmla="*/ 685072 w 5607898"/>
              <a:gd name="connsiteY37" fmla="*/ 602905 h 3065930"/>
              <a:gd name="connsiteX38" fmla="*/ 997492 w 5607898"/>
              <a:gd name="connsiteY38" fmla="*/ 427645 h 3065930"/>
              <a:gd name="connsiteX39" fmla="*/ 1340392 w 5607898"/>
              <a:gd name="connsiteY39" fmla="*/ 351445 h 3065930"/>
              <a:gd name="connsiteX40" fmla="*/ 1576612 w 5607898"/>
              <a:gd name="connsiteY40" fmla="*/ 176185 h 3065930"/>
              <a:gd name="connsiteX41" fmla="*/ 1904272 w 5607898"/>
              <a:gd name="connsiteY41" fmla="*/ 77125 h 3065930"/>
              <a:gd name="connsiteX42" fmla="*/ 2292892 w 5607898"/>
              <a:gd name="connsiteY42" fmla="*/ 107605 h 3065930"/>
              <a:gd name="connsiteX43" fmla="*/ 2491012 w 5607898"/>
              <a:gd name="connsiteY43" fmla="*/ 46645 h 3065930"/>
              <a:gd name="connsiteX44" fmla="*/ 2689132 w 5607898"/>
              <a:gd name="connsiteY44" fmla="*/ 16165 h 3065930"/>
              <a:gd name="connsiteX45" fmla="*/ 2780572 w 5607898"/>
              <a:gd name="connsiteY45" fmla="*/ 199045 h 3065930"/>
              <a:gd name="connsiteX46" fmla="*/ 2803432 w 5607898"/>
              <a:gd name="connsiteY46" fmla="*/ 374305 h 3065930"/>
              <a:gd name="connsiteX0" fmla="*/ 2803432 w 5607898"/>
              <a:gd name="connsiteY0" fmla="*/ 366226 h 3057851"/>
              <a:gd name="connsiteX1" fmla="*/ 2811052 w 5607898"/>
              <a:gd name="connsiteY1" fmla="*/ 206206 h 3057851"/>
              <a:gd name="connsiteX2" fmla="*/ 2864392 w 5607898"/>
              <a:gd name="connsiteY2" fmla="*/ 38566 h 3057851"/>
              <a:gd name="connsiteX3" fmla="*/ 3115852 w 5607898"/>
              <a:gd name="connsiteY3" fmla="*/ 53806 h 3057851"/>
              <a:gd name="connsiteX4" fmla="*/ 3230152 w 5607898"/>
              <a:gd name="connsiteY4" fmla="*/ 122386 h 3057851"/>
              <a:gd name="connsiteX5" fmla="*/ 3451132 w 5607898"/>
              <a:gd name="connsiteY5" fmla="*/ 30946 h 3057851"/>
              <a:gd name="connsiteX6" fmla="*/ 3969292 w 5607898"/>
              <a:gd name="connsiteY6" fmla="*/ 122386 h 3057851"/>
              <a:gd name="connsiteX7" fmla="*/ 4426492 w 5607898"/>
              <a:gd name="connsiteY7" fmla="*/ 328126 h 3057851"/>
              <a:gd name="connsiteX8" fmla="*/ 4716052 w 5607898"/>
              <a:gd name="connsiteY8" fmla="*/ 419566 h 3057851"/>
              <a:gd name="connsiteX9" fmla="*/ 4952272 w 5607898"/>
              <a:gd name="connsiteY9" fmla="*/ 602446 h 3057851"/>
              <a:gd name="connsiteX10" fmla="*/ 5226592 w 5607898"/>
              <a:gd name="connsiteY10" fmla="*/ 823426 h 3057851"/>
              <a:gd name="connsiteX11" fmla="*/ 5516152 w 5607898"/>
              <a:gd name="connsiteY11" fmla="*/ 1326346 h 3057851"/>
              <a:gd name="connsiteX12" fmla="*/ 5607592 w 5607898"/>
              <a:gd name="connsiteY12" fmla="*/ 1821646 h 3057851"/>
              <a:gd name="connsiteX13" fmla="*/ 5493292 w 5607898"/>
              <a:gd name="connsiteY13" fmla="*/ 2271226 h 3057851"/>
              <a:gd name="connsiteX14" fmla="*/ 5173252 w 5607898"/>
              <a:gd name="connsiteY14" fmla="*/ 2629366 h 3057851"/>
              <a:gd name="connsiteX15" fmla="*/ 4830352 w 5607898"/>
              <a:gd name="connsiteY15" fmla="*/ 2896066 h 3057851"/>
              <a:gd name="connsiteX16" fmla="*/ 4472212 w 5607898"/>
              <a:gd name="connsiteY16" fmla="*/ 3017986 h 3057851"/>
              <a:gd name="connsiteX17" fmla="*/ 3954052 w 5607898"/>
              <a:gd name="connsiteY17" fmla="*/ 3033226 h 3057851"/>
              <a:gd name="connsiteX18" fmla="*/ 3473992 w 5607898"/>
              <a:gd name="connsiteY18" fmla="*/ 3025606 h 3057851"/>
              <a:gd name="connsiteX19" fmla="*/ 3222532 w 5607898"/>
              <a:gd name="connsiteY19" fmla="*/ 3056086 h 3057851"/>
              <a:gd name="connsiteX20" fmla="*/ 2986312 w 5607898"/>
              <a:gd name="connsiteY20" fmla="*/ 2964646 h 3057851"/>
              <a:gd name="connsiteX21" fmla="*/ 2910112 w 5607898"/>
              <a:gd name="connsiteY21" fmla="*/ 2675086 h 3057851"/>
              <a:gd name="connsiteX22" fmla="*/ 2872012 w 5607898"/>
              <a:gd name="connsiteY22" fmla="*/ 2332186 h 3057851"/>
              <a:gd name="connsiteX23" fmla="*/ 2856772 w 5607898"/>
              <a:gd name="connsiteY23" fmla="*/ 2035006 h 3057851"/>
              <a:gd name="connsiteX24" fmla="*/ 2772952 w 5607898"/>
              <a:gd name="connsiteY24" fmla="*/ 2057866 h 3057851"/>
              <a:gd name="connsiteX25" fmla="*/ 2780572 w 5607898"/>
              <a:gd name="connsiteY25" fmla="*/ 2225506 h 3057851"/>
              <a:gd name="connsiteX26" fmla="*/ 2780572 w 5607898"/>
              <a:gd name="connsiteY26" fmla="*/ 2606506 h 3057851"/>
              <a:gd name="connsiteX27" fmla="*/ 2750092 w 5607898"/>
              <a:gd name="connsiteY27" fmla="*/ 2819866 h 3057851"/>
              <a:gd name="connsiteX28" fmla="*/ 2643412 w 5607898"/>
              <a:gd name="connsiteY28" fmla="*/ 2979886 h 3057851"/>
              <a:gd name="connsiteX29" fmla="*/ 2346232 w 5607898"/>
              <a:gd name="connsiteY29" fmla="*/ 3040846 h 3057851"/>
              <a:gd name="connsiteX30" fmla="*/ 1942372 w 5607898"/>
              <a:gd name="connsiteY30" fmla="*/ 3033226 h 3057851"/>
              <a:gd name="connsiteX31" fmla="*/ 1287052 w 5607898"/>
              <a:gd name="connsiteY31" fmla="*/ 3017986 h 3057851"/>
              <a:gd name="connsiteX32" fmla="*/ 822232 w 5607898"/>
              <a:gd name="connsiteY32" fmla="*/ 2873206 h 3057851"/>
              <a:gd name="connsiteX33" fmla="*/ 265972 w 5607898"/>
              <a:gd name="connsiteY33" fmla="*/ 2476966 h 3057851"/>
              <a:gd name="connsiteX34" fmla="*/ 22132 w 5607898"/>
              <a:gd name="connsiteY34" fmla="*/ 2004526 h 3057851"/>
              <a:gd name="connsiteX35" fmla="*/ 44992 w 5607898"/>
              <a:gd name="connsiteY35" fmla="*/ 1433026 h 3057851"/>
              <a:gd name="connsiteX36" fmla="*/ 319312 w 5607898"/>
              <a:gd name="connsiteY36" fmla="*/ 952966 h 3057851"/>
              <a:gd name="connsiteX37" fmla="*/ 685072 w 5607898"/>
              <a:gd name="connsiteY37" fmla="*/ 594826 h 3057851"/>
              <a:gd name="connsiteX38" fmla="*/ 997492 w 5607898"/>
              <a:gd name="connsiteY38" fmla="*/ 419566 h 3057851"/>
              <a:gd name="connsiteX39" fmla="*/ 1340392 w 5607898"/>
              <a:gd name="connsiteY39" fmla="*/ 343366 h 3057851"/>
              <a:gd name="connsiteX40" fmla="*/ 1576612 w 5607898"/>
              <a:gd name="connsiteY40" fmla="*/ 168106 h 3057851"/>
              <a:gd name="connsiteX41" fmla="*/ 1904272 w 5607898"/>
              <a:gd name="connsiteY41" fmla="*/ 69046 h 3057851"/>
              <a:gd name="connsiteX42" fmla="*/ 2292892 w 5607898"/>
              <a:gd name="connsiteY42" fmla="*/ 69046 h 3057851"/>
              <a:gd name="connsiteX43" fmla="*/ 2491012 w 5607898"/>
              <a:gd name="connsiteY43" fmla="*/ 38566 h 3057851"/>
              <a:gd name="connsiteX44" fmla="*/ 2689132 w 5607898"/>
              <a:gd name="connsiteY44" fmla="*/ 8086 h 3057851"/>
              <a:gd name="connsiteX45" fmla="*/ 2780572 w 5607898"/>
              <a:gd name="connsiteY45" fmla="*/ 190966 h 3057851"/>
              <a:gd name="connsiteX46" fmla="*/ 2803432 w 5607898"/>
              <a:gd name="connsiteY46" fmla="*/ 366226 h 3057851"/>
              <a:gd name="connsiteX0" fmla="*/ 2803432 w 5607898"/>
              <a:gd name="connsiteY0" fmla="*/ 366226 h 3057851"/>
              <a:gd name="connsiteX1" fmla="*/ 2811052 w 5607898"/>
              <a:gd name="connsiteY1" fmla="*/ 206206 h 3057851"/>
              <a:gd name="connsiteX2" fmla="*/ 2864392 w 5607898"/>
              <a:gd name="connsiteY2" fmla="*/ 38566 h 3057851"/>
              <a:gd name="connsiteX3" fmla="*/ 3115852 w 5607898"/>
              <a:gd name="connsiteY3" fmla="*/ 53806 h 3057851"/>
              <a:gd name="connsiteX4" fmla="*/ 3230152 w 5607898"/>
              <a:gd name="connsiteY4" fmla="*/ 122386 h 3057851"/>
              <a:gd name="connsiteX5" fmla="*/ 3451132 w 5607898"/>
              <a:gd name="connsiteY5" fmla="*/ 30946 h 3057851"/>
              <a:gd name="connsiteX6" fmla="*/ 3969292 w 5607898"/>
              <a:gd name="connsiteY6" fmla="*/ 122386 h 3057851"/>
              <a:gd name="connsiteX7" fmla="*/ 4426492 w 5607898"/>
              <a:gd name="connsiteY7" fmla="*/ 328126 h 3057851"/>
              <a:gd name="connsiteX8" fmla="*/ 4716052 w 5607898"/>
              <a:gd name="connsiteY8" fmla="*/ 419566 h 3057851"/>
              <a:gd name="connsiteX9" fmla="*/ 4952272 w 5607898"/>
              <a:gd name="connsiteY9" fmla="*/ 602446 h 3057851"/>
              <a:gd name="connsiteX10" fmla="*/ 5226592 w 5607898"/>
              <a:gd name="connsiteY10" fmla="*/ 823426 h 3057851"/>
              <a:gd name="connsiteX11" fmla="*/ 5516152 w 5607898"/>
              <a:gd name="connsiteY11" fmla="*/ 1326346 h 3057851"/>
              <a:gd name="connsiteX12" fmla="*/ 5607592 w 5607898"/>
              <a:gd name="connsiteY12" fmla="*/ 1821646 h 3057851"/>
              <a:gd name="connsiteX13" fmla="*/ 5493292 w 5607898"/>
              <a:gd name="connsiteY13" fmla="*/ 2271226 h 3057851"/>
              <a:gd name="connsiteX14" fmla="*/ 5173252 w 5607898"/>
              <a:gd name="connsiteY14" fmla="*/ 2629366 h 3057851"/>
              <a:gd name="connsiteX15" fmla="*/ 4830352 w 5607898"/>
              <a:gd name="connsiteY15" fmla="*/ 2896066 h 3057851"/>
              <a:gd name="connsiteX16" fmla="*/ 4472212 w 5607898"/>
              <a:gd name="connsiteY16" fmla="*/ 3017986 h 3057851"/>
              <a:gd name="connsiteX17" fmla="*/ 3954052 w 5607898"/>
              <a:gd name="connsiteY17" fmla="*/ 3033226 h 3057851"/>
              <a:gd name="connsiteX18" fmla="*/ 3473992 w 5607898"/>
              <a:gd name="connsiteY18" fmla="*/ 3025606 h 3057851"/>
              <a:gd name="connsiteX19" fmla="*/ 3222532 w 5607898"/>
              <a:gd name="connsiteY19" fmla="*/ 3056086 h 3057851"/>
              <a:gd name="connsiteX20" fmla="*/ 2986312 w 5607898"/>
              <a:gd name="connsiteY20" fmla="*/ 2964646 h 3057851"/>
              <a:gd name="connsiteX21" fmla="*/ 2910112 w 5607898"/>
              <a:gd name="connsiteY21" fmla="*/ 2675086 h 3057851"/>
              <a:gd name="connsiteX22" fmla="*/ 2872012 w 5607898"/>
              <a:gd name="connsiteY22" fmla="*/ 2332186 h 3057851"/>
              <a:gd name="connsiteX23" fmla="*/ 2856772 w 5607898"/>
              <a:gd name="connsiteY23" fmla="*/ 2035006 h 3057851"/>
              <a:gd name="connsiteX24" fmla="*/ 2772952 w 5607898"/>
              <a:gd name="connsiteY24" fmla="*/ 2057866 h 3057851"/>
              <a:gd name="connsiteX25" fmla="*/ 2780572 w 5607898"/>
              <a:gd name="connsiteY25" fmla="*/ 2225506 h 3057851"/>
              <a:gd name="connsiteX26" fmla="*/ 2780572 w 5607898"/>
              <a:gd name="connsiteY26" fmla="*/ 2606506 h 3057851"/>
              <a:gd name="connsiteX27" fmla="*/ 2750092 w 5607898"/>
              <a:gd name="connsiteY27" fmla="*/ 2819866 h 3057851"/>
              <a:gd name="connsiteX28" fmla="*/ 2643412 w 5607898"/>
              <a:gd name="connsiteY28" fmla="*/ 2979886 h 3057851"/>
              <a:gd name="connsiteX29" fmla="*/ 2346232 w 5607898"/>
              <a:gd name="connsiteY29" fmla="*/ 3040846 h 3057851"/>
              <a:gd name="connsiteX30" fmla="*/ 1942372 w 5607898"/>
              <a:gd name="connsiteY30" fmla="*/ 3033226 h 3057851"/>
              <a:gd name="connsiteX31" fmla="*/ 1287052 w 5607898"/>
              <a:gd name="connsiteY31" fmla="*/ 3017986 h 3057851"/>
              <a:gd name="connsiteX32" fmla="*/ 822232 w 5607898"/>
              <a:gd name="connsiteY32" fmla="*/ 2873206 h 3057851"/>
              <a:gd name="connsiteX33" fmla="*/ 265972 w 5607898"/>
              <a:gd name="connsiteY33" fmla="*/ 2476966 h 3057851"/>
              <a:gd name="connsiteX34" fmla="*/ 22132 w 5607898"/>
              <a:gd name="connsiteY34" fmla="*/ 2004526 h 3057851"/>
              <a:gd name="connsiteX35" fmla="*/ 44992 w 5607898"/>
              <a:gd name="connsiteY35" fmla="*/ 1433026 h 3057851"/>
              <a:gd name="connsiteX36" fmla="*/ 319312 w 5607898"/>
              <a:gd name="connsiteY36" fmla="*/ 952966 h 3057851"/>
              <a:gd name="connsiteX37" fmla="*/ 685072 w 5607898"/>
              <a:gd name="connsiteY37" fmla="*/ 594826 h 3057851"/>
              <a:gd name="connsiteX38" fmla="*/ 997492 w 5607898"/>
              <a:gd name="connsiteY38" fmla="*/ 419566 h 3057851"/>
              <a:gd name="connsiteX39" fmla="*/ 1340392 w 5607898"/>
              <a:gd name="connsiteY39" fmla="*/ 343366 h 3057851"/>
              <a:gd name="connsiteX40" fmla="*/ 1576612 w 5607898"/>
              <a:gd name="connsiteY40" fmla="*/ 168106 h 3057851"/>
              <a:gd name="connsiteX41" fmla="*/ 1904272 w 5607898"/>
              <a:gd name="connsiteY41" fmla="*/ 69046 h 3057851"/>
              <a:gd name="connsiteX42" fmla="*/ 2292892 w 5607898"/>
              <a:gd name="connsiteY42" fmla="*/ 69046 h 3057851"/>
              <a:gd name="connsiteX43" fmla="*/ 2491012 w 5607898"/>
              <a:gd name="connsiteY43" fmla="*/ 38566 h 3057851"/>
              <a:gd name="connsiteX44" fmla="*/ 2689132 w 5607898"/>
              <a:gd name="connsiteY44" fmla="*/ 8086 h 3057851"/>
              <a:gd name="connsiteX45" fmla="*/ 2780572 w 5607898"/>
              <a:gd name="connsiteY45" fmla="*/ 190966 h 3057851"/>
              <a:gd name="connsiteX46" fmla="*/ 2803432 w 5607898"/>
              <a:gd name="connsiteY46" fmla="*/ 366226 h 30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07898" h="3057851">
                <a:moveTo>
                  <a:pt x="2803432" y="366226"/>
                </a:moveTo>
                <a:cubicBezTo>
                  <a:pt x="2808512" y="368766"/>
                  <a:pt x="2800892" y="260816"/>
                  <a:pt x="2811052" y="206206"/>
                </a:cubicBezTo>
                <a:cubicBezTo>
                  <a:pt x="2821212" y="151596"/>
                  <a:pt x="2813592" y="63966"/>
                  <a:pt x="2864392" y="38566"/>
                </a:cubicBezTo>
                <a:cubicBezTo>
                  <a:pt x="2915192" y="13166"/>
                  <a:pt x="3054892" y="39836"/>
                  <a:pt x="3115852" y="53806"/>
                </a:cubicBezTo>
                <a:cubicBezTo>
                  <a:pt x="3176812" y="67776"/>
                  <a:pt x="3174272" y="126196"/>
                  <a:pt x="3230152" y="122386"/>
                </a:cubicBezTo>
                <a:cubicBezTo>
                  <a:pt x="3286032" y="118576"/>
                  <a:pt x="3327942" y="30946"/>
                  <a:pt x="3451132" y="30946"/>
                </a:cubicBezTo>
                <a:cubicBezTo>
                  <a:pt x="3574322" y="30946"/>
                  <a:pt x="3806732" y="72856"/>
                  <a:pt x="3969292" y="122386"/>
                </a:cubicBezTo>
                <a:cubicBezTo>
                  <a:pt x="4131852" y="171916"/>
                  <a:pt x="4302032" y="278596"/>
                  <a:pt x="4426492" y="328126"/>
                </a:cubicBezTo>
                <a:cubicBezTo>
                  <a:pt x="4550952" y="377656"/>
                  <a:pt x="4628422" y="373846"/>
                  <a:pt x="4716052" y="419566"/>
                </a:cubicBezTo>
                <a:cubicBezTo>
                  <a:pt x="4803682" y="465286"/>
                  <a:pt x="4867182" y="535136"/>
                  <a:pt x="4952272" y="602446"/>
                </a:cubicBezTo>
                <a:cubicBezTo>
                  <a:pt x="5037362" y="669756"/>
                  <a:pt x="5132612" y="702776"/>
                  <a:pt x="5226592" y="823426"/>
                </a:cubicBezTo>
                <a:cubicBezTo>
                  <a:pt x="5320572" y="944076"/>
                  <a:pt x="5452652" y="1159976"/>
                  <a:pt x="5516152" y="1326346"/>
                </a:cubicBezTo>
                <a:cubicBezTo>
                  <a:pt x="5579652" y="1492716"/>
                  <a:pt x="5611402" y="1664166"/>
                  <a:pt x="5607592" y="1821646"/>
                </a:cubicBezTo>
                <a:cubicBezTo>
                  <a:pt x="5603782" y="1979126"/>
                  <a:pt x="5565682" y="2136606"/>
                  <a:pt x="5493292" y="2271226"/>
                </a:cubicBezTo>
                <a:cubicBezTo>
                  <a:pt x="5420902" y="2405846"/>
                  <a:pt x="5283742" y="2525226"/>
                  <a:pt x="5173252" y="2629366"/>
                </a:cubicBezTo>
                <a:cubicBezTo>
                  <a:pt x="5062762" y="2733506"/>
                  <a:pt x="4947192" y="2831296"/>
                  <a:pt x="4830352" y="2896066"/>
                </a:cubicBezTo>
                <a:cubicBezTo>
                  <a:pt x="4713512" y="2960836"/>
                  <a:pt x="4618262" y="2995126"/>
                  <a:pt x="4472212" y="3017986"/>
                </a:cubicBezTo>
                <a:cubicBezTo>
                  <a:pt x="4326162" y="3040846"/>
                  <a:pt x="3954052" y="3033226"/>
                  <a:pt x="3954052" y="3033226"/>
                </a:cubicBezTo>
                <a:cubicBezTo>
                  <a:pt x="3787682" y="3034496"/>
                  <a:pt x="3595912" y="3021796"/>
                  <a:pt x="3473992" y="3025606"/>
                </a:cubicBezTo>
                <a:cubicBezTo>
                  <a:pt x="3352072" y="3029416"/>
                  <a:pt x="3303812" y="3066246"/>
                  <a:pt x="3222532" y="3056086"/>
                </a:cubicBezTo>
                <a:cubicBezTo>
                  <a:pt x="3141252" y="3045926"/>
                  <a:pt x="3038382" y="3028146"/>
                  <a:pt x="2986312" y="2964646"/>
                </a:cubicBezTo>
                <a:cubicBezTo>
                  <a:pt x="2934242" y="2901146"/>
                  <a:pt x="2929162" y="2780496"/>
                  <a:pt x="2910112" y="2675086"/>
                </a:cubicBezTo>
                <a:cubicBezTo>
                  <a:pt x="2891062" y="2569676"/>
                  <a:pt x="2880902" y="2438866"/>
                  <a:pt x="2872012" y="2332186"/>
                </a:cubicBezTo>
                <a:cubicBezTo>
                  <a:pt x="2863122" y="2225506"/>
                  <a:pt x="2873282" y="2080726"/>
                  <a:pt x="2856772" y="2035006"/>
                </a:cubicBezTo>
                <a:cubicBezTo>
                  <a:pt x="2840262" y="1989286"/>
                  <a:pt x="2785652" y="2026116"/>
                  <a:pt x="2772952" y="2057866"/>
                </a:cubicBezTo>
                <a:cubicBezTo>
                  <a:pt x="2760252" y="2089616"/>
                  <a:pt x="2779302" y="2134066"/>
                  <a:pt x="2780572" y="2225506"/>
                </a:cubicBezTo>
                <a:cubicBezTo>
                  <a:pt x="2781842" y="2316946"/>
                  <a:pt x="2785652" y="2507446"/>
                  <a:pt x="2780572" y="2606506"/>
                </a:cubicBezTo>
                <a:cubicBezTo>
                  <a:pt x="2775492" y="2705566"/>
                  <a:pt x="2772952" y="2757636"/>
                  <a:pt x="2750092" y="2819866"/>
                </a:cubicBezTo>
                <a:cubicBezTo>
                  <a:pt x="2727232" y="2882096"/>
                  <a:pt x="2710722" y="2943056"/>
                  <a:pt x="2643412" y="2979886"/>
                </a:cubicBezTo>
                <a:cubicBezTo>
                  <a:pt x="2576102" y="3016716"/>
                  <a:pt x="2463072" y="3031956"/>
                  <a:pt x="2346232" y="3040846"/>
                </a:cubicBezTo>
                <a:cubicBezTo>
                  <a:pt x="2229392" y="3049736"/>
                  <a:pt x="1942372" y="3033226"/>
                  <a:pt x="1942372" y="3033226"/>
                </a:cubicBezTo>
                <a:lnTo>
                  <a:pt x="1287052" y="3017986"/>
                </a:lnTo>
                <a:cubicBezTo>
                  <a:pt x="1100362" y="2991316"/>
                  <a:pt x="992412" y="2963376"/>
                  <a:pt x="822232" y="2873206"/>
                </a:cubicBezTo>
                <a:cubicBezTo>
                  <a:pt x="652052" y="2783036"/>
                  <a:pt x="399322" y="2621746"/>
                  <a:pt x="265972" y="2476966"/>
                </a:cubicBezTo>
                <a:cubicBezTo>
                  <a:pt x="132622" y="2332186"/>
                  <a:pt x="58962" y="2178516"/>
                  <a:pt x="22132" y="2004526"/>
                </a:cubicBezTo>
                <a:cubicBezTo>
                  <a:pt x="-14698" y="1830536"/>
                  <a:pt x="-4538" y="1608286"/>
                  <a:pt x="44992" y="1433026"/>
                </a:cubicBezTo>
                <a:cubicBezTo>
                  <a:pt x="94522" y="1257766"/>
                  <a:pt x="212632" y="1092666"/>
                  <a:pt x="319312" y="952966"/>
                </a:cubicBezTo>
                <a:cubicBezTo>
                  <a:pt x="425992" y="813266"/>
                  <a:pt x="572042" y="683726"/>
                  <a:pt x="685072" y="594826"/>
                </a:cubicBezTo>
                <a:cubicBezTo>
                  <a:pt x="798102" y="505926"/>
                  <a:pt x="888272" y="461476"/>
                  <a:pt x="997492" y="419566"/>
                </a:cubicBezTo>
                <a:cubicBezTo>
                  <a:pt x="1106712" y="377656"/>
                  <a:pt x="1243872" y="385276"/>
                  <a:pt x="1340392" y="343366"/>
                </a:cubicBezTo>
                <a:cubicBezTo>
                  <a:pt x="1436912" y="301456"/>
                  <a:pt x="1482632" y="213826"/>
                  <a:pt x="1576612" y="168106"/>
                </a:cubicBezTo>
                <a:cubicBezTo>
                  <a:pt x="1670592" y="122386"/>
                  <a:pt x="1784892" y="85556"/>
                  <a:pt x="1904272" y="69046"/>
                </a:cubicBezTo>
                <a:cubicBezTo>
                  <a:pt x="2023652" y="52536"/>
                  <a:pt x="2195102" y="13166"/>
                  <a:pt x="2292892" y="69046"/>
                </a:cubicBezTo>
                <a:cubicBezTo>
                  <a:pt x="2390682" y="124926"/>
                  <a:pt x="2424972" y="48726"/>
                  <a:pt x="2491012" y="38566"/>
                </a:cubicBezTo>
                <a:cubicBezTo>
                  <a:pt x="2557052" y="28406"/>
                  <a:pt x="2638332" y="-18584"/>
                  <a:pt x="2689132" y="8086"/>
                </a:cubicBezTo>
                <a:cubicBezTo>
                  <a:pt x="2739932" y="34756"/>
                  <a:pt x="2760252" y="131276"/>
                  <a:pt x="2780572" y="190966"/>
                </a:cubicBezTo>
                <a:cubicBezTo>
                  <a:pt x="2800892" y="250656"/>
                  <a:pt x="2798352" y="363686"/>
                  <a:pt x="2803432" y="36622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 3"/>
          <p:cNvSpPr/>
          <p:nvPr/>
        </p:nvSpPr>
        <p:spPr>
          <a:xfrm>
            <a:off x="5428566" y="1583284"/>
            <a:ext cx="47629" cy="997655"/>
          </a:xfrm>
          <a:custGeom>
            <a:avLst/>
            <a:gdLst>
              <a:gd name="connsiteX0" fmla="*/ 0 w 38100"/>
              <a:gd name="connsiteY0" fmla="*/ 0 h 784860"/>
              <a:gd name="connsiteX1" fmla="*/ 22860 w 38100"/>
              <a:gd name="connsiteY1" fmla="*/ 220980 h 784860"/>
              <a:gd name="connsiteX2" fmla="*/ 30480 w 38100"/>
              <a:gd name="connsiteY2" fmla="*/ 617220 h 784860"/>
              <a:gd name="connsiteX3" fmla="*/ 38100 w 38100"/>
              <a:gd name="connsiteY3" fmla="*/ 78486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784860">
                <a:moveTo>
                  <a:pt x="0" y="0"/>
                </a:moveTo>
                <a:cubicBezTo>
                  <a:pt x="8890" y="59055"/>
                  <a:pt x="17780" y="118110"/>
                  <a:pt x="22860" y="220980"/>
                </a:cubicBezTo>
                <a:cubicBezTo>
                  <a:pt x="27940" y="323850"/>
                  <a:pt x="27940" y="523240"/>
                  <a:pt x="30480" y="617220"/>
                </a:cubicBezTo>
                <a:cubicBezTo>
                  <a:pt x="33020" y="711200"/>
                  <a:pt x="35560" y="748030"/>
                  <a:pt x="38100" y="7848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6436459" y="1573598"/>
            <a:ext cx="22717" cy="978283"/>
          </a:xfrm>
          <a:custGeom>
            <a:avLst/>
            <a:gdLst>
              <a:gd name="connsiteX0" fmla="*/ 16706 w 18172"/>
              <a:gd name="connsiteY0" fmla="*/ 0 h 769620"/>
              <a:gd name="connsiteX1" fmla="*/ 16706 w 18172"/>
              <a:gd name="connsiteY1" fmla="*/ 304800 h 769620"/>
              <a:gd name="connsiteX2" fmla="*/ 1466 w 18172"/>
              <a:gd name="connsiteY2" fmla="*/ 640080 h 769620"/>
              <a:gd name="connsiteX3" fmla="*/ 1466 w 18172"/>
              <a:gd name="connsiteY3" fmla="*/ 746760 h 769620"/>
              <a:gd name="connsiteX4" fmla="*/ 9086 w 18172"/>
              <a:gd name="connsiteY4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2" h="769620">
                <a:moveTo>
                  <a:pt x="16706" y="0"/>
                </a:moveTo>
                <a:cubicBezTo>
                  <a:pt x="17976" y="99060"/>
                  <a:pt x="19246" y="198120"/>
                  <a:pt x="16706" y="304800"/>
                </a:cubicBezTo>
                <a:cubicBezTo>
                  <a:pt x="14166" y="411480"/>
                  <a:pt x="4006" y="566420"/>
                  <a:pt x="1466" y="640080"/>
                </a:cubicBezTo>
                <a:cubicBezTo>
                  <a:pt x="-1074" y="713740"/>
                  <a:pt x="196" y="725170"/>
                  <a:pt x="1466" y="746760"/>
                </a:cubicBezTo>
                <a:cubicBezTo>
                  <a:pt x="2736" y="768350"/>
                  <a:pt x="5911" y="768985"/>
                  <a:pt x="9086" y="769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3510183" y="2347396"/>
            <a:ext cx="4919221" cy="2442058"/>
          </a:xfrm>
          <a:custGeom>
            <a:avLst/>
            <a:gdLst>
              <a:gd name="connsiteX0" fmla="*/ 635431 w 3935081"/>
              <a:gd name="connsiteY0" fmla="*/ 46569 h 1921178"/>
              <a:gd name="connsiteX1" fmla="*/ 681151 w 3935081"/>
              <a:gd name="connsiteY1" fmla="*/ 16089 h 1921178"/>
              <a:gd name="connsiteX2" fmla="*/ 1024051 w 3935081"/>
              <a:gd name="connsiteY2" fmla="*/ 252309 h 1921178"/>
              <a:gd name="connsiteX3" fmla="*/ 1176451 w 3935081"/>
              <a:gd name="connsiteY3" fmla="*/ 526629 h 1921178"/>
              <a:gd name="connsiteX4" fmla="*/ 1260271 w 3935081"/>
              <a:gd name="connsiteY4" fmla="*/ 823809 h 1921178"/>
              <a:gd name="connsiteX5" fmla="*/ 1374571 w 3935081"/>
              <a:gd name="connsiteY5" fmla="*/ 999069 h 1921178"/>
              <a:gd name="connsiteX6" fmla="*/ 1709851 w 3935081"/>
              <a:gd name="connsiteY6" fmla="*/ 1037169 h 1921178"/>
              <a:gd name="connsiteX7" fmla="*/ 1907971 w 3935081"/>
              <a:gd name="connsiteY7" fmla="*/ 991449 h 1921178"/>
              <a:gd name="connsiteX8" fmla="*/ 1953691 w 3935081"/>
              <a:gd name="connsiteY8" fmla="*/ 991449 h 1921178"/>
              <a:gd name="connsiteX9" fmla="*/ 2121331 w 3935081"/>
              <a:gd name="connsiteY9" fmla="*/ 1014309 h 1921178"/>
              <a:gd name="connsiteX10" fmla="*/ 2464231 w 3935081"/>
              <a:gd name="connsiteY10" fmla="*/ 1029549 h 1921178"/>
              <a:gd name="connsiteX11" fmla="*/ 2662351 w 3935081"/>
              <a:gd name="connsiteY11" fmla="*/ 869529 h 1921178"/>
              <a:gd name="connsiteX12" fmla="*/ 2738551 w 3935081"/>
              <a:gd name="connsiteY12" fmla="*/ 503769 h 1921178"/>
              <a:gd name="connsiteX13" fmla="*/ 2898571 w 3935081"/>
              <a:gd name="connsiteY13" fmla="*/ 229449 h 1921178"/>
              <a:gd name="connsiteX14" fmla="*/ 3279571 w 3935081"/>
              <a:gd name="connsiteY14" fmla="*/ 31329 h 1921178"/>
              <a:gd name="connsiteX15" fmla="*/ 3279571 w 3935081"/>
              <a:gd name="connsiteY15" fmla="*/ 397089 h 1921178"/>
              <a:gd name="connsiteX16" fmla="*/ 3157651 w 3935081"/>
              <a:gd name="connsiteY16" fmla="*/ 770469 h 1921178"/>
              <a:gd name="connsiteX17" fmla="*/ 3218611 w 3935081"/>
              <a:gd name="connsiteY17" fmla="*/ 1174329 h 1921178"/>
              <a:gd name="connsiteX18" fmla="*/ 3531031 w 3935081"/>
              <a:gd name="connsiteY18" fmla="*/ 1288629 h 1921178"/>
              <a:gd name="connsiteX19" fmla="*/ 3774871 w 3935081"/>
              <a:gd name="connsiteY19" fmla="*/ 1372449 h 1921178"/>
              <a:gd name="connsiteX20" fmla="*/ 3934891 w 3935081"/>
              <a:gd name="connsiteY20" fmla="*/ 1562949 h 1921178"/>
              <a:gd name="connsiteX21" fmla="*/ 3744391 w 3935081"/>
              <a:gd name="connsiteY21" fmla="*/ 1700109 h 1921178"/>
              <a:gd name="connsiteX22" fmla="*/ 3393871 w 3935081"/>
              <a:gd name="connsiteY22" fmla="*/ 1852509 h 1921178"/>
              <a:gd name="connsiteX23" fmla="*/ 3050971 w 3935081"/>
              <a:gd name="connsiteY23" fmla="*/ 1860129 h 1921178"/>
              <a:gd name="connsiteX24" fmla="*/ 2647111 w 3935081"/>
              <a:gd name="connsiteY24" fmla="*/ 1921089 h 1921178"/>
              <a:gd name="connsiteX25" fmla="*/ 2380411 w 3935081"/>
              <a:gd name="connsiteY25" fmla="*/ 1844889 h 1921178"/>
              <a:gd name="connsiteX26" fmla="*/ 2410891 w 3935081"/>
              <a:gd name="connsiteY26" fmla="*/ 1524849 h 1921178"/>
              <a:gd name="connsiteX27" fmla="*/ 2403271 w 3935081"/>
              <a:gd name="connsiteY27" fmla="*/ 1326729 h 1921178"/>
              <a:gd name="connsiteX28" fmla="*/ 2281351 w 3935081"/>
              <a:gd name="connsiteY28" fmla="*/ 1242909 h 1921178"/>
              <a:gd name="connsiteX29" fmla="*/ 1976551 w 3935081"/>
              <a:gd name="connsiteY29" fmla="*/ 1265769 h 1921178"/>
              <a:gd name="connsiteX30" fmla="*/ 1763191 w 3935081"/>
              <a:gd name="connsiteY30" fmla="*/ 1250529 h 1921178"/>
              <a:gd name="connsiteX31" fmla="*/ 1587931 w 3935081"/>
              <a:gd name="connsiteY31" fmla="*/ 1242909 h 1921178"/>
              <a:gd name="connsiteX32" fmla="*/ 1519351 w 3935081"/>
              <a:gd name="connsiteY32" fmla="*/ 1425789 h 1921178"/>
              <a:gd name="connsiteX33" fmla="*/ 1565071 w 3935081"/>
              <a:gd name="connsiteY33" fmla="*/ 1761069 h 1921178"/>
              <a:gd name="connsiteX34" fmla="*/ 1427911 w 3935081"/>
              <a:gd name="connsiteY34" fmla="*/ 1890609 h 1921178"/>
              <a:gd name="connsiteX35" fmla="*/ 1184071 w 3935081"/>
              <a:gd name="connsiteY35" fmla="*/ 1867749 h 1921178"/>
              <a:gd name="connsiteX36" fmla="*/ 924991 w 3935081"/>
              <a:gd name="connsiteY36" fmla="*/ 1898229 h 1921178"/>
              <a:gd name="connsiteX37" fmla="*/ 704011 w 3935081"/>
              <a:gd name="connsiteY37" fmla="*/ 1860129 h 1921178"/>
              <a:gd name="connsiteX38" fmla="*/ 460171 w 3935081"/>
              <a:gd name="connsiteY38" fmla="*/ 1822029 h 1921178"/>
              <a:gd name="connsiteX39" fmla="*/ 277291 w 3935081"/>
              <a:gd name="connsiteY39" fmla="*/ 1806789 h 1921178"/>
              <a:gd name="connsiteX40" fmla="*/ 117271 w 3935081"/>
              <a:gd name="connsiteY40" fmla="*/ 1654389 h 1921178"/>
              <a:gd name="connsiteX41" fmla="*/ 2971 w 3935081"/>
              <a:gd name="connsiteY41" fmla="*/ 1517229 h 1921178"/>
              <a:gd name="connsiteX42" fmla="*/ 239191 w 3935081"/>
              <a:gd name="connsiteY42" fmla="*/ 1380069 h 1921178"/>
              <a:gd name="connsiteX43" fmla="*/ 643051 w 3935081"/>
              <a:gd name="connsiteY43" fmla="*/ 1212429 h 1921178"/>
              <a:gd name="connsiteX44" fmla="*/ 757351 w 3935081"/>
              <a:gd name="connsiteY44" fmla="*/ 1060029 h 1921178"/>
              <a:gd name="connsiteX45" fmla="*/ 719251 w 3935081"/>
              <a:gd name="connsiteY45" fmla="*/ 755229 h 1921178"/>
              <a:gd name="connsiteX46" fmla="*/ 620191 w 3935081"/>
              <a:gd name="connsiteY46" fmla="*/ 381849 h 1921178"/>
              <a:gd name="connsiteX47" fmla="*/ 612571 w 3935081"/>
              <a:gd name="connsiteY47" fmla="*/ 252309 h 1921178"/>
              <a:gd name="connsiteX48" fmla="*/ 635431 w 3935081"/>
              <a:gd name="connsiteY48" fmla="*/ 46569 h 19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35081" h="1921178">
                <a:moveTo>
                  <a:pt x="635431" y="46569"/>
                </a:moveTo>
                <a:cubicBezTo>
                  <a:pt x="646861" y="7199"/>
                  <a:pt x="616381" y="-18201"/>
                  <a:pt x="681151" y="16089"/>
                </a:cubicBezTo>
                <a:cubicBezTo>
                  <a:pt x="745921" y="50379"/>
                  <a:pt x="941501" y="167219"/>
                  <a:pt x="1024051" y="252309"/>
                </a:cubicBezTo>
                <a:cubicBezTo>
                  <a:pt x="1106601" y="337399"/>
                  <a:pt x="1137081" y="431379"/>
                  <a:pt x="1176451" y="526629"/>
                </a:cubicBezTo>
                <a:cubicBezTo>
                  <a:pt x="1215821" y="621879"/>
                  <a:pt x="1227251" y="745069"/>
                  <a:pt x="1260271" y="823809"/>
                </a:cubicBezTo>
                <a:cubicBezTo>
                  <a:pt x="1293291" y="902549"/>
                  <a:pt x="1299641" y="963509"/>
                  <a:pt x="1374571" y="999069"/>
                </a:cubicBezTo>
                <a:cubicBezTo>
                  <a:pt x="1449501" y="1034629"/>
                  <a:pt x="1620951" y="1038439"/>
                  <a:pt x="1709851" y="1037169"/>
                </a:cubicBezTo>
                <a:cubicBezTo>
                  <a:pt x="1798751" y="1035899"/>
                  <a:pt x="1867331" y="999069"/>
                  <a:pt x="1907971" y="991449"/>
                </a:cubicBezTo>
                <a:cubicBezTo>
                  <a:pt x="1948611" y="983829"/>
                  <a:pt x="1918131" y="987639"/>
                  <a:pt x="1953691" y="991449"/>
                </a:cubicBezTo>
                <a:cubicBezTo>
                  <a:pt x="1989251" y="995259"/>
                  <a:pt x="2036241" y="1007959"/>
                  <a:pt x="2121331" y="1014309"/>
                </a:cubicBezTo>
                <a:cubicBezTo>
                  <a:pt x="2206421" y="1020659"/>
                  <a:pt x="2374061" y="1053679"/>
                  <a:pt x="2464231" y="1029549"/>
                </a:cubicBezTo>
                <a:cubicBezTo>
                  <a:pt x="2554401" y="1005419"/>
                  <a:pt x="2616631" y="957159"/>
                  <a:pt x="2662351" y="869529"/>
                </a:cubicBezTo>
                <a:cubicBezTo>
                  <a:pt x="2708071" y="781899"/>
                  <a:pt x="2699181" y="610449"/>
                  <a:pt x="2738551" y="503769"/>
                </a:cubicBezTo>
                <a:cubicBezTo>
                  <a:pt x="2777921" y="397089"/>
                  <a:pt x="2808401" y="308189"/>
                  <a:pt x="2898571" y="229449"/>
                </a:cubicBezTo>
                <a:cubicBezTo>
                  <a:pt x="2988741" y="150709"/>
                  <a:pt x="3216071" y="3389"/>
                  <a:pt x="3279571" y="31329"/>
                </a:cubicBezTo>
                <a:cubicBezTo>
                  <a:pt x="3343071" y="59269"/>
                  <a:pt x="3299891" y="273899"/>
                  <a:pt x="3279571" y="397089"/>
                </a:cubicBezTo>
                <a:cubicBezTo>
                  <a:pt x="3259251" y="520279"/>
                  <a:pt x="3167811" y="640929"/>
                  <a:pt x="3157651" y="770469"/>
                </a:cubicBezTo>
                <a:cubicBezTo>
                  <a:pt x="3147491" y="900009"/>
                  <a:pt x="3156381" y="1087969"/>
                  <a:pt x="3218611" y="1174329"/>
                </a:cubicBezTo>
                <a:cubicBezTo>
                  <a:pt x="3280841" y="1260689"/>
                  <a:pt x="3438321" y="1255609"/>
                  <a:pt x="3531031" y="1288629"/>
                </a:cubicBezTo>
                <a:cubicBezTo>
                  <a:pt x="3623741" y="1321649"/>
                  <a:pt x="3707561" y="1326729"/>
                  <a:pt x="3774871" y="1372449"/>
                </a:cubicBezTo>
                <a:cubicBezTo>
                  <a:pt x="3842181" y="1418169"/>
                  <a:pt x="3939971" y="1508339"/>
                  <a:pt x="3934891" y="1562949"/>
                </a:cubicBezTo>
                <a:cubicBezTo>
                  <a:pt x="3929811" y="1617559"/>
                  <a:pt x="3834561" y="1651849"/>
                  <a:pt x="3744391" y="1700109"/>
                </a:cubicBezTo>
                <a:cubicBezTo>
                  <a:pt x="3654221" y="1748369"/>
                  <a:pt x="3509441" y="1825839"/>
                  <a:pt x="3393871" y="1852509"/>
                </a:cubicBezTo>
                <a:cubicBezTo>
                  <a:pt x="3278301" y="1879179"/>
                  <a:pt x="3175431" y="1848699"/>
                  <a:pt x="3050971" y="1860129"/>
                </a:cubicBezTo>
                <a:cubicBezTo>
                  <a:pt x="2926511" y="1871559"/>
                  <a:pt x="2758871" y="1923629"/>
                  <a:pt x="2647111" y="1921089"/>
                </a:cubicBezTo>
                <a:cubicBezTo>
                  <a:pt x="2535351" y="1918549"/>
                  <a:pt x="2419781" y="1910929"/>
                  <a:pt x="2380411" y="1844889"/>
                </a:cubicBezTo>
                <a:cubicBezTo>
                  <a:pt x="2341041" y="1778849"/>
                  <a:pt x="2407081" y="1611209"/>
                  <a:pt x="2410891" y="1524849"/>
                </a:cubicBezTo>
                <a:cubicBezTo>
                  <a:pt x="2414701" y="1438489"/>
                  <a:pt x="2424861" y="1373719"/>
                  <a:pt x="2403271" y="1326729"/>
                </a:cubicBezTo>
                <a:cubicBezTo>
                  <a:pt x="2381681" y="1279739"/>
                  <a:pt x="2352471" y="1253069"/>
                  <a:pt x="2281351" y="1242909"/>
                </a:cubicBezTo>
                <a:cubicBezTo>
                  <a:pt x="2210231" y="1232749"/>
                  <a:pt x="2062911" y="1264499"/>
                  <a:pt x="1976551" y="1265769"/>
                </a:cubicBezTo>
                <a:cubicBezTo>
                  <a:pt x="1890191" y="1267039"/>
                  <a:pt x="1827961" y="1254339"/>
                  <a:pt x="1763191" y="1250529"/>
                </a:cubicBezTo>
                <a:cubicBezTo>
                  <a:pt x="1698421" y="1246719"/>
                  <a:pt x="1628571" y="1213699"/>
                  <a:pt x="1587931" y="1242909"/>
                </a:cubicBezTo>
                <a:cubicBezTo>
                  <a:pt x="1547291" y="1272119"/>
                  <a:pt x="1523161" y="1339429"/>
                  <a:pt x="1519351" y="1425789"/>
                </a:cubicBezTo>
                <a:cubicBezTo>
                  <a:pt x="1515541" y="1512149"/>
                  <a:pt x="1580311" y="1683599"/>
                  <a:pt x="1565071" y="1761069"/>
                </a:cubicBezTo>
                <a:cubicBezTo>
                  <a:pt x="1549831" y="1838539"/>
                  <a:pt x="1491411" y="1872829"/>
                  <a:pt x="1427911" y="1890609"/>
                </a:cubicBezTo>
                <a:cubicBezTo>
                  <a:pt x="1364411" y="1908389"/>
                  <a:pt x="1267891" y="1866479"/>
                  <a:pt x="1184071" y="1867749"/>
                </a:cubicBezTo>
                <a:cubicBezTo>
                  <a:pt x="1100251" y="1869019"/>
                  <a:pt x="1005001" y="1899499"/>
                  <a:pt x="924991" y="1898229"/>
                </a:cubicBezTo>
                <a:cubicBezTo>
                  <a:pt x="844981" y="1896959"/>
                  <a:pt x="704011" y="1860129"/>
                  <a:pt x="704011" y="1860129"/>
                </a:cubicBezTo>
                <a:cubicBezTo>
                  <a:pt x="626541" y="1847429"/>
                  <a:pt x="531291" y="1830919"/>
                  <a:pt x="460171" y="1822029"/>
                </a:cubicBezTo>
                <a:cubicBezTo>
                  <a:pt x="389051" y="1813139"/>
                  <a:pt x="334441" y="1834729"/>
                  <a:pt x="277291" y="1806789"/>
                </a:cubicBezTo>
                <a:cubicBezTo>
                  <a:pt x="220141" y="1778849"/>
                  <a:pt x="162991" y="1702649"/>
                  <a:pt x="117271" y="1654389"/>
                </a:cubicBezTo>
                <a:cubicBezTo>
                  <a:pt x="71551" y="1606129"/>
                  <a:pt x="-17349" y="1562949"/>
                  <a:pt x="2971" y="1517229"/>
                </a:cubicBezTo>
                <a:cubicBezTo>
                  <a:pt x="23291" y="1471509"/>
                  <a:pt x="132511" y="1430869"/>
                  <a:pt x="239191" y="1380069"/>
                </a:cubicBezTo>
                <a:cubicBezTo>
                  <a:pt x="345871" y="1329269"/>
                  <a:pt x="556691" y="1265769"/>
                  <a:pt x="643051" y="1212429"/>
                </a:cubicBezTo>
                <a:cubicBezTo>
                  <a:pt x="729411" y="1159089"/>
                  <a:pt x="744651" y="1136229"/>
                  <a:pt x="757351" y="1060029"/>
                </a:cubicBezTo>
                <a:cubicBezTo>
                  <a:pt x="770051" y="983829"/>
                  <a:pt x="742111" y="868259"/>
                  <a:pt x="719251" y="755229"/>
                </a:cubicBezTo>
                <a:cubicBezTo>
                  <a:pt x="696391" y="642199"/>
                  <a:pt x="637971" y="465669"/>
                  <a:pt x="620191" y="381849"/>
                </a:cubicBezTo>
                <a:cubicBezTo>
                  <a:pt x="602411" y="298029"/>
                  <a:pt x="612571" y="308189"/>
                  <a:pt x="612571" y="252309"/>
                </a:cubicBezTo>
                <a:cubicBezTo>
                  <a:pt x="612571" y="196429"/>
                  <a:pt x="624001" y="85939"/>
                  <a:pt x="635431" y="46569"/>
                </a:cubicBezTo>
                <a:close/>
              </a:path>
            </a:pathLst>
          </a:cu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 w="101600" cmpd="dbl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7418637" y="1341069"/>
            <a:ext cx="942772" cy="1082138"/>
          </a:xfrm>
          <a:custGeom>
            <a:avLst/>
            <a:gdLst>
              <a:gd name="connsiteX0" fmla="*/ 526 w 754045"/>
              <a:gd name="connsiteY0" fmla="*/ 800151 h 847559"/>
              <a:gd name="connsiteX1" fmla="*/ 122446 w 754045"/>
              <a:gd name="connsiteY1" fmla="*/ 563931 h 847559"/>
              <a:gd name="connsiteX2" fmla="*/ 251986 w 754045"/>
              <a:gd name="connsiteY2" fmla="*/ 327711 h 847559"/>
              <a:gd name="connsiteX3" fmla="*/ 404386 w 754045"/>
              <a:gd name="connsiteY3" fmla="*/ 144831 h 847559"/>
              <a:gd name="connsiteX4" fmla="*/ 579646 w 754045"/>
              <a:gd name="connsiteY4" fmla="*/ 51 h 847559"/>
              <a:gd name="connsiteX5" fmla="*/ 732046 w 754045"/>
              <a:gd name="connsiteY5" fmla="*/ 160071 h 847559"/>
              <a:gd name="connsiteX6" fmla="*/ 732046 w 754045"/>
              <a:gd name="connsiteY6" fmla="*/ 266751 h 847559"/>
              <a:gd name="connsiteX7" fmla="*/ 533926 w 754045"/>
              <a:gd name="connsiteY7" fmla="*/ 396291 h 847559"/>
              <a:gd name="connsiteX8" fmla="*/ 335806 w 754045"/>
              <a:gd name="connsiteY8" fmla="*/ 716331 h 847559"/>
              <a:gd name="connsiteX9" fmla="*/ 221506 w 754045"/>
              <a:gd name="connsiteY9" fmla="*/ 845871 h 847559"/>
              <a:gd name="connsiteX10" fmla="*/ 69106 w 754045"/>
              <a:gd name="connsiteY10" fmla="*/ 784911 h 847559"/>
              <a:gd name="connsiteX11" fmla="*/ 76726 w 754045"/>
              <a:gd name="connsiteY11" fmla="*/ 708711 h 847559"/>
              <a:gd name="connsiteX12" fmla="*/ 526 w 754045"/>
              <a:gd name="connsiteY12" fmla="*/ 800151 h 847559"/>
              <a:gd name="connsiteX0" fmla="*/ 642 w 754161"/>
              <a:gd name="connsiteY0" fmla="*/ 800151 h 851323"/>
              <a:gd name="connsiteX1" fmla="*/ 122562 w 754161"/>
              <a:gd name="connsiteY1" fmla="*/ 563931 h 851323"/>
              <a:gd name="connsiteX2" fmla="*/ 252102 w 754161"/>
              <a:gd name="connsiteY2" fmla="*/ 327711 h 851323"/>
              <a:gd name="connsiteX3" fmla="*/ 404502 w 754161"/>
              <a:gd name="connsiteY3" fmla="*/ 144831 h 851323"/>
              <a:gd name="connsiteX4" fmla="*/ 579762 w 754161"/>
              <a:gd name="connsiteY4" fmla="*/ 51 h 851323"/>
              <a:gd name="connsiteX5" fmla="*/ 732162 w 754161"/>
              <a:gd name="connsiteY5" fmla="*/ 160071 h 851323"/>
              <a:gd name="connsiteX6" fmla="*/ 732162 w 754161"/>
              <a:gd name="connsiteY6" fmla="*/ 266751 h 851323"/>
              <a:gd name="connsiteX7" fmla="*/ 534042 w 754161"/>
              <a:gd name="connsiteY7" fmla="*/ 396291 h 851323"/>
              <a:gd name="connsiteX8" fmla="*/ 335922 w 754161"/>
              <a:gd name="connsiteY8" fmla="*/ 716331 h 851323"/>
              <a:gd name="connsiteX9" fmla="*/ 221622 w 754161"/>
              <a:gd name="connsiteY9" fmla="*/ 845871 h 851323"/>
              <a:gd name="connsiteX10" fmla="*/ 130182 w 754161"/>
              <a:gd name="connsiteY10" fmla="*/ 815391 h 851323"/>
              <a:gd name="connsiteX11" fmla="*/ 76842 w 754161"/>
              <a:gd name="connsiteY11" fmla="*/ 708711 h 851323"/>
              <a:gd name="connsiteX12" fmla="*/ 642 w 754161"/>
              <a:gd name="connsiteY12" fmla="*/ 800151 h 851323"/>
              <a:gd name="connsiteX0" fmla="*/ 642 w 754161"/>
              <a:gd name="connsiteY0" fmla="*/ 800151 h 851323"/>
              <a:gd name="connsiteX1" fmla="*/ 122562 w 754161"/>
              <a:gd name="connsiteY1" fmla="*/ 563931 h 851323"/>
              <a:gd name="connsiteX2" fmla="*/ 252102 w 754161"/>
              <a:gd name="connsiteY2" fmla="*/ 327711 h 851323"/>
              <a:gd name="connsiteX3" fmla="*/ 404502 w 754161"/>
              <a:gd name="connsiteY3" fmla="*/ 144831 h 851323"/>
              <a:gd name="connsiteX4" fmla="*/ 579762 w 754161"/>
              <a:gd name="connsiteY4" fmla="*/ 51 h 851323"/>
              <a:gd name="connsiteX5" fmla="*/ 732162 w 754161"/>
              <a:gd name="connsiteY5" fmla="*/ 160071 h 851323"/>
              <a:gd name="connsiteX6" fmla="*/ 732162 w 754161"/>
              <a:gd name="connsiteY6" fmla="*/ 266751 h 851323"/>
              <a:gd name="connsiteX7" fmla="*/ 534042 w 754161"/>
              <a:gd name="connsiteY7" fmla="*/ 396291 h 851323"/>
              <a:gd name="connsiteX8" fmla="*/ 335922 w 754161"/>
              <a:gd name="connsiteY8" fmla="*/ 716331 h 851323"/>
              <a:gd name="connsiteX9" fmla="*/ 221622 w 754161"/>
              <a:gd name="connsiteY9" fmla="*/ 845871 h 851323"/>
              <a:gd name="connsiteX10" fmla="*/ 130182 w 754161"/>
              <a:gd name="connsiteY10" fmla="*/ 815391 h 851323"/>
              <a:gd name="connsiteX11" fmla="*/ 76842 w 754161"/>
              <a:gd name="connsiteY11" fmla="*/ 807771 h 851323"/>
              <a:gd name="connsiteX12" fmla="*/ 642 w 754161"/>
              <a:gd name="connsiteY12" fmla="*/ 800151 h 8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161" h="851323">
                <a:moveTo>
                  <a:pt x="642" y="800151"/>
                </a:moveTo>
                <a:cubicBezTo>
                  <a:pt x="8262" y="759511"/>
                  <a:pt x="80652" y="642671"/>
                  <a:pt x="122562" y="563931"/>
                </a:cubicBezTo>
                <a:cubicBezTo>
                  <a:pt x="164472" y="485191"/>
                  <a:pt x="205112" y="397561"/>
                  <a:pt x="252102" y="327711"/>
                </a:cubicBezTo>
                <a:cubicBezTo>
                  <a:pt x="299092" y="257861"/>
                  <a:pt x="349892" y="199441"/>
                  <a:pt x="404502" y="144831"/>
                </a:cubicBezTo>
                <a:cubicBezTo>
                  <a:pt x="459112" y="90221"/>
                  <a:pt x="525152" y="-2489"/>
                  <a:pt x="579762" y="51"/>
                </a:cubicBezTo>
                <a:cubicBezTo>
                  <a:pt x="634372" y="2591"/>
                  <a:pt x="706762" y="115621"/>
                  <a:pt x="732162" y="160071"/>
                </a:cubicBezTo>
                <a:cubicBezTo>
                  <a:pt x="757562" y="204521"/>
                  <a:pt x="765182" y="227381"/>
                  <a:pt x="732162" y="266751"/>
                </a:cubicBezTo>
                <a:cubicBezTo>
                  <a:pt x="699142" y="306121"/>
                  <a:pt x="600082" y="321361"/>
                  <a:pt x="534042" y="396291"/>
                </a:cubicBezTo>
                <a:cubicBezTo>
                  <a:pt x="468002" y="471221"/>
                  <a:pt x="387992" y="641401"/>
                  <a:pt x="335922" y="716331"/>
                </a:cubicBezTo>
                <a:cubicBezTo>
                  <a:pt x="283852" y="791261"/>
                  <a:pt x="255912" y="829361"/>
                  <a:pt x="221622" y="845871"/>
                </a:cubicBezTo>
                <a:cubicBezTo>
                  <a:pt x="187332" y="862381"/>
                  <a:pt x="154312" y="838251"/>
                  <a:pt x="130182" y="815391"/>
                </a:cubicBezTo>
                <a:cubicBezTo>
                  <a:pt x="106052" y="792531"/>
                  <a:pt x="98432" y="810311"/>
                  <a:pt x="76842" y="807771"/>
                </a:cubicBezTo>
                <a:cubicBezTo>
                  <a:pt x="55252" y="805231"/>
                  <a:pt x="-6978" y="840791"/>
                  <a:pt x="642" y="8001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532932" y="1349735"/>
            <a:ext cx="949986" cy="1295911"/>
          </a:xfrm>
          <a:custGeom>
            <a:avLst/>
            <a:gdLst>
              <a:gd name="connsiteX0" fmla="*/ 160032 w 759932"/>
              <a:gd name="connsiteY0" fmla="*/ 305654 h 1019499"/>
              <a:gd name="connsiteX1" fmla="*/ 373392 w 759932"/>
              <a:gd name="connsiteY1" fmla="*/ 610454 h 1019499"/>
              <a:gd name="connsiteX2" fmla="*/ 571512 w 759932"/>
              <a:gd name="connsiteY2" fmla="*/ 983834 h 1019499"/>
              <a:gd name="connsiteX3" fmla="*/ 617232 w 759932"/>
              <a:gd name="connsiteY3" fmla="*/ 991454 h 1019499"/>
              <a:gd name="connsiteX4" fmla="*/ 754392 w 759932"/>
              <a:gd name="connsiteY4" fmla="*/ 869534 h 1019499"/>
              <a:gd name="connsiteX5" fmla="*/ 708672 w 759932"/>
              <a:gd name="connsiteY5" fmla="*/ 717134 h 1019499"/>
              <a:gd name="connsiteX6" fmla="*/ 487692 w 759932"/>
              <a:gd name="connsiteY6" fmla="*/ 320894 h 1019499"/>
              <a:gd name="connsiteX7" fmla="*/ 297192 w 759932"/>
              <a:gd name="connsiteY7" fmla="*/ 107534 h 1019499"/>
              <a:gd name="connsiteX8" fmla="*/ 152412 w 759932"/>
              <a:gd name="connsiteY8" fmla="*/ 854 h 1019499"/>
              <a:gd name="connsiteX9" fmla="*/ 12 w 759932"/>
              <a:gd name="connsiteY9" fmla="*/ 160874 h 1019499"/>
              <a:gd name="connsiteX10" fmla="*/ 160032 w 759932"/>
              <a:gd name="connsiteY10" fmla="*/ 305654 h 10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932" h="1019499">
                <a:moveTo>
                  <a:pt x="160032" y="305654"/>
                </a:moveTo>
                <a:cubicBezTo>
                  <a:pt x="222262" y="380584"/>
                  <a:pt x="304812" y="497424"/>
                  <a:pt x="373392" y="610454"/>
                </a:cubicBezTo>
                <a:cubicBezTo>
                  <a:pt x="441972" y="723484"/>
                  <a:pt x="530872" y="920334"/>
                  <a:pt x="571512" y="983834"/>
                </a:cubicBezTo>
                <a:cubicBezTo>
                  <a:pt x="612152" y="1047334"/>
                  <a:pt x="586752" y="1010504"/>
                  <a:pt x="617232" y="991454"/>
                </a:cubicBezTo>
                <a:cubicBezTo>
                  <a:pt x="647712" y="972404"/>
                  <a:pt x="739152" y="915254"/>
                  <a:pt x="754392" y="869534"/>
                </a:cubicBezTo>
                <a:cubicBezTo>
                  <a:pt x="769632" y="823814"/>
                  <a:pt x="753122" y="808574"/>
                  <a:pt x="708672" y="717134"/>
                </a:cubicBezTo>
                <a:cubicBezTo>
                  <a:pt x="664222" y="625694"/>
                  <a:pt x="556272" y="422494"/>
                  <a:pt x="487692" y="320894"/>
                </a:cubicBezTo>
                <a:cubicBezTo>
                  <a:pt x="419112" y="219294"/>
                  <a:pt x="353072" y="160874"/>
                  <a:pt x="297192" y="107534"/>
                </a:cubicBezTo>
                <a:cubicBezTo>
                  <a:pt x="241312" y="54194"/>
                  <a:pt x="201942" y="-8036"/>
                  <a:pt x="152412" y="854"/>
                </a:cubicBezTo>
                <a:cubicBezTo>
                  <a:pt x="102882" y="9744"/>
                  <a:pt x="1282" y="110074"/>
                  <a:pt x="12" y="160874"/>
                </a:cubicBezTo>
                <a:cubicBezTo>
                  <a:pt x="-1258" y="211674"/>
                  <a:pt x="97802" y="230724"/>
                  <a:pt x="160032" y="3056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7984268" y="1966939"/>
            <a:ext cx="1359464" cy="1458992"/>
          </a:xfrm>
          <a:custGeom>
            <a:avLst/>
            <a:gdLst>
              <a:gd name="connsiteX0" fmla="*/ 51092 w 1101956"/>
              <a:gd name="connsiteY0" fmla="*/ 58652 h 1165269"/>
              <a:gd name="connsiteX1" fmla="*/ 211112 w 1101956"/>
              <a:gd name="connsiteY1" fmla="*/ 5312 h 1165269"/>
              <a:gd name="connsiteX2" fmla="*/ 500672 w 1101956"/>
              <a:gd name="connsiteY2" fmla="*/ 195812 h 1165269"/>
              <a:gd name="connsiteX3" fmla="*/ 706412 w 1101956"/>
              <a:gd name="connsiteY3" fmla="*/ 378692 h 1165269"/>
              <a:gd name="connsiteX4" fmla="*/ 813092 w 1101956"/>
              <a:gd name="connsiteY4" fmla="*/ 492992 h 1165269"/>
              <a:gd name="connsiteX5" fmla="*/ 912152 w 1101956"/>
              <a:gd name="connsiteY5" fmla="*/ 706352 h 1165269"/>
              <a:gd name="connsiteX6" fmla="*/ 1056932 w 1101956"/>
              <a:gd name="connsiteY6" fmla="*/ 927332 h 1165269"/>
              <a:gd name="connsiteX7" fmla="*/ 1095032 w 1101956"/>
              <a:gd name="connsiteY7" fmla="*/ 995912 h 1165269"/>
              <a:gd name="connsiteX8" fmla="*/ 935012 w 1101956"/>
              <a:gd name="connsiteY8" fmla="*/ 1087352 h 1165269"/>
              <a:gd name="connsiteX9" fmla="*/ 797852 w 1101956"/>
              <a:gd name="connsiteY9" fmla="*/ 1163552 h 1165269"/>
              <a:gd name="connsiteX10" fmla="*/ 622592 w 1101956"/>
              <a:gd name="connsiteY10" fmla="*/ 1011152 h 1165269"/>
              <a:gd name="connsiteX11" fmla="*/ 523532 w 1101956"/>
              <a:gd name="connsiteY11" fmla="*/ 767312 h 1165269"/>
              <a:gd name="connsiteX12" fmla="*/ 439712 w 1101956"/>
              <a:gd name="connsiteY12" fmla="*/ 553952 h 1165269"/>
              <a:gd name="connsiteX13" fmla="*/ 325412 w 1101956"/>
              <a:gd name="connsiteY13" fmla="*/ 378692 h 1165269"/>
              <a:gd name="connsiteX14" fmla="*/ 119672 w 1101956"/>
              <a:gd name="connsiteY14" fmla="*/ 294872 h 1165269"/>
              <a:gd name="connsiteX15" fmla="*/ 5372 w 1101956"/>
              <a:gd name="connsiteY15" fmla="*/ 119612 h 1165269"/>
              <a:gd name="connsiteX16" fmla="*/ 51092 w 1101956"/>
              <a:gd name="connsiteY16" fmla="*/ 58652 h 1165269"/>
              <a:gd name="connsiteX0" fmla="*/ 51092 w 1101956"/>
              <a:gd name="connsiteY0" fmla="*/ 60410 h 1167027"/>
              <a:gd name="connsiteX1" fmla="*/ 211112 w 1101956"/>
              <a:gd name="connsiteY1" fmla="*/ 7070 h 1167027"/>
              <a:gd name="connsiteX2" fmla="*/ 470194 w 1101956"/>
              <a:gd name="connsiteY2" fmla="*/ 227544 h 1167027"/>
              <a:gd name="connsiteX3" fmla="*/ 706412 w 1101956"/>
              <a:gd name="connsiteY3" fmla="*/ 380450 h 1167027"/>
              <a:gd name="connsiteX4" fmla="*/ 813092 w 1101956"/>
              <a:gd name="connsiteY4" fmla="*/ 494750 h 1167027"/>
              <a:gd name="connsiteX5" fmla="*/ 912152 w 1101956"/>
              <a:gd name="connsiteY5" fmla="*/ 708110 h 1167027"/>
              <a:gd name="connsiteX6" fmla="*/ 1056932 w 1101956"/>
              <a:gd name="connsiteY6" fmla="*/ 929090 h 1167027"/>
              <a:gd name="connsiteX7" fmla="*/ 1095032 w 1101956"/>
              <a:gd name="connsiteY7" fmla="*/ 997670 h 1167027"/>
              <a:gd name="connsiteX8" fmla="*/ 935012 w 1101956"/>
              <a:gd name="connsiteY8" fmla="*/ 1089110 h 1167027"/>
              <a:gd name="connsiteX9" fmla="*/ 797852 w 1101956"/>
              <a:gd name="connsiteY9" fmla="*/ 1165310 h 1167027"/>
              <a:gd name="connsiteX10" fmla="*/ 622592 w 1101956"/>
              <a:gd name="connsiteY10" fmla="*/ 1012910 h 1167027"/>
              <a:gd name="connsiteX11" fmla="*/ 523532 w 1101956"/>
              <a:gd name="connsiteY11" fmla="*/ 769070 h 1167027"/>
              <a:gd name="connsiteX12" fmla="*/ 439712 w 1101956"/>
              <a:gd name="connsiteY12" fmla="*/ 555710 h 1167027"/>
              <a:gd name="connsiteX13" fmla="*/ 325412 w 1101956"/>
              <a:gd name="connsiteY13" fmla="*/ 380450 h 1167027"/>
              <a:gd name="connsiteX14" fmla="*/ 119672 w 1101956"/>
              <a:gd name="connsiteY14" fmla="*/ 296630 h 1167027"/>
              <a:gd name="connsiteX15" fmla="*/ 5372 w 1101956"/>
              <a:gd name="connsiteY15" fmla="*/ 121370 h 1167027"/>
              <a:gd name="connsiteX16" fmla="*/ 51092 w 1101956"/>
              <a:gd name="connsiteY16" fmla="*/ 60410 h 1167027"/>
              <a:gd name="connsiteX0" fmla="*/ 51092 w 1101956"/>
              <a:gd name="connsiteY0" fmla="*/ 33456 h 1140073"/>
              <a:gd name="connsiteX1" fmla="*/ 211112 w 1101956"/>
              <a:gd name="connsiteY1" fmla="*/ 10090 h 1140073"/>
              <a:gd name="connsiteX2" fmla="*/ 470194 w 1101956"/>
              <a:gd name="connsiteY2" fmla="*/ 200590 h 1140073"/>
              <a:gd name="connsiteX3" fmla="*/ 706412 w 1101956"/>
              <a:gd name="connsiteY3" fmla="*/ 353496 h 1140073"/>
              <a:gd name="connsiteX4" fmla="*/ 813092 w 1101956"/>
              <a:gd name="connsiteY4" fmla="*/ 467796 h 1140073"/>
              <a:gd name="connsiteX5" fmla="*/ 912152 w 1101956"/>
              <a:gd name="connsiteY5" fmla="*/ 681156 h 1140073"/>
              <a:gd name="connsiteX6" fmla="*/ 1056932 w 1101956"/>
              <a:gd name="connsiteY6" fmla="*/ 902136 h 1140073"/>
              <a:gd name="connsiteX7" fmla="*/ 1095032 w 1101956"/>
              <a:gd name="connsiteY7" fmla="*/ 970716 h 1140073"/>
              <a:gd name="connsiteX8" fmla="*/ 935012 w 1101956"/>
              <a:gd name="connsiteY8" fmla="*/ 1062156 h 1140073"/>
              <a:gd name="connsiteX9" fmla="*/ 797852 w 1101956"/>
              <a:gd name="connsiteY9" fmla="*/ 1138356 h 1140073"/>
              <a:gd name="connsiteX10" fmla="*/ 622592 w 1101956"/>
              <a:gd name="connsiteY10" fmla="*/ 985956 h 1140073"/>
              <a:gd name="connsiteX11" fmla="*/ 523532 w 1101956"/>
              <a:gd name="connsiteY11" fmla="*/ 742116 h 1140073"/>
              <a:gd name="connsiteX12" fmla="*/ 439712 w 1101956"/>
              <a:gd name="connsiteY12" fmla="*/ 528756 h 1140073"/>
              <a:gd name="connsiteX13" fmla="*/ 325412 w 1101956"/>
              <a:gd name="connsiteY13" fmla="*/ 353496 h 1140073"/>
              <a:gd name="connsiteX14" fmla="*/ 119672 w 1101956"/>
              <a:gd name="connsiteY14" fmla="*/ 269676 h 1140073"/>
              <a:gd name="connsiteX15" fmla="*/ 5372 w 1101956"/>
              <a:gd name="connsiteY15" fmla="*/ 94416 h 1140073"/>
              <a:gd name="connsiteX16" fmla="*/ 51092 w 1101956"/>
              <a:gd name="connsiteY16" fmla="*/ 33456 h 1140073"/>
              <a:gd name="connsiteX0" fmla="*/ 51092 w 1101956"/>
              <a:gd name="connsiteY0" fmla="*/ 33456 h 1140073"/>
              <a:gd name="connsiteX1" fmla="*/ 211112 w 1101956"/>
              <a:gd name="connsiteY1" fmla="*/ 10090 h 1140073"/>
              <a:gd name="connsiteX2" fmla="*/ 470194 w 1101956"/>
              <a:gd name="connsiteY2" fmla="*/ 200590 h 1140073"/>
              <a:gd name="connsiteX3" fmla="*/ 706412 w 1101956"/>
              <a:gd name="connsiteY3" fmla="*/ 353496 h 1140073"/>
              <a:gd name="connsiteX4" fmla="*/ 823251 w 1101956"/>
              <a:gd name="connsiteY4" fmla="*/ 497770 h 1140073"/>
              <a:gd name="connsiteX5" fmla="*/ 912152 w 1101956"/>
              <a:gd name="connsiteY5" fmla="*/ 681156 h 1140073"/>
              <a:gd name="connsiteX6" fmla="*/ 1056932 w 1101956"/>
              <a:gd name="connsiteY6" fmla="*/ 902136 h 1140073"/>
              <a:gd name="connsiteX7" fmla="*/ 1095032 w 1101956"/>
              <a:gd name="connsiteY7" fmla="*/ 970716 h 1140073"/>
              <a:gd name="connsiteX8" fmla="*/ 935012 w 1101956"/>
              <a:gd name="connsiteY8" fmla="*/ 1062156 h 1140073"/>
              <a:gd name="connsiteX9" fmla="*/ 797852 w 1101956"/>
              <a:gd name="connsiteY9" fmla="*/ 1138356 h 1140073"/>
              <a:gd name="connsiteX10" fmla="*/ 622592 w 1101956"/>
              <a:gd name="connsiteY10" fmla="*/ 985956 h 1140073"/>
              <a:gd name="connsiteX11" fmla="*/ 523532 w 1101956"/>
              <a:gd name="connsiteY11" fmla="*/ 742116 h 1140073"/>
              <a:gd name="connsiteX12" fmla="*/ 439712 w 1101956"/>
              <a:gd name="connsiteY12" fmla="*/ 528756 h 1140073"/>
              <a:gd name="connsiteX13" fmla="*/ 325412 w 1101956"/>
              <a:gd name="connsiteY13" fmla="*/ 353496 h 1140073"/>
              <a:gd name="connsiteX14" fmla="*/ 119672 w 1101956"/>
              <a:gd name="connsiteY14" fmla="*/ 269676 h 1140073"/>
              <a:gd name="connsiteX15" fmla="*/ 5372 w 1101956"/>
              <a:gd name="connsiteY15" fmla="*/ 94416 h 1140073"/>
              <a:gd name="connsiteX16" fmla="*/ 51092 w 1101956"/>
              <a:gd name="connsiteY16" fmla="*/ 33456 h 114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1956" h="1140073">
                <a:moveTo>
                  <a:pt x="51092" y="33456"/>
                </a:moveTo>
                <a:cubicBezTo>
                  <a:pt x="85382" y="19402"/>
                  <a:pt x="141262" y="-17766"/>
                  <a:pt x="211112" y="10090"/>
                </a:cubicBezTo>
                <a:cubicBezTo>
                  <a:pt x="280962" y="37946"/>
                  <a:pt x="387644" y="143356"/>
                  <a:pt x="470194" y="200590"/>
                </a:cubicBezTo>
                <a:cubicBezTo>
                  <a:pt x="552744" y="257824"/>
                  <a:pt x="647569" y="303966"/>
                  <a:pt x="706412" y="353496"/>
                </a:cubicBezTo>
                <a:cubicBezTo>
                  <a:pt x="765255" y="403026"/>
                  <a:pt x="788961" y="443160"/>
                  <a:pt x="823251" y="497770"/>
                </a:cubicBezTo>
                <a:cubicBezTo>
                  <a:pt x="857541" y="552380"/>
                  <a:pt x="873205" y="613762"/>
                  <a:pt x="912152" y="681156"/>
                </a:cubicBezTo>
                <a:cubicBezTo>
                  <a:pt x="951099" y="748550"/>
                  <a:pt x="1026452" y="853876"/>
                  <a:pt x="1056932" y="902136"/>
                </a:cubicBezTo>
                <a:cubicBezTo>
                  <a:pt x="1087412" y="950396"/>
                  <a:pt x="1115352" y="944046"/>
                  <a:pt x="1095032" y="970716"/>
                </a:cubicBezTo>
                <a:cubicBezTo>
                  <a:pt x="1074712" y="997386"/>
                  <a:pt x="935012" y="1062156"/>
                  <a:pt x="935012" y="1062156"/>
                </a:cubicBezTo>
                <a:cubicBezTo>
                  <a:pt x="885482" y="1090096"/>
                  <a:pt x="849922" y="1151056"/>
                  <a:pt x="797852" y="1138356"/>
                </a:cubicBezTo>
                <a:cubicBezTo>
                  <a:pt x="745782" y="1125656"/>
                  <a:pt x="668312" y="1051996"/>
                  <a:pt x="622592" y="985956"/>
                </a:cubicBezTo>
                <a:cubicBezTo>
                  <a:pt x="576872" y="919916"/>
                  <a:pt x="554012" y="818316"/>
                  <a:pt x="523532" y="742116"/>
                </a:cubicBezTo>
                <a:cubicBezTo>
                  <a:pt x="493052" y="665916"/>
                  <a:pt x="472732" y="593526"/>
                  <a:pt x="439712" y="528756"/>
                </a:cubicBezTo>
                <a:cubicBezTo>
                  <a:pt x="406692" y="463986"/>
                  <a:pt x="378752" y="396676"/>
                  <a:pt x="325412" y="353496"/>
                </a:cubicBezTo>
                <a:cubicBezTo>
                  <a:pt x="272072" y="310316"/>
                  <a:pt x="173012" y="312856"/>
                  <a:pt x="119672" y="269676"/>
                </a:cubicBezTo>
                <a:cubicBezTo>
                  <a:pt x="66332" y="226496"/>
                  <a:pt x="23152" y="136326"/>
                  <a:pt x="5372" y="94416"/>
                </a:cubicBezTo>
                <a:cubicBezTo>
                  <a:pt x="-12408" y="52506"/>
                  <a:pt x="16802" y="47510"/>
                  <a:pt x="51092" y="334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9"/>
          <p:cNvSpPr/>
          <p:nvPr/>
        </p:nvSpPr>
        <p:spPr>
          <a:xfrm>
            <a:off x="8619141" y="3277248"/>
            <a:ext cx="775180" cy="1560869"/>
          </a:xfrm>
          <a:custGeom>
            <a:avLst/>
            <a:gdLst>
              <a:gd name="connsiteX0" fmla="*/ 320452 w 628233"/>
              <a:gd name="connsiteY0" fmla="*/ 191311 h 1291311"/>
              <a:gd name="connsiteX1" fmla="*/ 449992 w 628233"/>
              <a:gd name="connsiteY1" fmla="*/ 69391 h 1291311"/>
              <a:gd name="connsiteX2" fmla="*/ 617632 w 628233"/>
              <a:gd name="connsiteY2" fmla="*/ 23671 h 1291311"/>
              <a:gd name="connsiteX3" fmla="*/ 610012 w 628233"/>
              <a:gd name="connsiteY3" fmla="*/ 450391 h 1291311"/>
              <a:gd name="connsiteX4" fmla="*/ 602392 w 628233"/>
              <a:gd name="connsiteY4" fmla="*/ 671371 h 1291311"/>
              <a:gd name="connsiteX5" fmla="*/ 442372 w 628233"/>
              <a:gd name="connsiteY5" fmla="*/ 1006651 h 1291311"/>
              <a:gd name="connsiteX6" fmla="*/ 221392 w 628233"/>
              <a:gd name="connsiteY6" fmla="*/ 1227631 h 1291311"/>
              <a:gd name="connsiteX7" fmla="*/ 99472 w 628233"/>
              <a:gd name="connsiteY7" fmla="*/ 1288591 h 1291311"/>
              <a:gd name="connsiteX8" fmla="*/ 412 w 628233"/>
              <a:gd name="connsiteY8" fmla="*/ 1159051 h 1291311"/>
              <a:gd name="connsiteX9" fmla="*/ 137572 w 628233"/>
              <a:gd name="connsiteY9" fmla="*/ 922831 h 1291311"/>
              <a:gd name="connsiteX10" fmla="*/ 190912 w 628233"/>
              <a:gd name="connsiteY10" fmla="*/ 884731 h 1291311"/>
              <a:gd name="connsiteX11" fmla="*/ 267112 w 628233"/>
              <a:gd name="connsiteY11" fmla="*/ 694231 h 1291311"/>
              <a:gd name="connsiteX12" fmla="*/ 251872 w 628233"/>
              <a:gd name="connsiteY12" fmla="*/ 480871 h 1291311"/>
              <a:gd name="connsiteX13" fmla="*/ 274732 w 628233"/>
              <a:gd name="connsiteY13" fmla="*/ 267511 h 1291311"/>
              <a:gd name="connsiteX14" fmla="*/ 320452 w 628233"/>
              <a:gd name="connsiteY14" fmla="*/ 191311 h 1291311"/>
              <a:gd name="connsiteX0" fmla="*/ 320452 w 617920"/>
              <a:gd name="connsiteY0" fmla="*/ 130391 h 1230391"/>
              <a:gd name="connsiteX1" fmla="*/ 449992 w 617920"/>
              <a:gd name="connsiteY1" fmla="*/ 8471 h 1230391"/>
              <a:gd name="connsiteX2" fmla="*/ 587154 w 617920"/>
              <a:gd name="connsiteY2" fmla="*/ 52671 h 1230391"/>
              <a:gd name="connsiteX3" fmla="*/ 610012 w 617920"/>
              <a:gd name="connsiteY3" fmla="*/ 389471 h 1230391"/>
              <a:gd name="connsiteX4" fmla="*/ 602392 w 617920"/>
              <a:gd name="connsiteY4" fmla="*/ 610451 h 1230391"/>
              <a:gd name="connsiteX5" fmla="*/ 442372 w 617920"/>
              <a:gd name="connsiteY5" fmla="*/ 945731 h 1230391"/>
              <a:gd name="connsiteX6" fmla="*/ 221392 w 617920"/>
              <a:gd name="connsiteY6" fmla="*/ 1166711 h 1230391"/>
              <a:gd name="connsiteX7" fmla="*/ 99472 w 617920"/>
              <a:gd name="connsiteY7" fmla="*/ 1227671 h 1230391"/>
              <a:gd name="connsiteX8" fmla="*/ 412 w 617920"/>
              <a:gd name="connsiteY8" fmla="*/ 1098131 h 1230391"/>
              <a:gd name="connsiteX9" fmla="*/ 137572 w 617920"/>
              <a:gd name="connsiteY9" fmla="*/ 861911 h 1230391"/>
              <a:gd name="connsiteX10" fmla="*/ 190912 w 617920"/>
              <a:gd name="connsiteY10" fmla="*/ 823811 h 1230391"/>
              <a:gd name="connsiteX11" fmla="*/ 267112 w 617920"/>
              <a:gd name="connsiteY11" fmla="*/ 633311 h 1230391"/>
              <a:gd name="connsiteX12" fmla="*/ 251872 w 617920"/>
              <a:gd name="connsiteY12" fmla="*/ 419951 h 1230391"/>
              <a:gd name="connsiteX13" fmla="*/ 274732 w 617920"/>
              <a:gd name="connsiteY13" fmla="*/ 206591 h 1230391"/>
              <a:gd name="connsiteX14" fmla="*/ 320452 w 617920"/>
              <a:gd name="connsiteY14" fmla="*/ 130391 h 1230391"/>
              <a:gd name="connsiteX0" fmla="*/ 320452 w 617920"/>
              <a:gd name="connsiteY0" fmla="*/ 130391 h 1230391"/>
              <a:gd name="connsiteX1" fmla="*/ 449992 w 617920"/>
              <a:gd name="connsiteY1" fmla="*/ 8471 h 1230391"/>
              <a:gd name="connsiteX2" fmla="*/ 587154 w 617920"/>
              <a:gd name="connsiteY2" fmla="*/ 52671 h 1230391"/>
              <a:gd name="connsiteX3" fmla="*/ 610012 w 617920"/>
              <a:gd name="connsiteY3" fmla="*/ 389471 h 1230391"/>
              <a:gd name="connsiteX4" fmla="*/ 602392 w 617920"/>
              <a:gd name="connsiteY4" fmla="*/ 610451 h 1230391"/>
              <a:gd name="connsiteX5" fmla="*/ 442372 w 617920"/>
              <a:gd name="connsiteY5" fmla="*/ 945731 h 1230391"/>
              <a:gd name="connsiteX6" fmla="*/ 221392 w 617920"/>
              <a:gd name="connsiteY6" fmla="*/ 1166711 h 1230391"/>
              <a:gd name="connsiteX7" fmla="*/ 99472 w 617920"/>
              <a:gd name="connsiteY7" fmla="*/ 1227671 h 1230391"/>
              <a:gd name="connsiteX8" fmla="*/ 412 w 617920"/>
              <a:gd name="connsiteY8" fmla="*/ 1098131 h 1230391"/>
              <a:gd name="connsiteX9" fmla="*/ 137572 w 617920"/>
              <a:gd name="connsiteY9" fmla="*/ 861911 h 1230391"/>
              <a:gd name="connsiteX10" fmla="*/ 190912 w 617920"/>
              <a:gd name="connsiteY10" fmla="*/ 823811 h 1230391"/>
              <a:gd name="connsiteX11" fmla="*/ 267112 w 617920"/>
              <a:gd name="connsiteY11" fmla="*/ 633311 h 1230391"/>
              <a:gd name="connsiteX12" fmla="*/ 251872 w 617920"/>
              <a:gd name="connsiteY12" fmla="*/ 419951 h 1230391"/>
              <a:gd name="connsiteX13" fmla="*/ 274732 w 617920"/>
              <a:gd name="connsiteY13" fmla="*/ 206591 h 1230391"/>
              <a:gd name="connsiteX14" fmla="*/ 320452 w 617920"/>
              <a:gd name="connsiteY14" fmla="*/ 130391 h 1230391"/>
              <a:gd name="connsiteX0" fmla="*/ 320452 w 620078"/>
              <a:gd name="connsiteY0" fmla="*/ 130391 h 1230391"/>
              <a:gd name="connsiteX1" fmla="*/ 449992 w 620078"/>
              <a:gd name="connsiteY1" fmla="*/ 8471 h 1230391"/>
              <a:gd name="connsiteX2" fmla="*/ 587154 w 620078"/>
              <a:gd name="connsiteY2" fmla="*/ 52671 h 1230391"/>
              <a:gd name="connsiteX3" fmla="*/ 610012 w 620078"/>
              <a:gd name="connsiteY3" fmla="*/ 389471 h 1230391"/>
              <a:gd name="connsiteX4" fmla="*/ 602392 w 620078"/>
              <a:gd name="connsiteY4" fmla="*/ 610451 h 1230391"/>
              <a:gd name="connsiteX5" fmla="*/ 411895 w 620078"/>
              <a:gd name="connsiteY5" fmla="*/ 945731 h 1230391"/>
              <a:gd name="connsiteX6" fmla="*/ 221392 w 620078"/>
              <a:gd name="connsiteY6" fmla="*/ 1166711 h 1230391"/>
              <a:gd name="connsiteX7" fmla="*/ 99472 w 620078"/>
              <a:gd name="connsiteY7" fmla="*/ 1227671 h 1230391"/>
              <a:gd name="connsiteX8" fmla="*/ 412 w 620078"/>
              <a:gd name="connsiteY8" fmla="*/ 1098131 h 1230391"/>
              <a:gd name="connsiteX9" fmla="*/ 137572 w 620078"/>
              <a:gd name="connsiteY9" fmla="*/ 861911 h 1230391"/>
              <a:gd name="connsiteX10" fmla="*/ 190912 w 620078"/>
              <a:gd name="connsiteY10" fmla="*/ 823811 h 1230391"/>
              <a:gd name="connsiteX11" fmla="*/ 267112 w 620078"/>
              <a:gd name="connsiteY11" fmla="*/ 633311 h 1230391"/>
              <a:gd name="connsiteX12" fmla="*/ 251872 w 620078"/>
              <a:gd name="connsiteY12" fmla="*/ 419951 h 1230391"/>
              <a:gd name="connsiteX13" fmla="*/ 274732 w 620078"/>
              <a:gd name="connsiteY13" fmla="*/ 206591 h 1230391"/>
              <a:gd name="connsiteX14" fmla="*/ 320452 w 620078"/>
              <a:gd name="connsiteY14" fmla="*/ 130391 h 1230391"/>
              <a:gd name="connsiteX0" fmla="*/ 320471 w 620097"/>
              <a:gd name="connsiteY0" fmla="*/ 130391 h 1227943"/>
              <a:gd name="connsiteX1" fmla="*/ 450011 w 620097"/>
              <a:gd name="connsiteY1" fmla="*/ 8471 h 1227943"/>
              <a:gd name="connsiteX2" fmla="*/ 587173 w 620097"/>
              <a:gd name="connsiteY2" fmla="*/ 52671 h 1227943"/>
              <a:gd name="connsiteX3" fmla="*/ 610031 w 620097"/>
              <a:gd name="connsiteY3" fmla="*/ 389471 h 1227943"/>
              <a:gd name="connsiteX4" fmla="*/ 602411 w 620097"/>
              <a:gd name="connsiteY4" fmla="*/ 610451 h 1227943"/>
              <a:gd name="connsiteX5" fmla="*/ 411914 w 620097"/>
              <a:gd name="connsiteY5" fmla="*/ 945731 h 1227943"/>
              <a:gd name="connsiteX6" fmla="*/ 241730 w 620097"/>
              <a:gd name="connsiteY6" fmla="*/ 1126747 h 1227943"/>
              <a:gd name="connsiteX7" fmla="*/ 99491 w 620097"/>
              <a:gd name="connsiteY7" fmla="*/ 1227671 h 1227943"/>
              <a:gd name="connsiteX8" fmla="*/ 431 w 620097"/>
              <a:gd name="connsiteY8" fmla="*/ 1098131 h 1227943"/>
              <a:gd name="connsiteX9" fmla="*/ 137591 w 620097"/>
              <a:gd name="connsiteY9" fmla="*/ 861911 h 1227943"/>
              <a:gd name="connsiteX10" fmla="*/ 190931 w 620097"/>
              <a:gd name="connsiteY10" fmla="*/ 823811 h 1227943"/>
              <a:gd name="connsiteX11" fmla="*/ 267131 w 620097"/>
              <a:gd name="connsiteY11" fmla="*/ 633311 h 1227943"/>
              <a:gd name="connsiteX12" fmla="*/ 251891 w 620097"/>
              <a:gd name="connsiteY12" fmla="*/ 419951 h 1227943"/>
              <a:gd name="connsiteX13" fmla="*/ 274751 w 620097"/>
              <a:gd name="connsiteY13" fmla="*/ 206591 h 1227943"/>
              <a:gd name="connsiteX14" fmla="*/ 320471 w 620097"/>
              <a:gd name="connsiteY14" fmla="*/ 130391 h 122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0097" h="1227943">
                <a:moveTo>
                  <a:pt x="320471" y="130391"/>
                </a:moveTo>
                <a:cubicBezTo>
                  <a:pt x="349681" y="97371"/>
                  <a:pt x="405561" y="21424"/>
                  <a:pt x="450011" y="8471"/>
                </a:cubicBezTo>
                <a:cubicBezTo>
                  <a:pt x="494461" y="-4482"/>
                  <a:pt x="560503" y="-10829"/>
                  <a:pt x="587173" y="52671"/>
                </a:cubicBezTo>
                <a:cubicBezTo>
                  <a:pt x="613843" y="116171"/>
                  <a:pt x="607491" y="296508"/>
                  <a:pt x="610031" y="389471"/>
                </a:cubicBezTo>
                <a:cubicBezTo>
                  <a:pt x="612571" y="482434"/>
                  <a:pt x="635431" y="517741"/>
                  <a:pt x="602411" y="610451"/>
                </a:cubicBezTo>
                <a:cubicBezTo>
                  <a:pt x="569392" y="703161"/>
                  <a:pt x="472028" y="859682"/>
                  <a:pt x="411914" y="945731"/>
                </a:cubicBezTo>
                <a:cubicBezTo>
                  <a:pt x="351801" y="1031780"/>
                  <a:pt x="293800" y="1079757"/>
                  <a:pt x="241730" y="1126747"/>
                </a:cubicBezTo>
                <a:cubicBezTo>
                  <a:pt x="189660" y="1173737"/>
                  <a:pt x="139707" y="1232440"/>
                  <a:pt x="99491" y="1227671"/>
                </a:cubicBezTo>
                <a:cubicBezTo>
                  <a:pt x="59275" y="1222902"/>
                  <a:pt x="-5919" y="1159091"/>
                  <a:pt x="431" y="1098131"/>
                </a:cubicBezTo>
                <a:cubicBezTo>
                  <a:pt x="6781" y="1037171"/>
                  <a:pt x="105841" y="907631"/>
                  <a:pt x="137591" y="861911"/>
                </a:cubicBezTo>
                <a:cubicBezTo>
                  <a:pt x="169341" y="816191"/>
                  <a:pt x="169341" y="861911"/>
                  <a:pt x="190931" y="823811"/>
                </a:cubicBezTo>
                <a:cubicBezTo>
                  <a:pt x="212521" y="785711"/>
                  <a:pt x="256971" y="700621"/>
                  <a:pt x="267131" y="633311"/>
                </a:cubicBezTo>
                <a:cubicBezTo>
                  <a:pt x="277291" y="566001"/>
                  <a:pt x="250621" y="491071"/>
                  <a:pt x="251891" y="419951"/>
                </a:cubicBezTo>
                <a:cubicBezTo>
                  <a:pt x="253161" y="348831"/>
                  <a:pt x="260781" y="261201"/>
                  <a:pt x="274751" y="206591"/>
                </a:cubicBezTo>
                <a:cubicBezTo>
                  <a:pt x="288721" y="151981"/>
                  <a:pt x="291261" y="163411"/>
                  <a:pt x="320471" y="1303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6305141" y="3107366"/>
            <a:ext cx="2684651" cy="1999458"/>
          </a:xfrm>
          <a:custGeom>
            <a:avLst/>
            <a:gdLst>
              <a:gd name="connsiteX0" fmla="*/ 1926575 w 2146441"/>
              <a:gd name="connsiteY0" fmla="*/ 27817 h 1572983"/>
              <a:gd name="connsiteX1" fmla="*/ 1812275 w 2146441"/>
              <a:gd name="connsiteY1" fmla="*/ 27817 h 1572983"/>
              <a:gd name="connsiteX2" fmla="*/ 1667495 w 2146441"/>
              <a:gd name="connsiteY2" fmla="*/ 126877 h 1572983"/>
              <a:gd name="connsiteX3" fmla="*/ 1690355 w 2146441"/>
              <a:gd name="connsiteY3" fmla="*/ 370717 h 1572983"/>
              <a:gd name="connsiteX4" fmla="*/ 1781795 w 2146441"/>
              <a:gd name="connsiteY4" fmla="*/ 736477 h 1572983"/>
              <a:gd name="connsiteX5" fmla="*/ 1690355 w 2146441"/>
              <a:gd name="connsiteY5" fmla="*/ 1071757 h 1572983"/>
              <a:gd name="connsiteX6" fmla="*/ 1217915 w 2146441"/>
              <a:gd name="connsiteY6" fmla="*/ 1262257 h 1572983"/>
              <a:gd name="connsiteX7" fmla="*/ 1035035 w 2146441"/>
              <a:gd name="connsiteY7" fmla="*/ 1277497 h 1572983"/>
              <a:gd name="connsiteX8" fmla="*/ 836915 w 2146441"/>
              <a:gd name="connsiteY8" fmla="*/ 1323217 h 1572983"/>
              <a:gd name="connsiteX9" fmla="*/ 692135 w 2146441"/>
              <a:gd name="connsiteY9" fmla="*/ 1307977 h 1572983"/>
              <a:gd name="connsiteX10" fmla="*/ 425435 w 2146441"/>
              <a:gd name="connsiteY10" fmla="*/ 1300357 h 1572983"/>
              <a:gd name="connsiteX11" fmla="*/ 105395 w 2146441"/>
              <a:gd name="connsiteY11" fmla="*/ 1391797 h 1572983"/>
              <a:gd name="connsiteX12" fmla="*/ 6335 w 2146441"/>
              <a:gd name="connsiteY12" fmla="*/ 1483237 h 1572983"/>
              <a:gd name="connsiteX13" fmla="*/ 257795 w 2146441"/>
              <a:gd name="connsiteY13" fmla="*/ 1567057 h 1572983"/>
              <a:gd name="connsiteX14" fmla="*/ 669275 w 2146441"/>
              <a:gd name="connsiteY14" fmla="*/ 1559437 h 1572983"/>
              <a:gd name="connsiteX15" fmla="*/ 1172195 w 2146441"/>
              <a:gd name="connsiteY15" fmla="*/ 1506097 h 1572983"/>
              <a:gd name="connsiteX16" fmla="*/ 1499855 w 2146441"/>
              <a:gd name="connsiteY16" fmla="*/ 1407037 h 1572983"/>
              <a:gd name="connsiteX17" fmla="*/ 1797035 w 2146441"/>
              <a:gd name="connsiteY17" fmla="*/ 1239397 h 1572983"/>
              <a:gd name="connsiteX18" fmla="*/ 1995155 w 2146441"/>
              <a:gd name="connsiteY18" fmla="*/ 1048897 h 1572983"/>
              <a:gd name="connsiteX19" fmla="*/ 2117075 w 2146441"/>
              <a:gd name="connsiteY19" fmla="*/ 690757 h 1572983"/>
              <a:gd name="connsiteX20" fmla="*/ 2132315 w 2146441"/>
              <a:gd name="connsiteY20" fmla="*/ 347857 h 1572983"/>
              <a:gd name="connsiteX21" fmla="*/ 1926575 w 2146441"/>
              <a:gd name="connsiteY21" fmla="*/ 27817 h 1572983"/>
              <a:gd name="connsiteX0" fmla="*/ 1927693 w 2147559"/>
              <a:gd name="connsiteY0" fmla="*/ 27817 h 1572983"/>
              <a:gd name="connsiteX1" fmla="*/ 1813393 w 2147559"/>
              <a:gd name="connsiteY1" fmla="*/ 27817 h 1572983"/>
              <a:gd name="connsiteX2" fmla="*/ 1668613 w 2147559"/>
              <a:gd name="connsiteY2" fmla="*/ 126877 h 1572983"/>
              <a:gd name="connsiteX3" fmla="*/ 1691473 w 2147559"/>
              <a:gd name="connsiteY3" fmla="*/ 370717 h 1572983"/>
              <a:gd name="connsiteX4" fmla="*/ 1782913 w 2147559"/>
              <a:gd name="connsiteY4" fmla="*/ 736477 h 1572983"/>
              <a:gd name="connsiteX5" fmla="*/ 1691473 w 2147559"/>
              <a:gd name="connsiteY5" fmla="*/ 1071757 h 1572983"/>
              <a:gd name="connsiteX6" fmla="*/ 1219033 w 2147559"/>
              <a:gd name="connsiteY6" fmla="*/ 1262257 h 1572983"/>
              <a:gd name="connsiteX7" fmla="*/ 1036153 w 2147559"/>
              <a:gd name="connsiteY7" fmla="*/ 1277497 h 1572983"/>
              <a:gd name="connsiteX8" fmla="*/ 838033 w 2147559"/>
              <a:gd name="connsiteY8" fmla="*/ 1323217 h 1572983"/>
              <a:gd name="connsiteX9" fmla="*/ 693253 w 2147559"/>
              <a:gd name="connsiteY9" fmla="*/ 1307977 h 1572983"/>
              <a:gd name="connsiteX10" fmla="*/ 426553 w 2147559"/>
              <a:gd name="connsiteY10" fmla="*/ 1300357 h 1572983"/>
              <a:gd name="connsiteX11" fmla="*/ 98893 w 2147559"/>
              <a:gd name="connsiteY11" fmla="*/ 1353697 h 1572983"/>
              <a:gd name="connsiteX12" fmla="*/ 7453 w 2147559"/>
              <a:gd name="connsiteY12" fmla="*/ 1483237 h 1572983"/>
              <a:gd name="connsiteX13" fmla="*/ 258913 w 2147559"/>
              <a:gd name="connsiteY13" fmla="*/ 1567057 h 1572983"/>
              <a:gd name="connsiteX14" fmla="*/ 670393 w 2147559"/>
              <a:gd name="connsiteY14" fmla="*/ 1559437 h 1572983"/>
              <a:gd name="connsiteX15" fmla="*/ 1173313 w 2147559"/>
              <a:gd name="connsiteY15" fmla="*/ 1506097 h 1572983"/>
              <a:gd name="connsiteX16" fmla="*/ 1500973 w 2147559"/>
              <a:gd name="connsiteY16" fmla="*/ 1407037 h 1572983"/>
              <a:gd name="connsiteX17" fmla="*/ 1798153 w 2147559"/>
              <a:gd name="connsiteY17" fmla="*/ 1239397 h 1572983"/>
              <a:gd name="connsiteX18" fmla="*/ 1996273 w 2147559"/>
              <a:gd name="connsiteY18" fmla="*/ 1048897 h 1572983"/>
              <a:gd name="connsiteX19" fmla="*/ 2118193 w 2147559"/>
              <a:gd name="connsiteY19" fmla="*/ 690757 h 1572983"/>
              <a:gd name="connsiteX20" fmla="*/ 2133433 w 2147559"/>
              <a:gd name="connsiteY20" fmla="*/ 347857 h 1572983"/>
              <a:gd name="connsiteX21" fmla="*/ 1927693 w 2147559"/>
              <a:gd name="connsiteY21" fmla="*/ 27817 h 1572983"/>
              <a:gd name="connsiteX0" fmla="*/ 1927693 w 2147559"/>
              <a:gd name="connsiteY0" fmla="*/ 27817 h 1572983"/>
              <a:gd name="connsiteX1" fmla="*/ 1813393 w 2147559"/>
              <a:gd name="connsiteY1" fmla="*/ 27817 h 1572983"/>
              <a:gd name="connsiteX2" fmla="*/ 1668613 w 2147559"/>
              <a:gd name="connsiteY2" fmla="*/ 126877 h 1572983"/>
              <a:gd name="connsiteX3" fmla="*/ 1691473 w 2147559"/>
              <a:gd name="connsiteY3" fmla="*/ 370717 h 1572983"/>
              <a:gd name="connsiteX4" fmla="*/ 1782913 w 2147559"/>
              <a:gd name="connsiteY4" fmla="*/ 736477 h 1572983"/>
              <a:gd name="connsiteX5" fmla="*/ 1691473 w 2147559"/>
              <a:gd name="connsiteY5" fmla="*/ 1071757 h 1572983"/>
              <a:gd name="connsiteX6" fmla="*/ 1219033 w 2147559"/>
              <a:gd name="connsiteY6" fmla="*/ 1262257 h 1572983"/>
              <a:gd name="connsiteX7" fmla="*/ 1036153 w 2147559"/>
              <a:gd name="connsiteY7" fmla="*/ 1277497 h 1572983"/>
              <a:gd name="connsiteX8" fmla="*/ 838033 w 2147559"/>
              <a:gd name="connsiteY8" fmla="*/ 1323217 h 1572983"/>
              <a:gd name="connsiteX9" fmla="*/ 693253 w 2147559"/>
              <a:gd name="connsiteY9" fmla="*/ 1307977 h 1572983"/>
              <a:gd name="connsiteX10" fmla="*/ 426553 w 2147559"/>
              <a:gd name="connsiteY10" fmla="*/ 1353697 h 1572983"/>
              <a:gd name="connsiteX11" fmla="*/ 98893 w 2147559"/>
              <a:gd name="connsiteY11" fmla="*/ 1353697 h 1572983"/>
              <a:gd name="connsiteX12" fmla="*/ 7453 w 2147559"/>
              <a:gd name="connsiteY12" fmla="*/ 1483237 h 1572983"/>
              <a:gd name="connsiteX13" fmla="*/ 258913 w 2147559"/>
              <a:gd name="connsiteY13" fmla="*/ 1567057 h 1572983"/>
              <a:gd name="connsiteX14" fmla="*/ 670393 w 2147559"/>
              <a:gd name="connsiteY14" fmla="*/ 1559437 h 1572983"/>
              <a:gd name="connsiteX15" fmla="*/ 1173313 w 2147559"/>
              <a:gd name="connsiteY15" fmla="*/ 1506097 h 1572983"/>
              <a:gd name="connsiteX16" fmla="*/ 1500973 w 2147559"/>
              <a:gd name="connsiteY16" fmla="*/ 1407037 h 1572983"/>
              <a:gd name="connsiteX17" fmla="*/ 1798153 w 2147559"/>
              <a:gd name="connsiteY17" fmla="*/ 1239397 h 1572983"/>
              <a:gd name="connsiteX18" fmla="*/ 1996273 w 2147559"/>
              <a:gd name="connsiteY18" fmla="*/ 1048897 h 1572983"/>
              <a:gd name="connsiteX19" fmla="*/ 2118193 w 2147559"/>
              <a:gd name="connsiteY19" fmla="*/ 690757 h 1572983"/>
              <a:gd name="connsiteX20" fmla="*/ 2133433 w 2147559"/>
              <a:gd name="connsiteY20" fmla="*/ 347857 h 1572983"/>
              <a:gd name="connsiteX21" fmla="*/ 1927693 w 2147559"/>
              <a:gd name="connsiteY21" fmla="*/ 27817 h 1572983"/>
              <a:gd name="connsiteX0" fmla="*/ 1927693 w 2147559"/>
              <a:gd name="connsiteY0" fmla="*/ 27817 h 1572983"/>
              <a:gd name="connsiteX1" fmla="*/ 1813393 w 2147559"/>
              <a:gd name="connsiteY1" fmla="*/ 27817 h 1572983"/>
              <a:gd name="connsiteX2" fmla="*/ 1668613 w 2147559"/>
              <a:gd name="connsiteY2" fmla="*/ 126877 h 1572983"/>
              <a:gd name="connsiteX3" fmla="*/ 1691473 w 2147559"/>
              <a:gd name="connsiteY3" fmla="*/ 370717 h 1572983"/>
              <a:gd name="connsiteX4" fmla="*/ 1782913 w 2147559"/>
              <a:gd name="connsiteY4" fmla="*/ 736477 h 1572983"/>
              <a:gd name="connsiteX5" fmla="*/ 1691473 w 2147559"/>
              <a:gd name="connsiteY5" fmla="*/ 1071757 h 1572983"/>
              <a:gd name="connsiteX6" fmla="*/ 1219033 w 2147559"/>
              <a:gd name="connsiteY6" fmla="*/ 1262257 h 1572983"/>
              <a:gd name="connsiteX7" fmla="*/ 1036153 w 2147559"/>
              <a:gd name="connsiteY7" fmla="*/ 1277497 h 1572983"/>
              <a:gd name="connsiteX8" fmla="*/ 838033 w 2147559"/>
              <a:gd name="connsiteY8" fmla="*/ 1323217 h 1572983"/>
              <a:gd name="connsiteX9" fmla="*/ 700873 w 2147559"/>
              <a:gd name="connsiteY9" fmla="*/ 1338457 h 1572983"/>
              <a:gd name="connsiteX10" fmla="*/ 426553 w 2147559"/>
              <a:gd name="connsiteY10" fmla="*/ 1353697 h 1572983"/>
              <a:gd name="connsiteX11" fmla="*/ 98893 w 2147559"/>
              <a:gd name="connsiteY11" fmla="*/ 1353697 h 1572983"/>
              <a:gd name="connsiteX12" fmla="*/ 7453 w 2147559"/>
              <a:gd name="connsiteY12" fmla="*/ 1483237 h 1572983"/>
              <a:gd name="connsiteX13" fmla="*/ 258913 w 2147559"/>
              <a:gd name="connsiteY13" fmla="*/ 1567057 h 1572983"/>
              <a:gd name="connsiteX14" fmla="*/ 670393 w 2147559"/>
              <a:gd name="connsiteY14" fmla="*/ 1559437 h 1572983"/>
              <a:gd name="connsiteX15" fmla="*/ 1173313 w 2147559"/>
              <a:gd name="connsiteY15" fmla="*/ 1506097 h 1572983"/>
              <a:gd name="connsiteX16" fmla="*/ 1500973 w 2147559"/>
              <a:gd name="connsiteY16" fmla="*/ 1407037 h 1572983"/>
              <a:gd name="connsiteX17" fmla="*/ 1798153 w 2147559"/>
              <a:gd name="connsiteY17" fmla="*/ 1239397 h 1572983"/>
              <a:gd name="connsiteX18" fmla="*/ 1996273 w 2147559"/>
              <a:gd name="connsiteY18" fmla="*/ 1048897 h 1572983"/>
              <a:gd name="connsiteX19" fmla="*/ 2118193 w 2147559"/>
              <a:gd name="connsiteY19" fmla="*/ 690757 h 1572983"/>
              <a:gd name="connsiteX20" fmla="*/ 2133433 w 2147559"/>
              <a:gd name="connsiteY20" fmla="*/ 347857 h 1572983"/>
              <a:gd name="connsiteX21" fmla="*/ 1927693 w 2147559"/>
              <a:gd name="connsiteY21" fmla="*/ 27817 h 1572983"/>
              <a:gd name="connsiteX0" fmla="*/ 1927693 w 2147559"/>
              <a:gd name="connsiteY0" fmla="*/ 27817 h 1572983"/>
              <a:gd name="connsiteX1" fmla="*/ 1813393 w 2147559"/>
              <a:gd name="connsiteY1" fmla="*/ 27817 h 1572983"/>
              <a:gd name="connsiteX2" fmla="*/ 1668613 w 2147559"/>
              <a:gd name="connsiteY2" fmla="*/ 126877 h 1572983"/>
              <a:gd name="connsiteX3" fmla="*/ 1691473 w 2147559"/>
              <a:gd name="connsiteY3" fmla="*/ 370717 h 1572983"/>
              <a:gd name="connsiteX4" fmla="*/ 1782913 w 2147559"/>
              <a:gd name="connsiteY4" fmla="*/ 736477 h 1572983"/>
              <a:gd name="connsiteX5" fmla="*/ 1691473 w 2147559"/>
              <a:gd name="connsiteY5" fmla="*/ 1071757 h 1572983"/>
              <a:gd name="connsiteX6" fmla="*/ 1219033 w 2147559"/>
              <a:gd name="connsiteY6" fmla="*/ 1262257 h 1572983"/>
              <a:gd name="connsiteX7" fmla="*/ 1036153 w 2147559"/>
              <a:gd name="connsiteY7" fmla="*/ 1277497 h 1572983"/>
              <a:gd name="connsiteX8" fmla="*/ 838033 w 2147559"/>
              <a:gd name="connsiteY8" fmla="*/ 1323217 h 1572983"/>
              <a:gd name="connsiteX9" fmla="*/ 700873 w 2147559"/>
              <a:gd name="connsiteY9" fmla="*/ 1338457 h 1572983"/>
              <a:gd name="connsiteX10" fmla="*/ 426553 w 2147559"/>
              <a:gd name="connsiteY10" fmla="*/ 1368937 h 1572983"/>
              <a:gd name="connsiteX11" fmla="*/ 98893 w 2147559"/>
              <a:gd name="connsiteY11" fmla="*/ 1353697 h 1572983"/>
              <a:gd name="connsiteX12" fmla="*/ 7453 w 2147559"/>
              <a:gd name="connsiteY12" fmla="*/ 1483237 h 1572983"/>
              <a:gd name="connsiteX13" fmla="*/ 258913 w 2147559"/>
              <a:gd name="connsiteY13" fmla="*/ 1567057 h 1572983"/>
              <a:gd name="connsiteX14" fmla="*/ 670393 w 2147559"/>
              <a:gd name="connsiteY14" fmla="*/ 1559437 h 1572983"/>
              <a:gd name="connsiteX15" fmla="*/ 1173313 w 2147559"/>
              <a:gd name="connsiteY15" fmla="*/ 1506097 h 1572983"/>
              <a:gd name="connsiteX16" fmla="*/ 1500973 w 2147559"/>
              <a:gd name="connsiteY16" fmla="*/ 1407037 h 1572983"/>
              <a:gd name="connsiteX17" fmla="*/ 1798153 w 2147559"/>
              <a:gd name="connsiteY17" fmla="*/ 1239397 h 1572983"/>
              <a:gd name="connsiteX18" fmla="*/ 1996273 w 2147559"/>
              <a:gd name="connsiteY18" fmla="*/ 1048897 h 1572983"/>
              <a:gd name="connsiteX19" fmla="*/ 2118193 w 2147559"/>
              <a:gd name="connsiteY19" fmla="*/ 690757 h 1572983"/>
              <a:gd name="connsiteX20" fmla="*/ 2133433 w 2147559"/>
              <a:gd name="connsiteY20" fmla="*/ 347857 h 1572983"/>
              <a:gd name="connsiteX21" fmla="*/ 1927693 w 2147559"/>
              <a:gd name="connsiteY21" fmla="*/ 27817 h 1572983"/>
              <a:gd name="connsiteX0" fmla="*/ 1927693 w 2147559"/>
              <a:gd name="connsiteY0" fmla="*/ 27817 h 1572983"/>
              <a:gd name="connsiteX1" fmla="*/ 1813393 w 2147559"/>
              <a:gd name="connsiteY1" fmla="*/ 27817 h 1572983"/>
              <a:gd name="connsiteX2" fmla="*/ 1668613 w 2147559"/>
              <a:gd name="connsiteY2" fmla="*/ 126877 h 1572983"/>
              <a:gd name="connsiteX3" fmla="*/ 1691473 w 2147559"/>
              <a:gd name="connsiteY3" fmla="*/ 370717 h 1572983"/>
              <a:gd name="connsiteX4" fmla="*/ 1782913 w 2147559"/>
              <a:gd name="connsiteY4" fmla="*/ 736477 h 1572983"/>
              <a:gd name="connsiteX5" fmla="*/ 1691473 w 2147559"/>
              <a:gd name="connsiteY5" fmla="*/ 1071757 h 1572983"/>
              <a:gd name="connsiteX6" fmla="*/ 1219033 w 2147559"/>
              <a:gd name="connsiteY6" fmla="*/ 1262257 h 1572983"/>
              <a:gd name="connsiteX7" fmla="*/ 1028533 w 2147559"/>
              <a:gd name="connsiteY7" fmla="*/ 1292737 h 1572983"/>
              <a:gd name="connsiteX8" fmla="*/ 838033 w 2147559"/>
              <a:gd name="connsiteY8" fmla="*/ 1323217 h 1572983"/>
              <a:gd name="connsiteX9" fmla="*/ 700873 w 2147559"/>
              <a:gd name="connsiteY9" fmla="*/ 1338457 h 1572983"/>
              <a:gd name="connsiteX10" fmla="*/ 426553 w 2147559"/>
              <a:gd name="connsiteY10" fmla="*/ 1368937 h 1572983"/>
              <a:gd name="connsiteX11" fmla="*/ 98893 w 2147559"/>
              <a:gd name="connsiteY11" fmla="*/ 1353697 h 1572983"/>
              <a:gd name="connsiteX12" fmla="*/ 7453 w 2147559"/>
              <a:gd name="connsiteY12" fmla="*/ 1483237 h 1572983"/>
              <a:gd name="connsiteX13" fmla="*/ 258913 w 2147559"/>
              <a:gd name="connsiteY13" fmla="*/ 1567057 h 1572983"/>
              <a:gd name="connsiteX14" fmla="*/ 670393 w 2147559"/>
              <a:gd name="connsiteY14" fmla="*/ 1559437 h 1572983"/>
              <a:gd name="connsiteX15" fmla="*/ 1173313 w 2147559"/>
              <a:gd name="connsiteY15" fmla="*/ 1506097 h 1572983"/>
              <a:gd name="connsiteX16" fmla="*/ 1500973 w 2147559"/>
              <a:gd name="connsiteY16" fmla="*/ 1407037 h 1572983"/>
              <a:gd name="connsiteX17" fmla="*/ 1798153 w 2147559"/>
              <a:gd name="connsiteY17" fmla="*/ 1239397 h 1572983"/>
              <a:gd name="connsiteX18" fmla="*/ 1996273 w 2147559"/>
              <a:gd name="connsiteY18" fmla="*/ 1048897 h 1572983"/>
              <a:gd name="connsiteX19" fmla="*/ 2118193 w 2147559"/>
              <a:gd name="connsiteY19" fmla="*/ 690757 h 1572983"/>
              <a:gd name="connsiteX20" fmla="*/ 2133433 w 2147559"/>
              <a:gd name="connsiteY20" fmla="*/ 347857 h 1572983"/>
              <a:gd name="connsiteX21" fmla="*/ 1927693 w 2147559"/>
              <a:gd name="connsiteY21" fmla="*/ 27817 h 15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7559" h="1572983">
                <a:moveTo>
                  <a:pt x="1927693" y="27817"/>
                </a:moveTo>
                <a:cubicBezTo>
                  <a:pt x="1874353" y="-25523"/>
                  <a:pt x="1856573" y="11307"/>
                  <a:pt x="1813393" y="27817"/>
                </a:cubicBezTo>
                <a:cubicBezTo>
                  <a:pt x="1770213" y="44327"/>
                  <a:pt x="1688933" y="69727"/>
                  <a:pt x="1668613" y="126877"/>
                </a:cubicBezTo>
                <a:cubicBezTo>
                  <a:pt x="1648293" y="184027"/>
                  <a:pt x="1672423" y="269117"/>
                  <a:pt x="1691473" y="370717"/>
                </a:cubicBezTo>
                <a:cubicBezTo>
                  <a:pt x="1710523" y="472317"/>
                  <a:pt x="1782913" y="619637"/>
                  <a:pt x="1782913" y="736477"/>
                </a:cubicBezTo>
                <a:cubicBezTo>
                  <a:pt x="1782913" y="853317"/>
                  <a:pt x="1785453" y="984127"/>
                  <a:pt x="1691473" y="1071757"/>
                </a:cubicBezTo>
                <a:cubicBezTo>
                  <a:pt x="1597493" y="1159387"/>
                  <a:pt x="1329523" y="1225427"/>
                  <a:pt x="1219033" y="1262257"/>
                </a:cubicBezTo>
                <a:cubicBezTo>
                  <a:pt x="1108543" y="1299087"/>
                  <a:pt x="1092033" y="1282577"/>
                  <a:pt x="1028533" y="1292737"/>
                </a:cubicBezTo>
                <a:lnTo>
                  <a:pt x="838033" y="1323217"/>
                </a:lnTo>
                <a:cubicBezTo>
                  <a:pt x="783423" y="1330837"/>
                  <a:pt x="769453" y="1330837"/>
                  <a:pt x="700873" y="1338457"/>
                </a:cubicBezTo>
                <a:cubicBezTo>
                  <a:pt x="632293" y="1346077"/>
                  <a:pt x="526883" y="1366397"/>
                  <a:pt x="426553" y="1368937"/>
                </a:cubicBezTo>
                <a:cubicBezTo>
                  <a:pt x="326223" y="1371477"/>
                  <a:pt x="168743" y="1334647"/>
                  <a:pt x="98893" y="1353697"/>
                </a:cubicBezTo>
                <a:cubicBezTo>
                  <a:pt x="29043" y="1372747"/>
                  <a:pt x="-19217" y="1447677"/>
                  <a:pt x="7453" y="1483237"/>
                </a:cubicBezTo>
                <a:cubicBezTo>
                  <a:pt x="34123" y="1518797"/>
                  <a:pt x="148423" y="1554357"/>
                  <a:pt x="258913" y="1567057"/>
                </a:cubicBezTo>
                <a:cubicBezTo>
                  <a:pt x="369403" y="1579757"/>
                  <a:pt x="517993" y="1569597"/>
                  <a:pt x="670393" y="1559437"/>
                </a:cubicBezTo>
                <a:cubicBezTo>
                  <a:pt x="822793" y="1549277"/>
                  <a:pt x="1034883" y="1531497"/>
                  <a:pt x="1173313" y="1506097"/>
                </a:cubicBezTo>
                <a:cubicBezTo>
                  <a:pt x="1311743" y="1480697"/>
                  <a:pt x="1396833" y="1451487"/>
                  <a:pt x="1500973" y="1407037"/>
                </a:cubicBezTo>
                <a:cubicBezTo>
                  <a:pt x="1605113" y="1362587"/>
                  <a:pt x="1715603" y="1299087"/>
                  <a:pt x="1798153" y="1239397"/>
                </a:cubicBezTo>
                <a:cubicBezTo>
                  <a:pt x="1880703" y="1179707"/>
                  <a:pt x="1942933" y="1140337"/>
                  <a:pt x="1996273" y="1048897"/>
                </a:cubicBezTo>
                <a:cubicBezTo>
                  <a:pt x="2049613" y="957457"/>
                  <a:pt x="2095333" y="807597"/>
                  <a:pt x="2118193" y="690757"/>
                </a:cubicBezTo>
                <a:cubicBezTo>
                  <a:pt x="2141053" y="573917"/>
                  <a:pt x="2162643" y="458347"/>
                  <a:pt x="2133433" y="347857"/>
                </a:cubicBezTo>
                <a:cubicBezTo>
                  <a:pt x="2104223" y="237367"/>
                  <a:pt x="1981033" y="81157"/>
                  <a:pt x="1927693" y="27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/>
        </p:nvSpPr>
        <p:spPr>
          <a:xfrm>
            <a:off x="3858687" y="2822719"/>
            <a:ext cx="493472" cy="641783"/>
          </a:xfrm>
          <a:custGeom>
            <a:avLst/>
            <a:gdLst>
              <a:gd name="connsiteX0" fmla="*/ 6128 w 394748"/>
              <a:gd name="connsiteY0" fmla="*/ 343191 h 504894"/>
              <a:gd name="connsiteX1" fmla="*/ 67088 w 394748"/>
              <a:gd name="connsiteY1" fmla="*/ 457491 h 504894"/>
              <a:gd name="connsiteX2" fmla="*/ 234728 w 394748"/>
              <a:gd name="connsiteY2" fmla="*/ 503211 h 504894"/>
              <a:gd name="connsiteX3" fmla="*/ 333788 w 394748"/>
              <a:gd name="connsiteY3" fmla="*/ 404151 h 504894"/>
              <a:gd name="connsiteX4" fmla="*/ 394748 w 394748"/>
              <a:gd name="connsiteY4" fmla="*/ 282231 h 504894"/>
              <a:gd name="connsiteX5" fmla="*/ 333788 w 394748"/>
              <a:gd name="connsiteY5" fmla="*/ 53631 h 504894"/>
              <a:gd name="connsiteX6" fmla="*/ 204248 w 394748"/>
              <a:gd name="connsiteY6" fmla="*/ 23151 h 504894"/>
              <a:gd name="connsiteX7" fmla="*/ 6128 w 394748"/>
              <a:gd name="connsiteY7" fmla="*/ 343191 h 50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748" h="504894">
                <a:moveTo>
                  <a:pt x="6128" y="343191"/>
                </a:moveTo>
                <a:cubicBezTo>
                  <a:pt x="-16732" y="415581"/>
                  <a:pt x="28988" y="430821"/>
                  <a:pt x="67088" y="457491"/>
                </a:cubicBezTo>
                <a:cubicBezTo>
                  <a:pt x="105188" y="484161"/>
                  <a:pt x="190278" y="512101"/>
                  <a:pt x="234728" y="503211"/>
                </a:cubicBezTo>
                <a:cubicBezTo>
                  <a:pt x="279178" y="494321"/>
                  <a:pt x="307118" y="440981"/>
                  <a:pt x="333788" y="404151"/>
                </a:cubicBezTo>
                <a:cubicBezTo>
                  <a:pt x="360458" y="367321"/>
                  <a:pt x="394748" y="340651"/>
                  <a:pt x="394748" y="282231"/>
                </a:cubicBezTo>
                <a:cubicBezTo>
                  <a:pt x="394748" y="223811"/>
                  <a:pt x="365538" y="96811"/>
                  <a:pt x="333788" y="53631"/>
                </a:cubicBezTo>
                <a:cubicBezTo>
                  <a:pt x="302038" y="10451"/>
                  <a:pt x="258858" y="-25109"/>
                  <a:pt x="204248" y="23151"/>
                </a:cubicBezTo>
                <a:cubicBezTo>
                  <a:pt x="149638" y="71411"/>
                  <a:pt x="28988" y="270801"/>
                  <a:pt x="6128" y="3431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/>
        </p:nvSpPr>
        <p:spPr>
          <a:xfrm>
            <a:off x="3743999" y="4983061"/>
            <a:ext cx="1581198" cy="331587"/>
          </a:xfrm>
          <a:custGeom>
            <a:avLst/>
            <a:gdLst>
              <a:gd name="connsiteX0" fmla="*/ 14051 w 1264863"/>
              <a:gd name="connsiteY0" fmla="*/ 160020 h 260861"/>
              <a:gd name="connsiteX1" fmla="*/ 67391 w 1264863"/>
              <a:gd name="connsiteY1" fmla="*/ 60960 h 260861"/>
              <a:gd name="connsiteX2" fmla="*/ 135971 w 1264863"/>
              <a:gd name="connsiteY2" fmla="*/ 0 h 260861"/>
              <a:gd name="connsiteX3" fmla="*/ 402671 w 1264863"/>
              <a:gd name="connsiteY3" fmla="*/ 60960 h 260861"/>
              <a:gd name="connsiteX4" fmla="*/ 730331 w 1264863"/>
              <a:gd name="connsiteY4" fmla="*/ 76200 h 260861"/>
              <a:gd name="connsiteX5" fmla="*/ 1088471 w 1264863"/>
              <a:gd name="connsiteY5" fmla="*/ 60960 h 260861"/>
              <a:gd name="connsiteX6" fmla="*/ 1195151 w 1264863"/>
              <a:gd name="connsiteY6" fmla="*/ 60960 h 260861"/>
              <a:gd name="connsiteX7" fmla="*/ 1240871 w 1264863"/>
              <a:gd name="connsiteY7" fmla="*/ 198120 h 260861"/>
              <a:gd name="connsiteX8" fmla="*/ 1248491 w 1264863"/>
              <a:gd name="connsiteY8" fmla="*/ 259080 h 260861"/>
              <a:gd name="connsiteX9" fmla="*/ 1019891 w 1264863"/>
              <a:gd name="connsiteY9" fmla="*/ 243840 h 260861"/>
              <a:gd name="connsiteX10" fmla="*/ 730331 w 1264863"/>
              <a:gd name="connsiteY10" fmla="*/ 236220 h 260861"/>
              <a:gd name="connsiteX11" fmla="*/ 341711 w 1264863"/>
              <a:gd name="connsiteY11" fmla="*/ 243840 h 260861"/>
              <a:gd name="connsiteX12" fmla="*/ 14051 w 1264863"/>
              <a:gd name="connsiteY12" fmla="*/ 160020 h 26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4863" h="260861">
                <a:moveTo>
                  <a:pt x="14051" y="160020"/>
                </a:moveTo>
                <a:cubicBezTo>
                  <a:pt x="-31669" y="129540"/>
                  <a:pt x="47071" y="87630"/>
                  <a:pt x="67391" y="60960"/>
                </a:cubicBezTo>
                <a:cubicBezTo>
                  <a:pt x="87711" y="34290"/>
                  <a:pt x="80091" y="0"/>
                  <a:pt x="135971" y="0"/>
                </a:cubicBezTo>
                <a:cubicBezTo>
                  <a:pt x="191851" y="0"/>
                  <a:pt x="303611" y="48260"/>
                  <a:pt x="402671" y="60960"/>
                </a:cubicBezTo>
                <a:cubicBezTo>
                  <a:pt x="501731" y="73660"/>
                  <a:pt x="616031" y="76200"/>
                  <a:pt x="730331" y="76200"/>
                </a:cubicBezTo>
                <a:cubicBezTo>
                  <a:pt x="844631" y="76200"/>
                  <a:pt x="1011001" y="63500"/>
                  <a:pt x="1088471" y="60960"/>
                </a:cubicBezTo>
                <a:cubicBezTo>
                  <a:pt x="1165941" y="58420"/>
                  <a:pt x="1169751" y="38100"/>
                  <a:pt x="1195151" y="60960"/>
                </a:cubicBezTo>
                <a:cubicBezTo>
                  <a:pt x="1220551" y="83820"/>
                  <a:pt x="1231981" y="165100"/>
                  <a:pt x="1240871" y="198120"/>
                </a:cubicBezTo>
                <a:cubicBezTo>
                  <a:pt x="1249761" y="231140"/>
                  <a:pt x="1285321" y="251460"/>
                  <a:pt x="1248491" y="259080"/>
                </a:cubicBezTo>
                <a:cubicBezTo>
                  <a:pt x="1211661" y="266700"/>
                  <a:pt x="1106251" y="247650"/>
                  <a:pt x="1019891" y="243840"/>
                </a:cubicBezTo>
                <a:cubicBezTo>
                  <a:pt x="933531" y="240030"/>
                  <a:pt x="843361" y="236220"/>
                  <a:pt x="730331" y="236220"/>
                </a:cubicBezTo>
                <a:cubicBezTo>
                  <a:pt x="617301" y="236220"/>
                  <a:pt x="456011" y="251460"/>
                  <a:pt x="341711" y="243840"/>
                </a:cubicBezTo>
                <a:cubicBezTo>
                  <a:pt x="227411" y="236220"/>
                  <a:pt x="59771" y="190500"/>
                  <a:pt x="14051" y="160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5275099" y="4989793"/>
            <a:ext cx="517881" cy="303945"/>
          </a:xfrm>
          <a:custGeom>
            <a:avLst/>
            <a:gdLst>
              <a:gd name="connsiteX0" fmla="*/ 31324 w 414274"/>
              <a:gd name="connsiteY0" fmla="*/ 238544 h 239115"/>
              <a:gd name="connsiteX1" fmla="*/ 8464 w 414274"/>
              <a:gd name="connsiteY1" fmla="*/ 139484 h 239115"/>
              <a:gd name="connsiteX2" fmla="*/ 92284 w 414274"/>
              <a:gd name="connsiteY2" fmla="*/ 25184 h 239115"/>
              <a:gd name="connsiteX3" fmla="*/ 191344 w 414274"/>
              <a:gd name="connsiteY3" fmla="*/ 2324 h 239115"/>
              <a:gd name="connsiteX4" fmla="*/ 336124 w 414274"/>
              <a:gd name="connsiteY4" fmla="*/ 63284 h 239115"/>
              <a:gd name="connsiteX5" fmla="*/ 412324 w 414274"/>
              <a:gd name="connsiteY5" fmla="*/ 124244 h 239115"/>
              <a:gd name="connsiteX6" fmla="*/ 259924 w 414274"/>
              <a:gd name="connsiteY6" fmla="*/ 177584 h 239115"/>
              <a:gd name="connsiteX7" fmla="*/ 31324 w 414274"/>
              <a:gd name="connsiteY7" fmla="*/ 238544 h 23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274" h="239115">
                <a:moveTo>
                  <a:pt x="31324" y="238544"/>
                </a:moveTo>
                <a:cubicBezTo>
                  <a:pt x="-10586" y="232194"/>
                  <a:pt x="-1696" y="175044"/>
                  <a:pt x="8464" y="139484"/>
                </a:cubicBezTo>
                <a:cubicBezTo>
                  <a:pt x="18624" y="103924"/>
                  <a:pt x="61804" y="48044"/>
                  <a:pt x="92284" y="25184"/>
                </a:cubicBezTo>
                <a:cubicBezTo>
                  <a:pt x="122764" y="2324"/>
                  <a:pt x="150704" y="-4026"/>
                  <a:pt x="191344" y="2324"/>
                </a:cubicBezTo>
                <a:cubicBezTo>
                  <a:pt x="231984" y="8674"/>
                  <a:pt x="299294" y="42964"/>
                  <a:pt x="336124" y="63284"/>
                </a:cubicBezTo>
                <a:cubicBezTo>
                  <a:pt x="372954" y="83604"/>
                  <a:pt x="425024" y="105194"/>
                  <a:pt x="412324" y="124244"/>
                </a:cubicBezTo>
                <a:cubicBezTo>
                  <a:pt x="399624" y="143294"/>
                  <a:pt x="319614" y="158534"/>
                  <a:pt x="259924" y="177584"/>
                </a:cubicBezTo>
                <a:cubicBezTo>
                  <a:pt x="200234" y="196634"/>
                  <a:pt x="73234" y="244894"/>
                  <a:pt x="31324" y="23854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 16"/>
          <p:cNvSpPr/>
          <p:nvPr/>
        </p:nvSpPr>
        <p:spPr>
          <a:xfrm>
            <a:off x="5571427" y="4039244"/>
            <a:ext cx="333525" cy="1084177"/>
          </a:xfrm>
          <a:custGeom>
            <a:avLst/>
            <a:gdLst>
              <a:gd name="connsiteX0" fmla="*/ 20 w 266800"/>
              <a:gd name="connsiteY0" fmla="*/ 727265 h 852927"/>
              <a:gd name="connsiteX1" fmla="*/ 76220 w 266800"/>
              <a:gd name="connsiteY1" fmla="*/ 658685 h 852927"/>
              <a:gd name="connsiteX2" fmla="*/ 121940 w 266800"/>
              <a:gd name="connsiteY2" fmla="*/ 559625 h 852927"/>
              <a:gd name="connsiteX3" fmla="*/ 76220 w 266800"/>
              <a:gd name="connsiteY3" fmla="*/ 452945 h 852927"/>
              <a:gd name="connsiteX4" fmla="*/ 45740 w 266800"/>
              <a:gd name="connsiteY4" fmla="*/ 224345 h 852927"/>
              <a:gd name="connsiteX5" fmla="*/ 68600 w 266800"/>
              <a:gd name="connsiteY5" fmla="*/ 64325 h 852927"/>
              <a:gd name="connsiteX6" fmla="*/ 160040 w 266800"/>
              <a:gd name="connsiteY6" fmla="*/ 3365 h 852927"/>
              <a:gd name="connsiteX7" fmla="*/ 236240 w 266800"/>
              <a:gd name="connsiteY7" fmla="*/ 155765 h 852927"/>
              <a:gd name="connsiteX8" fmla="*/ 266720 w 266800"/>
              <a:gd name="connsiteY8" fmla="*/ 361505 h 852927"/>
              <a:gd name="connsiteX9" fmla="*/ 243860 w 266800"/>
              <a:gd name="connsiteY9" fmla="*/ 582485 h 852927"/>
              <a:gd name="connsiteX10" fmla="*/ 205760 w 266800"/>
              <a:gd name="connsiteY10" fmla="*/ 841565 h 852927"/>
              <a:gd name="connsiteX11" fmla="*/ 83840 w 266800"/>
              <a:gd name="connsiteY11" fmla="*/ 803465 h 852927"/>
              <a:gd name="connsiteX12" fmla="*/ 20 w 266800"/>
              <a:gd name="connsiteY12" fmla="*/ 727265 h 8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800" h="852927">
                <a:moveTo>
                  <a:pt x="20" y="727265"/>
                </a:moveTo>
                <a:cubicBezTo>
                  <a:pt x="-1250" y="703135"/>
                  <a:pt x="55900" y="686625"/>
                  <a:pt x="76220" y="658685"/>
                </a:cubicBezTo>
                <a:cubicBezTo>
                  <a:pt x="96540" y="630745"/>
                  <a:pt x="121940" y="593915"/>
                  <a:pt x="121940" y="559625"/>
                </a:cubicBezTo>
                <a:cubicBezTo>
                  <a:pt x="121940" y="525335"/>
                  <a:pt x="88920" y="508825"/>
                  <a:pt x="76220" y="452945"/>
                </a:cubicBezTo>
                <a:cubicBezTo>
                  <a:pt x="63520" y="397065"/>
                  <a:pt x="47010" y="289115"/>
                  <a:pt x="45740" y="224345"/>
                </a:cubicBezTo>
                <a:cubicBezTo>
                  <a:pt x="44470" y="159575"/>
                  <a:pt x="49550" y="101155"/>
                  <a:pt x="68600" y="64325"/>
                </a:cubicBezTo>
                <a:cubicBezTo>
                  <a:pt x="87650" y="27495"/>
                  <a:pt x="132100" y="-11875"/>
                  <a:pt x="160040" y="3365"/>
                </a:cubicBezTo>
                <a:cubicBezTo>
                  <a:pt x="187980" y="18605"/>
                  <a:pt x="218460" y="96075"/>
                  <a:pt x="236240" y="155765"/>
                </a:cubicBezTo>
                <a:cubicBezTo>
                  <a:pt x="254020" y="215455"/>
                  <a:pt x="265450" y="290385"/>
                  <a:pt x="266720" y="361505"/>
                </a:cubicBezTo>
                <a:cubicBezTo>
                  <a:pt x="267990" y="432625"/>
                  <a:pt x="254020" y="502475"/>
                  <a:pt x="243860" y="582485"/>
                </a:cubicBezTo>
                <a:cubicBezTo>
                  <a:pt x="233700" y="662495"/>
                  <a:pt x="232430" y="804735"/>
                  <a:pt x="205760" y="841565"/>
                </a:cubicBezTo>
                <a:cubicBezTo>
                  <a:pt x="179090" y="878395"/>
                  <a:pt x="115590" y="814895"/>
                  <a:pt x="83840" y="803465"/>
                </a:cubicBezTo>
                <a:cubicBezTo>
                  <a:pt x="52090" y="792035"/>
                  <a:pt x="1290" y="751395"/>
                  <a:pt x="20" y="72726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3424150" y="4904269"/>
            <a:ext cx="386957" cy="264763"/>
          </a:xfrm>
          <a:custGeom>
            <a:avLst/>
            <a:gdLst>
              <a:gd name="connsiteX0" fmla="*/ 3212 w 309542"/>
              <a:gd name="connsiteY0" fmla="*/ 138186 h 208290"/>
              <a:gd name="connsiteX1" fmla="*/ 71792 w 309542"/>
              <a:gd name="connsiteY1" fmla="*/ 16266 h 208290"/>
              <a:gd name="connsiteX2" fmla="*/ 208952 w 309542"/>
              <a:gd name="connsiteY2" fmla="*/ 8646 h 208290"/>
              <a:gd name="connsiteX3" fmla="*/ 308012 w 309542"/>
              <a:gd name="connsiteY3" fmla="*/ 84846 h 208290"/>
              <a:gd name="connsiteX4" fmla="*/ 262292 w 309542"/>
              <a:gd name="connsiteY4" fmla="*/ 183906 h 208290"/>
              <a:gd name="connsiteX5" fmla="*/ 170852 w 309542"/>
              <a:gd name="connsiteY5" fmla="*/ 206766 h 208290"/>
              <a:gd name="connsiteX6" fmla="*/ 3212 w 309542"/>
              <a:gd name="connsiteY6" fmla="*/ 138186 h 20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42" h="208290">
                <a:moveTo>
                  <a:pt x="3212" y="138186"/>
                </a:moveTo>
                <a:cubicBezTo>
                  <a:pt x="-13298" y="106436"/>
                  <a:pt x="37502" y="37856"/>
                  <a:pt x="71792" y="16266"/>
                </a:cubicBezTo>
                <a:cubicBezTo>
                  <a:pt x="106082" y="-5324"/>
                  <a:pt x="169582" y="-2784"/>
                  <a:pt x="208952" y="8646"/>
                </a:cubicBezTo>
                <a:cubicBezTo>
                  <a:pt x="248322" y="20076"/>
                  <a:pt x="299122" y="55636"/>
                  <a:pt x="308012" y="84846"/>
                </a:cubicBezTo>
                <a:cubicBezTo>
                  <a:pt x="316902" y="114056"/>
                  <a:pt x="285152" y="163586"/>
                  <a:pt x="262292" y="183906"/>
                </a:cubicBezTo>
                <a:cubicBezTo>
                  <a:pt x="239432" y="204226"/>
                  <a:pt x="208952" y="211846"/>
                  <a:pt x="170852" y="206766"/>
                </a:cubicBezTo>
                <a:cubicBezTo>
                  <a:pt x="132752" y="201686"/>
                  <a:pt x="19722" y="169936"/>
                  <a:pt x="3212" y="13818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3411824" y="2357464"/>
            <a:ext cx="790439" cy="872845"/>
          </a:xfrm>
          <a:custGeom>
            <a:avLst/>
            <a:gdLst>
              <a:gd name="connsiteX0" fmla="*/ 142612 w 632304"/>
              <a:gd name="connsiteY0" fmla="*/ 76749 h 686671"/>
              <a:gd name="connsiteX1" fmla="*/ 302632 w 632304"/>
              <a:gd name="connsiteY1" fmla="*/ 549 h 686671"/>
              <a:gd name="connsiteX2" fmla="*/ 538852 w 632304"/>
              <a:gd name="connsiteY2" fmla="*/ 107229 h 686671"/>
              <a:gd name="connsiteX3" fmla="*/ 630292 w 632304"/>
              <a:gd name="connsiteY3" fmla="*/ 328209 h 686671"/>
              <a:gd name="connsiteX4" fmla="*/ 576952 w 632304"/>
              <a:gd name="connsiteY4" fmla="*/ 602529 h 686671"/>
              <a:gd name="connsiteX5" fmla="*/ 310252 w 632304"/>
              <a:gd name="connsiteY5" fmla="*/ 686349 h 686671"/>
              <a:gd name="connsiteX6" fmla="*/ 142612 w 632304"/>
              <a:gd name="connsiteY6" fmla="*/ 625389 h 686671"/>
              <a:gd name="connsiteX7" fmla="*/ 35932 w 632304"/>
              <a:gd name="connsiteY7" fmla="*/ 480609 h 686671"/>
              <a:gd name="connsiteX8" fmla="*/ 5452 w 632304"/>
              <a:gd name="connsiteY8" fmla="*/ 305349 h 686671"/>
              <a:gd name="connsiteX9" fmla="*/ 142612 w 632304"/>
              <a:gd name="connsiteY9" fmla="*/ 76749 h 68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304" h="686671">
                <a:moveTo>
                  <a:pt x="142612" y="76749"/>
                </a:moveTo>
                <a:cubicBezTo>
                  <a:pt x="192142" y="25949"/>
                  <a:pt x="236592" y="-4531"/>
                  <a:pt x="302632" y="549"/>
                </a:cubicBezTo>
                <a:cubicBezTo>
                  <a:pt x="368672" y="5629"/>
                  <a:pt x="484242" y="52619"/>
                  <a:pt x="538852" y="107229"/>
                </a:cubicBezTo>
                <a:cubicBezTo>
                  <a:pt x="593462" y="161839"/>
                  <a:pt x="623942" y="245659"/>
                  <a:pt x="630292" y="328209"/>
                </a:cubicBezTo>
                <a:cubicBezTo>
                  <a:pt x="636642" y="410759"/>
                  <a:pt x="630292" y="542839"/>
                  <a:pt x="576952" y="602529"/>
                </a:cubicBezTo>
                <a:cubicBezTo>
                  <a:pt x="523612" y="662219"/>
                  <a:pt x="382642" y="682539"/>
                  <a:pt x="310252" y="686349"/>
                </a:cubicBezTo>
                <a:cubicBezTo>
                  <a:pt x="237862" y="690159"/>
                  <a:pt x="188332" y="659679"/>
                  <a:pt x="142612" y="625389"/>
                </a:cubicBezTo>
                <a:cubicBezTo>
                  <a:pt x="96892" y="591099"/>
                  <a:pt x="58792" y="533949"/>
                  <a:pt x="35932" y="480609"/>
                </a:cubicBezTo>
                <a:cubicBezTo>
                  <a:pt x="13072" y="427269"/>
                  <a:pt x="-11058" y="370119"/>
                  <a:pt x="5452" y="305349"/>
                </a:cubicBezTo>
                <a:cubicBezTo>
                  <a:pt x="21962" y="240579"/>
                  <a:pt x="93082" y="127549"/>
                  <a:pt x="142612" y="76749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1735962" y="73194"/>
            <a:ext cx="314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Descending tracts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9047" y="113144"/>
            <a:ext cx="2933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Ascending tracts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3334" y="591087"/>
            <a:ext cx="104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Fasciculus</a:t>
            </a:r>
          </a:p>
          <a:p>
            <a:r>
              <a:rPr lang="en-IN" sz="1600" dirty="0"/>
              <a:t> </a:t>
            </a:r>
            <a:r>
              <a:rPr lang="en-IN" sz="1600" dirty="0" err="1"/>
              <a:t>gracilis</a:t>
            </a:r>
            <a:r>
              <a:rPr lang="en-IN" sz="16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8358" y="722901"/>
            <a:ext cx="104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Fasciculus</a:t>
            </a:r>
          </a:p>
          <a:p>
            <a:r>
              <a:rPr lang="en-IN" sz="1600" dirty="0"/>
              <a:t> </a:t>
            </a:r>
            <a:r>
              <a:rPr lang="en-IN" sz="1600" dirty="0" err="1"/>
              <a:t>Cuneatus</a:t>
            </a:r>
            <a:endParaRPr lang="en-IN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09725" y="828158"/>
            <a:ext cx="138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Posterolateral tract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68646" y="1192408"/>
            <a:ext cx="3555" cy="837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43098" y="1307675"/>
            <a:ext cx="288565" cy="84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971971" y="1145767"/>
            <a:ext cx="392949" cy="619887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6785" y="1172942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Lateral </a:t>
            </a:r>
            <a:r>
              <a:rPr lang="en-IN" sz="1600" dirty="0" err="1"/>
              <a:t>corticospinal</a:t>
            </a:r>
            <a:r>
              <a:rPr lang="en-IN" sz="1600" dirty="0"/>
              <a:t>  tract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552361" y="4904268"/>
            <a:ext cx="301862" cy="785494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343732" y="2861749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Lateral </a:t>
            </a:r>
            <a:r>
              <a:rPr lang="en-IN" sz="1600" dirty="0" err="1"/>
              <a:t>spinothalamic</a:t>
            </a:r>
            <a:r>
              <a:rPr lang="en-IN" sz="1600" dirty="0"/>
              <a:t> tract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788950" y="3107366"/>
            <a:ext cx="825399" cy="390088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200437" y="4246625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Anterior </a:t>
            </a:r>
            <a:r>
              <a:rPr lang="en-IN" sz="1600" dirty="0" err="1"/>
              <a:t>spinocerebellar</a:t>
            </a:r>
            <a:r>
              <a:rPr lang="en-IN" sz="1600" dirty="0"/>
              <a:t> tract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02407" y="1781299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Posterior </a:t>
            </a:r>
            <a:r>
              <a:rPr lang="en-IN" sz="1600" dirty="0" err="1"/>
              <a:t>spinocerebellar</a:t>
            </a:r>
            <a:r>
              <a:rPr lang="en-IN" sz="1600" dirty="0"/>
              <a:t> tract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8561216" y="2082111"/>
            <a:ext cx="631868" cy="32466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9097127" y="4262653"/>
            <a:ext cx="404059" cy="17926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890662" y="5132606"/>
            <a:ext cx="14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/>
              <a:t>Spino-olivary</a:t>
            </a:r>
            <a:r>
              <a:rPr lang="en-IN" sz="1600" dirty="0"/>
              <a:t> tract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563191" y="4898801"/>
            <a:ext cx="426600" cy="33234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08462" y="5714458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Anterior </a:t>
            </a:r>
            <a:r>
              <a:rPr lang="en-IN" sz="1600" dirty="0" err="1"/>
              <a:t>spinothalamic</a:t>
            </a:r>
            <a:r>
              <a:rPr lang="en-IN" sz="1600" dirty="0"/>
              <a:t> tract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2972545" y="1862681"/>
            <a:ext cx="751679" cy="854918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82853" y="2153792"/>
            <a:ext cx="117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/>
              <a:t>Rubrospinal</a:t>
            </a:r>
            <a:r>
              <a:rPr lang="en-IN" sz="1600" dirty="0"/>
              <a:t>  tract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2425314" y="2743000"/>
            <a:ext cx="1737612" cy="497377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060886" y="5933393"/>
            <a:ext cx="1464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Anterior </a:t>
            </a:r>
            <a:r>
              <a:rPr lang="en-IN" sz="1600" dirty="0" err="1"/>
              <a:t>corticospinal</a:t>
            </a:r>
            <a:r>
              <a:rPr lang="en-IN" sz="1600" dirty="0"/>
              <a:t>  </a:t>
            </a:r>
          </a:p>
          <a:p>
            <a:pPr algn="ctr"/>
            <a:r>
              <a:rPr lang="en-IN" sz="1600" dirty="0"/>
              <a:t>tract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84358" y="5854183"/>
            <a:ext cx="14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/>
              <a:t>Tectospinal</a:t>
            </a:r>
            <a:r>
              <a:rPr lang="en-IN" sz="1600" dirty="0"/>
              <a:t> </a:t>
            </a:r>
          </a:p>
          <a:p>
            <a:pPr algn="ctr"/>
            <a:r>
              <a:rPr lang="en-IN" sz="1600" dirty="0"/>
              <a:t>tract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4452" y="5613271"/>
            <a:ext cx="14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/>
              <a:t>Vestibulospinal</a:t>
            </a:r>
            <a:r>
              <a:rPr lang="en-IN" sz="1600" dirty="0"/>
              <a:t> </a:t>
            </a:r>
          </a:p>
          <a:p>
            <a:pPr algn="ctr"/>
            <a:r>
              <a:rPr lang="en-IN" sz="1600" dirty="0"/>
              <a:t>tract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04345" y="5181026"/>
            <a:ext cx="14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/>
              <a:t>Olivospinal</a:t>
            </a:r>
            <a:r>
              <a:rPr lang="en-IN" sz="1600" dirty="0"/>
              <a:t>  </a:t>
            </a:r>
          </a:p>
          <a:p>
            <a:pPr algn="ctr"/>
            <a:r>
              <a:rPr lang="en-IN" sz="1600" dirty="0"/>
              <a:t>tract</a:t>
            </a:r>
          </a:p>
        </p:txBody>
      </p:sp>
      <p:cxnSp>
        <p:nvCxnSpPr>
          <p:cNvPr id="70" name="Straight Arrow Connector 69"/>
          <p:cNvCxnSpPr>
            <a:endCxn id="66" idx="0"/>
          </p:cNvCxnSpPr>
          <p:nvPr/>
        </p:nvCxnSpPr>
        <p:spPr>
          <a:xfrm>
            <a:off x="5790043" y="4827776"/>
            <a:ext cx="2937" cy="1105616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4883995" y="5132605"/>
            <a:ext cx="541085" cy="760524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855034" y="5169032"/>
            <a:ext cx="554086" cy="49132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23507" y="5028505"/>
            <a:ext cx="372126" cy="359527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23" grpId="0"/>
      <p:bldP spid="27" grpId="0"/>
      <p:bldP spid="25" grpId="0"/>
      <p:bldP spid="30" grpId="0"/>
      <p:bldP spid="31" grpId="0"/>
      <p:bldP spid="40" grpId="0"/>
      <p:bldP spid="45" grpId="0"/>
      <p:bldP spid="48" grpId="0"/>
      <p:bldP spid="49" grpId="0"/>
      <p:bldP spid="55" grpId="0"/>
      <p:bldP spid="58" grpId="0"/>
      <p:bldP spid="61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Level of </a:t>
            </a:r>
            <a:r>
              <a:rPr lang="en-IN" dirty="0" err="1" smtClean="0"/>
              <a:t>Decussation</a:t>
            </a:r>
            <a:r>
              <a:rPr lang="en-IN" dirty="0" smtClean="0"/>
              <a:t> of Pyramids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01940" y="1556793"/>
            <a:ext cx="9036495" cy="51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122596" y="1551338"/>
            <a:ext cx="1992454" cy="3461194"/>
          </a:xfrm>
          <a:custGeom>
            <a:avLst/>
            <a:gdLst>
              <a:gd name="connsiteX0" fmla="*/ 1982929 w 1992454"/>
              <a:gd name="connsiteY0" fmla="*/ 125063 h 3451757"/>
              <a:gd name="connsiteX1" fmla="*/ 1792429 w 1992454"/>
              <a:gd name="connsiteY1" fmla="*/ 1238 h 3451757"/>
              <a:gd name="connsiteX2" fmla="*/ 1649554 w 1992454"/>
              <a:gd name="connsiteY2" fmla="*/ 67913 h 3451757"/>
              <a:gd name="connsiteX3" fmla="*/ 1535254 w 1992454"/>
              <a:gd name="connsiteY3" fmla="*/ 172688 h 3451757"/>
              <a:gd name="connsiteX4" fmla="*/ 1306654 w 1992454"/>
              <a:gd name="connsiteY4" fmla="*/ 220313 h 3451757"/>
              <a:gd name="connsiteX5" fmla="*/ 1030429 w 1992454"/>
              <a:gd name="connsiteY5" fmla="*/ 353663 h 3451757"/>
              <a:gd name="connsiteX6" fmla="*/ 887554 w 1992454"/>
              <a:gd name="connsiteY6" fmla="*/ 477488 h 3451757"/>
              <a:gd name="connsiteX7" fmla="*/ 497029 w 1992454"/>
              <a:gd name="connsiteY7" fmla="*/ 772763 h 3451757"/>
              <a:gd name="connsiteX8" fmla="*/ 144604 w 1992454"/>
              <a:gd name="connsiteY8" fmla="*/ 1182338 h 3451757"/>
              <a:gd name="connsiteX9" fmla="*/ 1729 w 1992454"/>
              <a:gd name="connsiteY9" fmla="*/ 1687163 h 3451757"/>
              <a:gd name="connsiteX10" fmla="*/ 77929 w 1992454"/>
              <a:gd name="connsiteY10" fmla="*/ 2172938 h 3451757"/>
              <a:gd name="connsiteX11" fmla="*/ 258904 w 1992454"/>
              <a:gd name="connsiteY11" fmla="*/ 2611088 h 3451757"/>
              <a:gd name="connsiteX12" fmla="*/ 573229 w 1992454"/>
              <a:gd name="connsiteY12" fmla="*/ 3030188 h 3451757"/>
              <a:gd name="connsiteX13" fmla="*/ 982804 w 1992454"/>
              <a:gd name="connsiteY13" fmla="*/ 3287363 h 3451757"/>
              <a:gd name="connsiteX14" fmla="*/ 1116154 w 1992454"/>
              <a:gd name="connsiteY14" fmla="*/ 3420713 h 3451757"/>
              <a:gd name="connsiteX15" fmla="*/ 1459054 w 1992454"/>
              <a:gd name="connsiteY15" fmla="*/ 3439763 h 3451757"/>
              <a:gd name="connsiteX16" fmla="*/ 1992454 w 1992454"/>
              <a:gd name="connsiteY16" fmla="*/ 3268313 h 3451757"/>
              <a:gd name="connsiteX0" fmla="*/ 1982929 w 1992454"/>
              <a:gd name="connsiteY0" fmla="*/ 125063 h 3451757"/>
              <a:gd name="connsiteX1" fmla="*/ 1792429 w 1992454"/>
              <a:gd name="connsiteY1" fmla="*/ 1238 h 3451757"/>
              <a:gd name="connsiteX2" fmla="*/ 1649554 w 1992454"/>
              <a:gd name="connsiteY2" fmla="*/ 67913 h 3451757"/>
              <a:gd name="connsiteX3" fmla="*/ 1535254 w 1992454"/>
              <a:gd name="connsiteY3" fmla="*/ 172688 h 3451757"/>
              <a:gd name="connsiteX4" fmla="*/ 1306654 w 1992454"/>
              <a:gd name="connsiteY4" fmla="*/ 220313 h 3451757"/>
              <a:gd name="connsiteX5" fmla="*/ 1030429 w 1992454"/>
              <a:gd name="connsiteY5" fmla="*/ 353663 h 3451757"/>
              <a:gd name="connsiteX6" fmla="*/ 887554 w 1992454"/>
              <a:gd name="connsiteY6" fmla="*/ 477488 h 3451757"/>
              <a:gd name="connsiteX7" fmla="*/ 497029 w 1992454"/>
              <a:gd name="connsiteY7" fmla="*/ 772763 h 3451757"/>
              <a:gd name="connsiteX8" fmla="*/ 144604 w 1992454"/>
              <a:gd name="connsiteY8" fmla="*/ 1182338 h 3451757"/>
              <a:gd name="connsiteX9" fmla="*/ 1729 w 1992454"/>
              <a:gd name="connsiteY9" fmla="*/ 1687163 h 3451757"/>
              <a:gd name="connsiteX10" fmla="*/ 77929 w 1992454"/>
              <a:gd name="connsiteY10" fmla="*/ 2172938 h 3451757"/>
              <a:gd name="connsiteX11" fmla="*/ 258904 w 1992454"/>
              <a:gd name="connsiteY11" fmla="*/ 2611088 h 3451757"/>
              <a:gd name="connsiteX12" fmla="*/ 573229 w 1992454"/>
              <a:gd name="connsiteY12" fmla="*/ 3030188 h 3451757"/>
              <a:gd name="connsiteX13" fmla="*/ 982804 w 1992454"/>
              <a:gd name="connsiteY13" fmla="*/ 3287363 h 3451757"/>
              <a:gd name="connsiteX14" fmla="*/ 1116154 w 1992454"/>
              <a:gd name="connsiteY14" fmla="*/ 3420713 h 3451757"/>
              <a:gd name="connsiteX15" fmla="*/ 1535254 w 1992454"/>
              <a:gd name="connsiteY15" fmla="*/ 3439763 h 3451757"/>
              <a:gd name="connsiteX16" fmla="*/ 1992454 w 1992454"/>
              <a:gd name="connsiteY16" fmla="*/ 3268313 h 3451757"/>
              <a:gd name="connsiteX0" fmla="*/ 1982929 w 1992454"/>
              <a:gd name="connsiteY0" fmla="*/ 125063 h 3453455"/>
              <a:gd name="connsiteX1" fmla="*/ 1792429 w 1992454"/>
              <a:gd name="connsiteY1" fmla="*/ 1238 h 3453455"/>
              <a:gd name="connsiteX2" fmla="*/ 1649554 w 1992454"/>
              <a:gd name="connsiteY2" fmla="*/ 67913 h 3453455"/>
              <a:gd name="connsiteX3" fmla="*/ 1535254 w 1992454"/>
              <a:gd name="connsiteY3" fmla="*/ 172688 h 3453455"/>
              <a:gd name="connsiteX4" fmla="*/ 1306654 w 1992454"/>
              <a:gd name="connsiteY4" fmla="*/ 220313 h 3453455"/>
              <a:gd name="connsiteX5" fmla="*/ 1030429 w 1992454"/>
              <a:gd name="connsiteY5" fmla="*/ 353663 h 3453455"/>
              <a:gd name="connsiteX6" fmla="*/ 887554 w 1992454"/>
              <a:gd name="connsiteY6" fmla="*/ 477488 h 3453455"/>
              <a:gd name="connsiteX7" fmla="*/ 497029 w 1992454"/>
              <a:gd name="connsiteY7" fmla="*/ 772763 h 3453455"/>
              <a:gd name="connsiteX8" fmla="*/ 144604 w 1992454"/>
              <a:gd name="connsiteY8" fmla="*/ 1182338 h 3453455"/>
              <a:gd name="connsiteX9" fmla="*/ 1729 w 1992454"/>
              <a:gd name="connsiteY9" fmla="*/ 1687163 h 3453455"/>
              <a:gd name="connsiteX10" fmla="*/ 77929 w 1992454"/>
              <a:gd name="connsiteY10" fmla="*/ 2172938 h 3453455"/>
              <a:gd name="connsiteX11" fmla="*/ 258904 w 1992454"/>
              <a:gd name="connsiteY11" fmla="*/ 2611088 h 3453455"/>
              <a:gd name="connsiteX12" fmla="*/ 573229 w 1992454"/>
              <a:gd name="connsiteY12" fmla="*/ 3030188 h 3453455"/>
              <a:gd name="connsiteX13" fmla="*/ 982804 w 1992454"/>
              <a:gd name="connsiteY13" fmla="*/ 3287363 h 3453455"/>
              <a:gd name="connsiteX14" fmla="*/ 1182829 w 1992454"/>
              <a:gd name="connsiteY14" fmla="*/ 3425476 h 3453455"/>
              <a:gd name="connsiteX15" fmla="*/ 1535254 w 1992454"/>
              <a:gd name="connsiteY15" fmla="*/ 3439763 h 3453455"/>
              <a:gd name="connsiteX16" fmla="*/ 1992454 w 1992454"/>
              <a:gd name="connsiteY16" fmla="*/ 3268313 h 3453455"/>
              <a:gd name="connsiteX0" fmla="*/ 1982929 w 1992454"/>
              <a:gd name="connsiteY0" fmla="*/ 125063 h 3454297"/>
              <a:gd name="connsiteX1" fmla="*/ 1792429 w 1992454"/>
              <a:gd name="connsiteY1" fmla="*/ 1238 h 3454297"/>
              <a:gd name="connsiteX2" fmla="*/ 1649554 w 1992454"/>
              <a:gd name="connsiteY2" fmla="*/ 67913 h 3454297"/>
              <a:gd name="connsiteX3" fmla="*/ 1535254 w 1992454"/>
              <a:gd name="connsiteY3" fmla="*/ 172688 h 3454297"/>
              <a:gd name="connsiteX4" fmla="*/ 1306654 w 1992454"/>
              <a:gd name="connsiteY4" fmla="*/ 220313 h 3454297"/>
              <a:gd name="connsiteX5" fmla="*/ 1030429 w 1992454"/>
              <a:gd name="connsiteY5" fmla="*/ 353663 h 3454297"/>
              <a:gd name="connsiteX6" fmla="*/ 887554 w 1992454"/>
              <a:gd name="connsiteY6" fmla="*/ 477488 h 3454297"/>
              <a:gd name="connsiteX7" fmla="*/ 497029 w 1992454"/>
              <a:gd name="connsiteY7" fmla="*/ 772763 h 3454297"/>
              <a:gd name="connsiteX8" fmla="*/ 144604 w 1992454"/>
              <a:gd name="connsiteY8" fmla="*/ 1182338 h 3454297"/>
              <a:gd name="connsiteX9" fmla="*/ 1729 w 1992454"/>
              <a:gd name="connsiteY9" fmla="*/ 1687163 h 3454297"/>
              <a:gd name="connsiteX10" fmla="*/ 77929 w 1992454"/>
              <a:gd name="connsiteY10" fmla="*/ 2172938 h 3454297"/>
              <a:gd name="connsiteX11" fmla="*/ 258904 w 1992454"/>
              <a:gd name="connsiteY11" fmla="*/ 2611088 h 3454297"/>
              <a:gd name="connsiteX12" fmla="*/ 573229 w 1992454"/>
              <a:gd name="connsiteY12" fmla="*/ 3030188 h 3454297"/>
              <a:gd name="connsiteX13" fmla="*/ 1011379 w 1992454"/>
              <a:gd name="connsiteY13" fmla="*/ 3268313 h 3454297"/>
              <a:gd name="connsiteX14" fmla="*/ 1182829 w 1992454"/>
              <a:gd name="connsiteY14" fmla="*/ 3425476 h 3454297"/>
              <a:gd name="connsiteX15" fmla="*/ 1535254 w 1992454"/>
              <a:gd name="connsiteY15" fmla="*/ 3439763 h 3454297"/>
              <a:gd name="connsiteX16" fmla="*/ 1992454 w 1992454"/>
              <a:gd name="connsiteY16" fmla="*/ 3268313 h 3454297"/>
              <a:gd name="connsiteX0" fmla="*/ 1982929 w 1992454"/>
              <a:gd name="connsiteY0" fmla="*/ 125063 h 3454297"/>
              <a:gd name="connsiteX1" fmla="*/ 1792429 w 1992454"/>
              <a:gd name="connsiteY1" fmla="*/ 1238 h 3454297"/>
              <a:gd name="connsiteX2" fmla="*/ 1649554 w 1992454"/>
              <a:gd name="connsiteY2" fmla="*/ 67913 h 3454297"/>
              <a:gd name="connsiteX3" fmla="*/ 1535254 w 1992454"/>
              <a:gd name="connsiteY3" fmla="*/ 172688 h 3454297"/>
              <a:gd name="connsiteX4" fmla="*/ 1306654 w 1992454"/>
              <a:gd name="connsiteY4" fmla="*/ 220313 h 3454297"/>
              <a:gd name="connsiteX5" fmla="*/ 1030429 w 1992454"/>
              <a:gd name="connsiteY5" fmla="*/ 353663 h 3454297"/>
              <a:gd name="connsiteX6" fmla="*/ 887554 w 1992454"/>
              <a:gd name="connsiteY6" fmla="*/ 477488 h 3454297"/>
              <a:gd name="connsiteX7" fmla="*/ 497029 w 1992454"/>
              <a:gd name="connsiteY7" fmla="*/ 772763 h 3454297"/>
              <a:gd name="connsiteX8" fmla="*/ 144604 w 1992454"/>
              <a:gd name="connsiteY8" fmla="*/ 1182338 h 3454297"/>
              <a:gd name="connsiteX9" fmla="*/ 1729 w 1992454"/>
              <a:gd name="connsiteY9" fmla="*/ 1687163 h 3454297"/>
              <a:gd name="connsiteX10" fmla="*/ 77929 w 1992454"/>
              <a:gd name="connsiteY10" fmla="*/ 2172938 h 3454297"/>
              <a:gd name="connsiteX11" fmla="*/ 258904 w 1992454"/>
              <a:gd name="connsiteY11" fmla="*/ 2611088 h 3454297"/>
              <a:gd name="connsiteX12" fmla="*/ 573229 w 1992454"/>
              <a:gd name="connsiteY12" fmla="*/ 3030188 h 3454297"/>
              <a:gd name="connsiteX13" fmla="*/ 1011379 w 1992454"/>
              <a:gd name="connsiteY13" fmla="*/ 3268313 h 3454297"/>
              <a:gd name="connsiteX14" fmla="*/ 1182829 w 1992454"/>
              <a:gd name="connsiteY14" fmla="*/ 3425476 h 3454297"/>
              <a:gd name="connsiteX15" fmla="*/ 1535254 w 1992454"/>
              <a:gd name="connsiteY15" fmla="*/ 3439763 h 3454297"/>
              <a:gd name="connsiteX16" fmla="*/ 1992454 w 1992454"/>
              <a:gd name="connsiteY16" fmla="*/ 3268313 h 3454297"/>
              <a:gd name="connsiteX0" fmla="*/ 1982929 w 1992454"/>
              <a:gd name="connsiteY0" fmla="*/ 125063 h 3454297"/>
              <a:gd name="connsiteX1" fmla="*/ 1792429 w 1992454"/>
              <a:gd name="connsiteY1" fmla="*/ 1238 h 3454297"/>
              <a:gd name="connsiteX2" fmla="*/ 1649554 w 1992454"/>
              <a:gd name="connsiteY2" fmla="*/ 67913 h 3454297"/>
              <a:gd name="connsiteX3" fmla="*/ 1535254 w 1992454"/>
              <a:gd name="connsiteY3" fmla="*/ 172688 h 3454297"/>
              <a:gd name="connsiteX4" fmla="*/ 1306654 w 1992454"/>
              <a:gd name="connsiteY4" fmla="*/ 220313 h 3454297"/>
              <a:gd name="connsiteX5" fmla="*/ 1030429 w 1992454"/>
              <a:gd name="connsiteY5" fmla="*/ 353663 h 3454297"/>
              <a:gd name="connsiteX6" fmla="*/ 887554 w 1992454"/>
              <a:gd name="connsiteY6" fmla="*/ 477488 h 3454297"/>
              <a:gd name="connsiteX7" fmla="*/ 497029 w 1992454"/>
              <a:gd name="connsiteY7" fmla="*/ 772763 h 3454297"/>
              <a:gd name="connsiteX8" fmla="*/ 144604 w 1992454"/>
              <a:gd name="connsiteY8" fmla="*/ 1182338 h 3454297"/>
              <a:gd name="connsiteX9" fmla="*/ 1729 w 1992454"/>
              <a:gd name="connsiteY9" fmla="*/ 1687163 h 3454297"/>
              <a:gd name="connsiteX10" fmla="*/ 77929 w 1992454"/>
              <a:gd name="connsiteY10" fmla="*/ 2172938 h 3454297"/>
              <a:gd name="connsiteX11" fmla="*/ 258904 w 1992454"/>
              <a:gd name="connsiteY11" fmla="*/ 2611088 h 3454297"/>
              <a:gd name="connsiteX12" fmla="*/ 573229 w 1992454"/>
              <a:gd name="connsiteY12" fmla="*/ 3030188 h 3454297"/>
              <a:gd name="connsiteX13" fmla="*/ 1011379 w 1992454"/>
              <a:gd name="connsiteY13" fmla="*/ 3268313 h 3454297"/>
              <a:gd name="connsiteX14" fmla="*/ 1182829 w 1992454"/>
              <a:gd name="connsiteY14" fmla="*/ 3425476 h 3454297"/>
              <a:gd name="connsiteX15" fmla="*/ 1535254 w 1992454"/>
              <a:gd name="connsiteY15" fmla="*/ 3439763 h 3454297"/>
              <a:gd name="connsiteX16" fmla="*/ 1992454 w 1992454"/>
              <a:gd name="connsiteY16" fmla="*/ 3268313 h 3454297"/>
              <a:gd name="connsiteX0" fmla="*/ 1982929 w 1992454"/>
              <a:gd name="connsiteY0" fmla="*/ 125063 h 3457136"/>
              <a:gd name="connsiteX1" fmla="*/ 1792429 w 1992454"/>
              <a:gd name="connsiteY1" fmla="*/ 1238 h 3457136"/>
              <a:gd name="connsiteX2" fmla="*/ 1649554 w 1992454"/>
              <a:gd name="connsiteY2" fmla="*/ 67913 h 3457136"/>
              <a:gd name="connsiteX3" fmla="*/ 1535254 w 1992454"/>
              <a:gd name="connsiteY3" fmla="*/ 172688 h 3457136"/>
              <a:gd name="connsiteX4" fmla="*/ 1306654 w 1992454"/>
              <a:gd name="connsiteY4" fmla="*/ 220313 h 3457136"/>
              <a:gd name="connsiteX5" fmla="*/ 1030429 w 1992454"/>
              <a:gd name="connsiteY5" fmla="*/ 353663 h 3457136"/>
              <a:gd name="connsiteX6" fmla="*/ 887554 w 1992454"/>
              <a:gd name="connsiteY6" fmla="*/ 477488 h 3457136"/>
              <a:gd name="connsiteX7" fmla="*/ 497029 w 1992454"/>
              <a:gd name="connsiteY7" fmla="*/ 772763 h 3457136"/>
              <a:gd name="connsiteX8" fmla="*/ 144604 w 1992454"/>
              <a:gd name="connsiteY8" fmla="*/ 1182338 h 3457136"/>
              <a:gd name="connsiteX9" fmla="*/ 1729 w 1992454"/>
              <a:gd name="connsiteY9" fmla="*/ 1687163 h 3457136"/>
              <a:gd name="connsiteX10" fmla="*/ 77929 w 1992454"/>
              <a:gd name="connsiteY10" fmla="*/ 2172938 h 3457136"/>
              <a:gd name="connsiteX11" fmla="*/ 258904 w 1992454"/>
              <a:gd name="connsiteY11" fmla="*/ 2611088 h 3457136"/>
              <a:gd name="connsiteX12" fmla="*/ 573229 w 1992454"/>
              <a:gd name="connsiteY12" fmla="*/ 3030188 h 3457136"/>
              <a:gd name="connsiteX13" fmla="*/ 1011379 w 1992454"/>
              <a:gd name="connsiteY13" fmla="*/ 3268313 h 3457136"/>
              <a:gd name="connsiteX14" fmla="*/ 1182829 w 1992454"/>
              <a:gd name="connsiteY14" fmla="*/ 3425476 h 3457136"/>
              <a:gd name="connsiteX15" fmla="*/ 1535254 w 1992454"/>
              <a:gd name="connsiteY15" fmla="*/ 3439763 h 3457136"/>
              <a:gd name="connsiteX16" fmla="*/ 1992454 w 1992454"/>
              <a:gd name="connsiteY16" fmla="*/ 3268313 h 3457136"/>
              <a:gd name="connsiteX0" fmla="*/ 1982929 w 1992454"/>
              <a:gd name="connsiteY0" fmla="*/ 125063 h 3460366"/>
              <a:gd name="connsiteX1" fmla="*/ 1792429 w 1992454"/>
              <a:gd name="connsiteY1" fmla="*/ 1238 h 3460366"/>
              <a:gd name="connsiteX2" fmla="*/ 1649554 w 1992454"/>
              <a:gd name="connsiteY2" fmla="*/ 67913 h 3460366"/>
              <a:gd name="connsiteX3" fmla="*/ 1535254 w 1992454"/>
              <a:gd name="connsiteY3" fmla="*/ 172688 h 3460366"/>
              <a:gd name="connsiteX4" fmla="*/ 1306654 w 1992454"/>
              <a:gd name="connsiteY4" fmla="*/ 220313 h 3460366"/>
              <a:gd name="connsiteX5" fmla="*/ 1030429 w 1992454"/>
              <a:gd name="connsiteY5" fmla="*/ 353663 h 3460366"/>
              <a:gd name="connsiteX6" fmla="*/ 887554 w 1992454"/>
              <a:gd name="connsiteY6" fmla="*/ 477488 h 3460366"/>
              <a:gd name="connsiteX7" fmla="*/ 497029 w 1992454"/>
              <a:gd name="connsiteY7" fmla="*/ 772763 h 3460366"/>
              <a:gd name="connsiteX8" fmla="*/ 144604 w 1992454"/>
              <a:gd name="connsiteY8" fmla="*/ 1182338 h 3460366"/>
              <a:gd name="connsiteX9" fmla="*/ 1729 w 1992454"/>
              <a:gd name="connsiteY9" fmla="*/ 1687163 h 3460366"/>
              <a:gd name="connsiteX10" fmla="*/ 77929 w 1992454"/>
              <a:gd name="connsiteY10" fmla="*/ 2172938 h 3460366"/>
              <a:gd name="connsiteX11" fmla="*/ 258904 w 1992454"/>
              <a:gd name="connsiteY11" fmla="*/ 2611088 h 3460366"/>
              <a:gd name="connsiteX12" fmla="*/ 573229 w 1992454"/>
              <a:gd name="connsiteY12" fmla="*/ 3030188 h 3460366"/>
              <a:gd name="connsiteX13" fmla="*/ 1011379 w 1992454"/>
              <a:gd name="connsiteY13" fmla="*/ 3268313 h 3460366"/>
              <a:gd name="connsiteX14" fmla="*/ 1182829 w 1992454"/>
              <a:gd name="connsiteY14" fmla="*/ 3425476 h 3460366"/>
              <a:gd name="connsiteX15" fmla="*/ 1535254 w 1992454"/>
              <a:gd name="connsiteY15" fmla="*/ 3439763 h 3460366"/>
              <a:gd name="connsiteX16" fmla="*/ 1992454 w 1992454"/>
              <a:gd name="connsiteY16" fmla="*/ 3268313 h 3460366"/>
              <a:gd name="connsiteX0" fmla="*/ 1982929 w 1992454"/>
              <a:gd name="connsiteY0" fmla="*/ 125063 h 3457136"/>
              <a:gd name="connsiteX1" fmla="*/ 1792429 w 1992454"/>
              <a:gd name="connsiteY1" fmla="*/ 1238 h 3457136"/>
              <a:gd name="connsiteX2" fmla="*/ 1649554 w 1992454"/>
              <a:gd name="connsiteY2" fmla="*/ 67913 h 3457136"/>
              <a:gd name="connsiteX3" fmla="*/ 1535254 w 1992454"/>
              <a:gd name="connsiteY3" fmla="*/ 172688 h 3457136"/>
              <a:gd name="connsiteX4" fmla="*/ 1306654 w 1992454"/>
              <a:gd name="connsiteY4" fmla="*/ 220313 h 3457136"/>
              <a:gd name="connsiteX5" fmla="*/ 1030429 w 1992454"/>
              <a:gd name="connsiteY5" fmla="*/ 353663 h 3457136"/>
              <a:gd name="connsiteX6" fmla="*/ 887554 w 1992454"/>
              <a:gd name="connsiteY6" fmla="*/ 477488 h 3457136"/>
              <a:gd name="connsiteX7" fmla="*/ 497029 w 1992454"/>
              <a:gd name="connsiteY7" fmla="*/ 772763 h 3457136"/>
              <a:gd name="connsiteX8" fmla="*/ 144604 w 1992454"/>
              <a:gd name="connsiteY8" fmla="*/ 1182338 h 3457136"/>
              <a:gd name="connsiteX9" fmla="*/ 1729 w 1992454"/>
              <a:gd name="connsiteY9" fmla="*/ 1687163 h 3457136"/>
              <a:gd name="connsiteX10" fmla="*/ 77929 w 1992454"/>
              <a:gd name="connsiteY10" fmla="*/ 2172938 h 3457136"/>
              <a:gd name="connsiteX11" fmla="*/ 258904 w 1992454"/>
              <a:gd name="connsiteY11" fmla="*/ 2611088 h 3457136"/>
              <a:gd name="connsiteX12" fmla="*/ 573229 w 1992454"/>
              <a:gd name="connsiteY12" fmla="*/ 3030188 h 3457136"/>
              <a:gd name="connsiteX13" fmla="*/ 1011379 w 1992454"/>
              <a:gd name="connsiteY13" fmla="*/ 3268313 h 3457136"/>
              <a:gd name="connsiteX14" fmla="*/ 1182829 w 1992454"/>
              <a:gd name="connsiteY14" fmla="*/ 3425476 h 3457136"/>
              <a:gd name="connsiteX15" fmla="*/ 1535254 w 1992454"/>
              <a:gd name="connsiteY15" fmla="*/ 3439763 h 3457136"/>
              <a:gd name="connsiteX16" fmla="*/ 1992454 w 1992454"/>
              <a:gd name="connsiteY16" fmla="*/ 3268313 h 3457136"/>
              <a:gd name="connsiteX0" fmla="*/ 1982929 w 1992454"/>
              <a:gd name="connsiteY0" fmla="*/ 125063 h 3464892"/>
              <a:gd name="connsiteX1" fmla="*/ 1792429 w 1992454"/>
              <a:gd name="connsiteY1" fmla="*/ 1238 h 3464892"/>
              <a:gd name="connsiteX2" fmla="*/ 1649554 w 1992454"/>
              <a:gd name="connsiteY2" fmla="*/ 67913 h 3464892"/>
              <a:gd name="connsiteX3" fmla="*/ 1535254 w 1992454"/>
              <a:gd name="connsiteY3" fmla="*/ 172688 h 3464892"/>
              <a:gd name="connsiteX4" fmla="*/ 1306654 w 1992454"/>
              <a:gd name="connsiteY4" fmla="*/ 220313 h 3464892"/>
              <a:gd name="connsiteX5" fmla="*/ 1030429 w 1992454"/>
              <a:gd name="connsiteY5" fmla="*/ 353663 h 3464892"/>
              <a:gd name="connsiteX6" fmla="*/ 887554 w 1992454"/>
              <a:gd name="connsiteY6" fmla="*/ 477488 h 3464892"/>
              <a:gd name="connsiteX7" fmla="*/ 497029 w 1992454"/>
              <a:gd name="connsiteY7" fmla="*/ 772763 h 3464892"/>
              <a:gd name="connsiteX8" fmla="*/ 144604 w 1992454"/>
              <a:gd name="connsiteY8" fmla="*/ 1182338 h 3464892"/>
              <a:gd name="connsiteX9" fmla="*/ 1729 w 1992454"/>
              <a:gd name="connsiteY9" fmla="*/ 1687163 h 3464892"/>
              <a:gd name="connsiteX10" fmla="*/ 77929 w 1992454"/>
              <a:gd name="connsiteY10" fmla="*/ 2172938 h 3464892"/>
              <a:gd name="connsiteX11" fmla="*/ 258904 w 1992454"/>
              <a:gd name="connsiteY11" fmla="*/ 2611088 h 3464892"/>
              <a:gd name="connsiteX12" fmla="*/ 573229 w 1992454"/>
              <a:gd name="connsiteY12" fmla="*/ 3030188 h 3464892"/>
              <a:gd name="connsiteX13" fmla="*/ 1011379 w 1992454"/>
              <a:gd name="connsiteY13" fmla="*/ 3268313 h 3464892"/>
              <a:gd name="connsiteX14" fmla="*/ 1230454 w 1992454"/>
              <a:gd name="connsiteY14" fmla="*/ 3439763 h 3464892"/>
              <a:gd name="connsiteX15" fmla="*/ 1535254 w 1992454"/>
              <a:gd name="connsiteY15" fmla="*/ 3439763 h 3464892"/>
              <a:gd name="connsiteX16" fmla="*/ 1992454 w 1992454"/>
              <a:gd name="connsiteY16" fmla="*/ 3268313 h 3464892"/>
              <a:gd name="connsiteX0" fmla="*/ 1982929 w 1992454"/>
              <a:gd name="connsiteY0" fmla="*/ 125063 h 3461194"/>
              <a:gd name="connsiteX1" fmla="*/ 1792429 w 1992454"/>
              <a:gd name="connsiteY1" fmla="*/ 1238 h 3461194"/>
              <a:gd name="connsiteX2" fmla="*/ 1649554 w 1992454"/>
              <a:gd name="connsiteY2" fmla="*/ 67913 h 3461194"/>
              <a:gd name="connsiteX3" fmla="*/ 1535254 w 1992454"/>
              <a:gd name="connsiteY3" fmla="*/ 172688 h 3461194"/>
              <a:gd name="connsiteX4" fmla="*/ 1306654 w 1992454"/>
              <a:gd name="connsiteY4" fmla="*/ 220313 h 3461194"/>
              <a:gd name="connsiteX5" fmla="*/ 1030429 w 1992454"/>
              <a:gd name="connsiteY5" fmla="*/ 353663 h 3461194"/>
              <a:gd name="connsiteX6" fmla="*/ 887554 w 1992454"/>
              <a:gd name="connsiteY6" fmla="*/ 477488 h 3461194"/>
              <a:gd name="connsiteX7" fmla="*/ 497029 w 1992454"/>
              <a:gd name="connsiteY7" fmla="*/ 772763 h 3461194"/>
              <a:gd name="connsiteX8" fmla="*/ 144604 w 1992454"/>
              <a:gd name="connsiteY8" fmla="*/ 1182338 h 3461194"/>
              <a:gd name="connsiteX9" fmla="*/ 1729 w 1992454"/>
              <a:gd name="connsiteY9" fmla="*/ 1687163 h 3461194"/>
              <a:gd name="connsiteX10" fmla="*/ 77929 w 1992454"/>
              <a:gd name="connsiteY10" fmla="*/ 2172938 h 3461194"/>
              <a:gd name="connsiteX11" fmla="*/ 258904 w 1992454"/>
              <a:gd name="connsiteY11" fmla="*/ 2611088 h 3461194"/>
              <a:gd name="connsiteX12" fmla="*/ 573229 w 1992454"/>
              <a:gd name="connsiteY12" fmla="*/ 3030188 h 3461194"/>
              <a:gd name="connsiteX13" fmla="*/ 1011379 w 1992454"/>
              <a:gd name="connsiteY13" fmla="*/ 3268313 h 3461194"/>
              <a:gd name="connsiteX14" fmla="*/ 1230454 w 1992454"/>
              <a:gd name="connsiteY14" fmla="*/ 3439763 h 3461194"/>
              <a:gd name="connsiteX15" fmla="*/ 1587642 w 1992454"/>
              <a:gd name="connsiteY15" fmla="*/ 3439763 h 3461194"/>
              <a:gd name="connsiteX16" fmla="*/ 1992454 w 1992454"/>
              <a:gd name="connsiteY16" fmla="*/ 3268313 h 346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454" h="3461194">
                <a:moveTo>
                  <a:pt x="1982929" y="125063"/>
                </a:moveTo>
                <a:cubicBezTo>
                  <a:pt x="1915460" y="67913"/>
                  <a:pt x="1847991" y="10763"/>
                  <a:pt x="1792429" y="1238"/>
                </a:cubicBezTo>
                <a:cubicBezTo>
                  <a:pt x="1736867" y="-8287"/>
                  <a:pt x="1692416" y="39338"/>
                  <a:pt x="1649554" y="67913"/>
                </a:cubicBezTo>
                <a:cubicBezTo>
                  <a:pt x="1606692" y="96488"/>
                  <a:pt x="1592404" y="147288"/>
                  <a:pt x="1535254" y="172688"/>
                </a:cubicBezTo>
                <a:cubicBezTo>
                  <a:pt x="1478104" y="198088"/>
                  <a:pt x="1390791" y="190151"/>
                  <a:pt x="1306654" y="220313"/>
                </a:cubicBezTo>
                <a:cubicBezTo>
                  <a:pt x="1222517" y="250475"/>
                  <a:pt x="1100279" y="310800"/>
                  <a:pt x="1030429" y="353663"/>
                </a:cubicBezTo>
                <a:cubicBezTo>
                  <a:pt x="960579" y="396526"/>
                  <a:pt x="976454" y="407638"/>
                  <a:pt x="887554" y="477488"/>
                </a:cubicBezTo>
                <a:cubicBezTo>
                  <a:pt x="798654" y="547338"/>
                  <a:pt x="620854" y="655288"/>
                  <a:pt x="497029" y="772763"/>
                </a:cubicBezTo>
                <a:cubicBezTo>
                  <a:pt x="373204" y="890238"/>
                  <a:pt x="227154" y="1029938"/>
                  <a:pt x="144604" y="1182338"/>
                </a:cubicBezTo>
                <a:cubicBezTo>
                  <a:pt x="62054" y="1334738"/>
                  <a:pt x="12842" y="1522063"/>
                  <a:pt x="1729" y="1687163"/>
                </a:cubicBezTo>
                <a:cubicBezTo>
                  <a:pt x="-9384" y="1852263"/>
                  <a:pt x="35067" y="2018951"/>
                  <a:pt x="77929" y="2172938"/>
                </a:cubicBezTo>
                <a:cubicBezTo>
                  <a:pt x="120791" y="2326925"/>
                  <a:pt x="176354" y="2468213"/>
                  <a:pt x="258904" y="2611088"/>
                </a:cubicBezTo>
                <a:cubicBezTo>
                  <a:pt x="341454" y="2753963"/>
                  <a:pt x="447817" y="2920651"/>
                  <a:pt x="573229" y="3030188"/>
                </a:cubicBezTo>
                <a:cubicBezTo>
                  <a:pt x="698641" y="3139725"/>
                  <a:pt x="901842" y="3200051"/>
                  <a:pt x="1011379" y="3268313"/>
                </a:cubicBezTo>
                <a:cubicBezTo>
                  <a:pt x="1120916" y="3336575"/>
                  <a:pt x="1134410" y="3411188"/>
                  <a:pt x="1230454" y="3439763"/>
                </a:cubicBezTo>
                <a:cubicBezTo>
                  <a:pt x="1326498" y="3468338"/>
                  <a:pt x="1460642" y="3468338"/>
                  <a:pt x="1587642" y="3439763"/>
                </a:cubicBezTo>
                <a:cubicBezTo>
                  <a:pt x="1714642" y="3411188"/>
                  <a:pt x="1798779" y="3341338"/>
                  <a:pt x="1992454" y="3268313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6105526" y="1580358"/>
            <a:ext cx="1982977" cy="3427246"/>
          </a:xfrm>
          <a:custGeom>
            <a:avLst/>
            <a:gdLst>
              <a:gd name="connsiteX0" fmla="*/ 19050 w 1982977"/>
              <a:gd name="connsiteY0" fmla="*/ 96043 h 3419571"/>
              <a:gd name="connsiteX1" fmla="*/ 85725 w 1982977"/>
              <a:gd name="connsiteY1" fmla="*/ 19843 h 3419571"/>
              <a:gd name="connsiteX2" fmla="*/ 257175 w 1982977"/>
              <a:gd name="connsiteY2" fmla="*/ 793 h 3419571"/>
              <a:gd name="connsiteX3" fmla="*/ 371475 w 1982977"/>
              <a:gd name="connsiteY3" fmla="*/ 38893 h 3419571"/>
              <a:gd name="connsiteX4" fmla="*/ 476250 w 1982977"/>
              <a:gd name="connsiteY4" fmla="*/ 162718 h 3419571"/>
              <a:gd name="connsiteX5" fmla="*/ 676275 w 1982977"/>
              <a:gd name="connsiteY5" fmla="*/ 200818 h 3419571"/>
              <a:gd name="connsiteX6" fmla="*/ 981075 w 1982977"/>
              <a:gd name="connsiteY6" fmla="*/ 391318 h 3419571"/>
              <a:gd name="connsiteX7" fmla="*/ 1314450 w 1982977"/>
              <a:gd name="connsiteY7" fmla="*/ 638968 h 3419571"/>
              <a:gd name="connsiteX8" fmla="*/ 1752600 w 1982977"/>
              <a:gd name="connsiteY8" fmla="*/ 1029493 h 3419571"/>
              <a:gd name="connsiteX9" fmla="*/ 1962150 w 1982977"/>
              <a:gd name="connsiteY9" fmla="*/ 1458118 h 3419571"/>
              <a:gd name="connsiteX10" fmla="*/ 1943100 w 1982977"/>
              <a:gd name="connsiteY10" fmla="*/ 1972468 h 3419571"/>
              <a:gd name="connsiteX11" fmla="*/ 1676400 w 1982977"/>
              <a:gd name="connsiteY11" fmla="*/ 2629693 h 3419571"/>
              <a:gd name="connsiteX12" fmla="*/ 1257300 w 1982977"/>
              <a:gd name="connsiteY12" fmla="*/ 3086893 h 3419571"/>
              <a:gd name="connsiteX13" fmla="*/ 962025 w 1982977"/>
              <a:gd name="connsiteY13" fmla="*/ 3286918 h 3419571"/>
              <a:gd name="connsiteX14" fmla="*/ 838200 w 1982977"/>
              <a:gd name="connsiteY14" fmla="*/ 3410743 h 3419571"/>
              <a:gd name="connsiteX15" fmla="*/ 390525 w 1982977"/>
              <a:gd name="connsiteY15" fmla="*/ 3391693 h 3419571"/>
              <a:gd name="connsiteX16" fmla="*/ 0 w 1982977"/>
              <a:gd name="connsiteY16" fmla="*/ 3248818 h 3419571"/>
              <a:gd name="connsiteX0" fmla="*/ 19050 w 1982977"/>
              <a:gd name="connsiteY0" fmla="*/ 96043 h 3423318"/>
              <a:gd name="connsiteX1" fmla="*/ 85725 w 1982977"/>
              <a:gd name="connsiteY1" fmla="*/ 19843 h 3423318"/>
              <a:gd name="connsiteX2" fmla="*/ 257175 w 1982977"/>
              <a:gd name="connsiteY2" fmla="*/ 793 h 3423318"/>
              <a:gd name="connsiteX3" fmla="*/ 371475 w 1982977"/>
              <a:gd name="connsiteY3" fmla="*/ 38893 h 3423318"/>
              <a:gd name="connsiteX4" fmla="*/ 476250 w 1982977"/>
              <a:gd name="connsiteY4" fmla="*/ 162718 h 3423318"/>
              <a:gd name="connsiteX5" fmla="*/ 676275 w 1982977"/>
              <a:gd name="connsiteY5" fmla="*/ 200818 h 3423318"/>
              <a:gd name="connsiteX6" fmla="*/ 981075 w 1982977"/>
              <a:gd name="connsiteY6" fmla="*/ 391318 h 3423318"/>
              <a:gd name="connsiteX7" fmla="*/ 1314450 w 1982977"/>
              <a:gd name="connsiteY7" fmla="*/ 638968 h 3423318"/>
              <a:gd name="connsiteX8" fmla="*/ 1752600 w 1982977"/>
              <a:gd name="connsiteY8" fmla="*/ 1029493 h 3423318"/>
              <a:gd name="connsiteX9" fmla="*/ 1962150 w 1982977"/>
              <a:gd name="connsiteY9" fmla="*/ 1458118 h 3423318"/>
              <a:gd name="connsiteX10" fmla="*/ 1943100 w 1982977"/>
              <a:gd name="connsiteY10" fmla="*/ 1972468 h 3423318"/>
              <a:gd name="connsiteX11" fmla="*/ 1676400 w 1982977"/>
              <a:gd name="connsiteY11" fmla="*/ 2629693 h 3423318"/>
              <a:gd name="connsiteX12" fmla="*/ 1257300 w 1982977"/>
              <a:gd name="connsiteY12" fmla="*/ 3086893 h 3423318"/>
              <a:gd name="connsiteX13" fmla="*/ 962025 w 1982977"/>
              <a:gd name="connsiteY13" fmla="*/ 3286918 h 3423318"/>
              <a:gd name="connsiteX14" fmla="*/ 771525 w 1982977"/>
              <a:gd name="connsiteY14" fmla="*/ 3415506 h 3423318"/>
              <a:gd name="connsiteX15" fmla="*/ 390525 w 1982977"/>
              <a:gd name="connsiteY15" fmla="*/ 3391693 h 3423318"/>
              <a:gd name="connsiteX16" fmla="*/ 0 w 1982977"/>
              <a:gd name="connsiteY16" fmla="*/ 3248818 h 3423318"/>
              <a:gd name="connsiteX0" fmla="*/ 19050 w 1982977"/>
              <a:gd name="connsiteY0" fmla="*/ 96043 h 3427246"/>
              <a:gd name="connsiteX1" fmla="*/ 85725 w 1982977"/>
              <a:gd name="connsiteY1" fmla="*/ 19843 h 3427246"/>
              <a:gd name="connsiteX2" fmla="*/ 257175 w 1982977"/>
              <a:gd name="connsiteY2" fmla="*/ 793 h 3427246"/>
              <a:gd name="connsiteX3" fmla="*/ 371475 w 1982977"/>
              <a:gd name="connsiteY3" fmla="*/ 38893 h 3427246"/>
              <a:gd name="connsiteX4" fmla="*/ 476250 w 1982977"/>
              <a:gd name="connsiteY4" fmla="*/ 162718 h 3427246"/>
              <a:gd name="connsiteX5" fmla="*/ 676275 w 1982977"/>
              <a:gd name="connsiteY5" fmla="*/ 200818 h 3427246"/>
              <a:gd name="connsiteX6" fmla="*/ 981075 w 1982977"/>
              <a:gd name="connsiteY6" fmla="*/ 391318 h 3427246"/>
              <a:gd name="connsiteX7" fmla="*/ 1314450 w 1982977"/>
              <a:gd name="connsiteY7" fmla="*/ 638968 h 3427246"/>
              <a:gd name="connsiteX8" fmla="*/ 1752600 w 1982977"/>
              <a:gd name="connsiteY8" fmla="*/ 1029493 h 3427246"/>
              <a:gd name="connsiteX9" fmla="*/ 1962150 w 1982977"/>
              <a:gd name="connsiteY9" fmla="*/ 1458118 h 3427246"/>
              <a:gd name="connsiteX10" fmla="*/ 1943100 w 1982977"/>
              <a:gd name="connsiteY10" fmla="*/ 1972468 h 3427246"/>
              <a:gd name="connsiteX11" fmla="*/ 1676400 w 1982977"/>
              <a:gd name="connsiteY11" fmla="*/ 2629693 h 3427246"/>
              <a:gd name="connsiteX12" fmla="*/ 1257300 w 1982977"/>
              <a:gd name="connsiteY12" fmla="*/ 3086893 h 3427246"/>
              <a:gd name="connsiteX13" fmla="*/ 962025 w 1982977"/>
              <a:gd name="connsiteY13" fmla="*/ 3286918 h 3427246"/>
              <a:gd name="connsiteX14" fmla="*/ 742950 w 1982977"/>
              <a:gd name="connsiteY14" fmla="*/ 3420268 h 3427246"/>
              <a:gd name="connsiteX15" fmla="*/ 390525 w 1982977"/>
              <a:gd name="connsiteY15" fmla="*/ 3391693 h 3427246"/>
              <a:gd name="connsiteX16" fmla="*/ 0 w 1982977"/>
              <a:gd name="connsiteY16" fmla="*/ 3248818 h 3427246"/>
              <a:gd name="connsiteX0" fmla="*/ 19050 w 1982977"/>
              <a:gd name="connsiteY0" fmla="*/ 96043 h 3427246"/>
              <a:gd name="connsiteX1" fmla="*/ 85725 w 1982977"/>
              <a:gd name="connsiteY1" fmla="*/ 19843 h 3427246"/>
              <a:gd name="connsiteX2" fmla="*/ 257175 w 1982977"/>
              <a:gd name="connsiteY2" fmla="*/ 793 h 3427246"/>
              <a:gd name="connsiteX3" fmla="*/ 371475 w 1982977"/>
              <a:gd name="connsiteY3" fmla="*/ 38893 h 3427246"/>
              <a:gd name="connsiteX4" fmla="*/ 476250 w 1982977"/>
              <a:gd name="connsiteY4" fmla="*/ 162718 h 3427246"/>
              <a:gd name="connsiteX5" fmla="*/ 676275 w 1982977"/>
              <a:gd name="connsiteY5" fmla="*/ 200818 h 3427246"/>
              <a:gd name="connsiteX6" fmla="*/ 981075 w 1982977"/>
              <a:gd name="connsiteY6" fmla="*/ 391318 h 3427246"/>
              <a:gd name="connsiteX7" fmla="*/ 1314450 w 1982977"/>
              <a:gd name="connsiteY7" fmla="*/ 638968 h 3427246"/>
              <a:gd name="connsiteX8" fmla="*/ 1752600 w 1982977"/>
              <a:gd name="connsiteY8" fmla="*/ 1029493 h 3427246"/>
              <a:gd name="connsiteX9" fmla="*/ 1962150 w 1982977"/>
              <a:gd name="connsiteY9" fmla="*/ 1458118 h 3427246"/>
              <a:gd name="connsiteX10" fmla="*/ 1943100 w 1982977"/>
              <a:gd name="connsiteY10" fmla="*/ 1972468 h 3427246"/>
              <a:gd name="connsiteX11" fmla="*/ 1676400 w 1982977"/>
              <a:gd name="connsiteY11" fmla="*/ 2629693 h 3427246"/>
              <a:gd name="connsiteX12" fmla="*/ 1257300 w 1982977"/>
              <a:gd name="connsiteY12" fmla="*/ 3086893 h 3427246"/>
              <a:gd name="connsiteX13" fmla="*/ 962025 w 1982977"/>
              <a:gd name="connsiteY13" fmla="*/ 3286918 h 3427246"/>
              <a:gd name="connsiteX14" fmla="*/ 742950 w 1982977"/>
              <a:gd name="connsiteY14" fmla="*/ 3420268 h 3427246"/>
              <a:gd name="connsiteX15" fmla="*/ 390525 w 1982977"/>
              <a:gd name="connsiteY15" fmla="*/ 3391693 h 3427246"/>
              <a:gd name="connsiteX16" fmla="*/ 0 w 1982977"/>
              <a:gd name="connsiteY16" fmla="*/ 3248818 h 3427246"/>
              <a:gd name="connsiteX0" fmla="*/ 19050 w 1982977"/>
              <a:gd name="connsiteY0" fmla="*/ 96043 h 3427246"/>
              <a:gd name="connsiteX1" fmla="*/ 85725 w 1982977"/>
              <a:gd name="connsiteY1" fmla="*/ 19843 h 3427246"/>
              <a:gd name="connsiteX2" fmla="*/ 257175 w 1982977"/>
              <a:gd name="connsiteY2" fmla="*/ 793 h 3427246"/>
              <a:gd name="connsiteX3" fmla="*/ 371475 w 1982977"/>
              <a:gd name="connsiteY3" fmla="*/ 38893 h 3427246"/>
              <a:gd name="connsiteX4" fmla="*/ 476250 w 1982977"/>
              <a:gd name="connsiteY4" fmla="*/ 162718 h 3427246"/>
              <a:gd name="connsiteX5" fmla="*/ 676275 w 1982977"/>
              <a:gd name="connsiteY5" fmla="*/ 200818 h 3427246"/>
              <a:gd name="connsiteX6" fmla="*/ 981075 w 1982977"/>
              <a:gd name="connsiteY6" fmla="*/ 391318 h 3427246"/>
              <a:gd name="connsiteX7" fmla="*/ 1314450 w 1982977"/>
              <a:gd name="connsiteY7" fmla="*/ 638968 h 3427246"/>
              <a:gd name="connsiteX8" fmla="*/ 1752600 w 1982977"/>
              <a:gd name="connsiteY8" fmla="*/ 1029493 h 3427246"/>
              <a:gd name="connsiteX9" fmla="*/ 1962150 w 1982977"/>
              <a:gd name="connsiteY9" fmla="*/ 1458118 h 3427246"/>
              <a:gd name="connsiteX10" fmla="*/ 1943100 w 1982977"/>
              <a:gd name="connsiteY10" fmla="*/ 1972468 h 3427246"/>
              <a:gd name="connsiteX11" fmla="*/ 1676400 w 1982977"/>
              <a:gd name="connsiteY11" fmla="*/ 2629693 h 3427246"/>
              <a:gd name="connsiteX12" fmla="*/ 1257300 w 1982977"/>
              <a:gd name="connsiteY12" fmla="*/ 3086893 h 3427246"/>
              <a:gd name="connsiteX13" fmla="*/ 962025 w 1982977"/>
              <a:gd name="connsiteY13" fmla="*/ 3286918 h 3427246"/>
              <a:gd name="connsiteX14" fmla="*/ 742950 w 1982977"/>
              <a:gd name="connsiteY14" fmla="*/ 3420268 h 3427246"/>
              <a:gd name="connsiteX15" fmla="*/ 390525 w 1982977"/>
              <a:gd name="connsiteY15" fmla="*/ 3391693 h 3427246"/>
              <a:gd name="connsiteX16" fmla="*/ 0 w 1982977"/>
              <a:gd name="connsiteY16" fmla="*/ 3248818 h 3427246"/>
              <a:gd name="connsiteX0" fmla="*/ 19050 w 1982977"/>
              <a:gd name="connsiteY0" fmla="*/ 96043 h 3427246"/>
              <a:gd name="connsiteX1" fmla="*/ 85725 w 1982977"/>
              <a:gd name="connsiteY1" fmla="*/ 19843 h 3427246"/>
              <a:gd name="connsiteX2" fmla="*/ 257175 w 1982977"/>
              <a:gd name="connsiteY2" fmla="*/ 793 h 3427246"/>
              <a:gd name="connsiteX3" fmla="*/ 371475 w 1982977"/>
              <a:gd name="connsiteY3" fmla="*/ 38893 h 3427246"/>
              <a:gd name="connsiteX4" fmla="*/ 476250 w 1982977"/>
              <a:gd name="connsiteY4" fmla="*/ 162718 h 3427246"/>
              <a:gd name="connsiteX5" fmla="*/ 676275 w 1982977"/>
              <a:gd name="connsiteY5" fmla="*/ 200818 h 3427246"/>
              <a:gd name="connsiteX6" fmla="*/ 981075 w 1982977"/>
              <a:gd name="connsiteY6" fmla="*/ 391318 h 3427246"/>
              <a:gd name="connsiteX7" fmla="*/ 1314450 w 1982977"/>
              <a:gd name="connsiteY7" fmla="*/ 638968 h 3427246"/>
              <a:gd name="connsiteX8" fmla="*/ 1752600 w 1982977"/>
              <a:gd name="connsiteY8" fmla="*/ 1029493 h 3427246"/>
              <a:gd name="connsiteX9" fmla="*/ 1962150 w 1982977"/>
              <a:gd name="connsiteY9" fmla="*/ 1458118 h 3427246"/>
              <a:gd name="connsiteX10" fmla="*/ 1943100 w 1982977"/>
              <a:gd name="connsiteY10" fmla="*/ 1972468 h 3427246"/>
              <a:gd name="connsiteX11" fmla="*/ 1676400 w 1982977"/>
              <a:gd name="connsiteY11" fmla="*/ 2629693 h 3427246"/>
              <a:gd name="connsiteX12" fmla="*/ 1257300 w 1982977"/>
              <a:gd name="connsiteY12" fmla="*/ 3086893 h 3427246"/>
              <a:gd name="connsiteX13" fmla="*/ 962025 w 1982977"/>
              <a:gd name="connsiteY13" fmla="*/ 3286918 h 3427246"/>
              <a:gd name="connsiteX14" fmla="*/ 695325 w 1982977"/>
              <a:gd name="connsiteY14" fmla="*/ 3420268 h 3427246"/>
              <a:gd name="connsiteX15" fmla="*/ 390525 w 1982977"/>
              <a:gd name="connsiteY15" fmla="*/ 3391693 h 3427246"/>
              <a:gd name="connsiteX16" fmla="*/ 0 w 1982977"/>
              <a:gd name="connsiteY16" fmla="*/ 3248818 h 34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82977" h="3427246">
                <a:moveTo>
                  <a:pt x="19050" y="96043"/>
                </a:moveTo>
                <a:cubicBezTo>
                  <a:pt x="32544" y="65880"/>
                  <a:pt x="46038" y="35718"/>
                  <a:pt x="85725" y="19843"/>
                </a:cubicBezTo>
                <a:cubicBezTo>
                  <a:pt x="125412" y="3968"/>
                  <a:pt x="209550" y="-2382"/>
                  <a:pt x="257175" y="793"/>
                </a:cubicBezTo>
                <a:cubicBezTo>
                  <a:pt x="304800" y="3968"/>
                  <a:pt x="334962" y="11905"/>
                  <a:pt x="371475" y="38893"/>
                </a:cubicBezTo>
                <a:cubicBezTo>
                  <a:pt x="407988" y="65881"/>
                  <a:pt x="425450" y="135731"/>
                  <a:pt x="476250" y="162718"/>
                </a:cubicBezTo>
                <a:cubicBezTo>
                  <a:pt x="527050" y="189705"/>
                  <a:pt x="592138" y="162718"/>
                  <a:pt x="676275" y="200818"/>
                </a:cubicBezTo>
                <a:cubicBezTo>
                  <a:pt x="760413" y="238918"/>
                  <a:pt x="874713" y="318293"/>
                  <a:pt x="981075" y="391318"/>
                </a:cubicBezTo>
                <a:cubicBezTo>
                  <a:pt x="1087438" y="464343"/>
                  <a:pt x="1185862" y="532605"/>
                  <a:pt x="1314450" y="638968"/>
                </a:cubicBezTo>
                <a:cubicBezTo>
                  <a:pt x="1443038" y="745331"/>
                  <a:pt x="1644650" y="892968"/>
                  <a:pt x="1752600" y="1029493"/>
                </a:cubicBezTo>
                <a:cubicBezTo>
                  <a:pt x="1860550" y="1166018"/>
                  <a:pt x="1930400" y="1300956"/>
                  <a:pt x="1962150" y="1458118"/>
                </a:cubicBezTo>
                <a:cubicBezTo>
                  <a:pt x="1993900" y="1615280"/>
                  <a:pt x="1990725" y="1777206"/>
                  <a:pt x="1943100" y="1972468"/>
                </a:cubicBezTo>
                <a:cubicBezTo>
                  <a:pt x="1895475" y="2167730"/>
                  <a:pt x="1790700" y="2443956"/>
                  <a:pt x="1676400" y="2629693"/>
                </a:cubicBezTo>
                <a:cubicBezTo>
                  <a:pt x="1562100" y="2815430"/>
                  <a:pt x="1376362" y="2977356"/>
                  <a:pt x="1257300" y="3086893"/>
                </a:cubicBezTo>
                <a:cubicBezTo>
                  <a:pt x="1138238" y="3196430"/>
                  <a:pt x="1055687" y="3231356"/>
                  <a:pt x="962025" y="3286918"/>
                </a:cubicBezTo>
                <a:cubicBezTo>
                  <a:pt x="868363" y="3342480"/>
                  <a:pt x="790575" y="3402806"/>
                  <a:pt x="695325" y="3420268"/>
                </a:cubicBezTo>
                <a:cubicBezTo>
                  <a:pt x="600075" y="3437730"/>
                  <a:pt x="506412" y="3420268"/>
                  <a:pt x="390525" y="3391693"/>
                </a:cubicBezTo>
                <a:cubicBezTo>
                  <a:pt x="274638" y="3363118"/>
                  <a:pt x="125412" y="3306762"/>
                  <a:pt x="0" y="3248818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6104610" y="1704976"/>
            <a:ext cx="10441" cy="1495425"/>
          </a:xfrm>
          <a:custGeom>
            <a:avLst/>
            <a:gdLst>
              <a:gd name="connsiteX0" fmla="*/ 916 w 10441"/>
              <a:gd name="connsiteY0" fmla="*/ 0 h 1495425"/>
              <a:gd name="connsiteX1" fmla="*/ 916 w 10441"/>
              <a:gd name="connsiteY1" fmla="*/ 314325 h 1495425"/>
              <a:gd name="connsiteX2" fmla="*/ 10441 w 10441"/>
              <a:gd name="connsiteY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1" h="1495425">
                <a:moveTo>
                  <a:pt x="916" y="0"/>
                </a:moveTo>
                <a:cubicBezTo>
                  <a:pt x="122" y="32544"/>
                  <a:pt x="-671" y="65088"/>
                  <a:pt x="916" y="314325"/>
                </a:cubicBezTo>
                <a:cubicBezTo>
                  <a:pt x="2503" y="563562"/>
                  <a:pt x="6472" y="1029493"/>
                  <a:pt x="10441" y="1495425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6134100" y="1854994"/>
            <a:ext cx="744302" cy="1326356"/>
          </a:xfrm>
          <a:custGeom>
            <a:avLst/>
            <a:gdLst>
              <a:gd name="connsiteX0" fmla="*/ 0 w 744302"/>
              <a:gd name="connsiteY0" fmla="*/ 88106 h 1326356"/>
              <a:gd name="connsiteX1" fmla="*/ 47625 w 744302"/>
              <a:gd name="connsiteY1" fmla="*/ 11906 h 1326356"/>
              <a:gd name="connsiteX2" fmla="*/ 209550 w 744302"/>
              <a:gd name="connsiteY2" fmla="*/ 30956 h 1326356"/>
              <a:gd name="connsiteX3" fmla="*/ 247650 w 744302"/>
              <a:gd name="connsiteY3" fmla="*/ 297656 h 1326356"/>
              <a:gd name="connsiteX4" fmla="*/ 180975 w 744302"/>
              <a:gd name="connsiteY4" fmla="*/ 678656 h 1326356"/>
              <a:gd name="connsiteX5" fmla="*/ 171450 w 744302"/>
              <a:gd name="connsiteY5" fmla="*/ 973931 h 1326356"/>
              <a:gd name="connsiteX6" fmla="*/ 266700 w 744302"/>
              <a:gd name="connsiteY6" fmla="*/ 983456 h 1326356"/>
              <a:gd name="connsiteX7" fmla="*/ 485775 w 744302"/>
              <a:gd name="connsiteY7" fmla="*/ 907256 h 1326356"/>
              <a:gd name="connsiteX8" fmla="*/ 638175 w 744302"/>
              <a:gd name="connsiteY8" fmla="*/ 907256 h 1326356"/>
              <a:gd name="connsiteX9" fmla="*/ 733425 w 744302"/>
              <a:gd name="connsiteY9" fmla="*/ 1021556 h 1326356"/>
              <a:gd name="connsiteX10" fmla="*/ 714375 w 744302"/>
              <a:gd name="connsiteY10" fmla="*/ 1145381 h 1326356"/>
              <a:gd name="connsiteX11" fmla="*/ 485775 w 744302"/>
              <a:gd name="connsiteY11" fmla="*/ 1135856 h 1326356"/>
              <a:gd name="connsiteX12" fmla="*/ 333375 w 744302"/>
              <a:gd name="connsiteY12" fmla="*/ 1288256 h 1326356"/>
              <a:gd name="connsiteX13" fmla="*/ 333375 w 744302"/>
              <a:gd name="connsiteY13" fmla="*/ 1326356 h 132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302" h="1326356">
                <a:moveTo>
                  <a:pt x="0" y="88106"/>
                </a:moveTo>
                <a:cubicBezTo>
                  <a:pt x="6350" y="54768"/>
                  <a:pt x="12700" y="21431"/>
                  <a:pt x="47625" y="11906"/>
                </a:cubicBezTo>
                <a:cubicBezTo>
                  <a:pt x="82550" y="2381"/>
                  <a:pt x="176213" y="-16669"/>
                  <a:pt x="209550" y="30956"/>
                </a:cubicBezTo>
                <a:cubicBezTo>
                  <a:pt x="242888" y="78581"/>
                  <a:pt x="252412" y="189706"/>
                  <a:pt x="247650" y="297656"/>
                </a:cubicBezTo>
                <a:cubicBezTo>
                  <a:pt x="242888" y="405606"/>
                  <a:pt x="193675" y="565944"/>
                  <a:pt x="180975" y="678656"/>
                </a:cubicBezTo>
                <a:cubicBezTo>
                  <a:pt x="168275" y="791368"/>
                  <a:pt x="157163" y="923131"/>
                  <a:pt x="171450" y="973931"/>
                </a:cubicBezTo>
                <a:cubicBezTo>
                  <a:pt x="185737" y="1024731"/>
                  <a:pt x="214313" y="994568"/>
                  <a:pt x="266700" y="983456"/>
                </a:cubicBezTo>
                <a:cubicBezTo>
                  <a:pt x="319087" y="972344"/>
                  <a:pt x="423863" y="919956"/>
                  <a:pt x="485775" y="907256"/>
                </a:cubicBezTo>
                <a:cubicBezTo>
                  <a:pt x="547688" y="894556"/>
                  <a:pt x="596900" y="888206"/>
                  <a:pt x="638175" y="907256"/>
                </a:cubicBezTo>
                <a:cubicBezTo>
                  <a:pt x="679450" y="926306"/>
                  <a:pt x="720725" y="981869"/>
                  <a:pt x="733425" y="1021556"/>
                </a:cubicBezTo>
                <a:cubicBezTo>
                  <a:pt x="746125" y="1061244"/>
                  <a:pt x="755650" y="1126331"/>
                  <a:pt x="714375" y="1145381"/>
                </a:cubicBezTo>
                <a:cubicBezTo>
                  <a:pt x="673100" y="1164431"/>
                  <a:pt x="549275" y="1112044"/>
                  <a:pt x="485775" y="1135856"/>
                </a:cubicBezTo>
                <a:cubicBezTo>
                  <a:pt x="422275" y="1159668"/>
                  <a:pt x="358775" y="1256506"/>
                  <a:pt x="333375" y="1288256"/>
                </a:cubicBezTo>
                <a:cubicBezTo>
                  <a:pt x="307975" y="1320006"/>
                  <a:pt x="334962" y="1321594"/>
                  <a:pt x="333375" y="1326356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5290963" y="1865085"/>
            <a:ext cx="814563" cy="1268641"/>
          </a:xfrm>
          <a:custGeom>
            <a:avLst/>
            <a:gdLst>
              <a:gd name="connsiteX0" fmla="*/ 814563 w 814563"/>
              <a:gd name="connsiteY0" fmla="*/ 87541 h 1268641"/>
              <a:gd name="connsiteX1" fmla="*/ 728838 w 814563"/>
              <a:gd name="connsiteY1" fmla="*/ 1816 h 1268641"/>
              <a:gd name="connsiteX2" fmla="*/ 624063 w 814563"/>
              <a:gd name="connsiteY2" fmla="*/ 39916 h 1268641"/>
              <a:gd name="connsiteX3" fmla="*/ 528813 w 814563"/>
              <a:gd name="connsiteY3" fmla="*/ 163741 h 1268641"/>
              <a:gd name="connsiteX4" fmla="*/ 605013 w 814563"/>
              <a:gd name="connsiteY4" fmla="*/ 554266 h 1268641"/>
              <a:gd name="connsiteX5" fmla="*/ 643113 w 814563"/>
              <a:gd name="connsiteY5" fmla="*/ 916216 h 1268641"/>
              <a:gd name="connsiteX6" fmla="*/ 566913 w 814563"/>
              <a:gd name="connsiteY6" fmla="*/ 982891 h 1268641"/>
              <a:gd name="connsiteX7" fmla="*/ 309738 w 814563"/>
              <a:gd name="connsiteY7" fmla="*/ 878116 h 1268641"/>
              <a:gd name="connsiteX8" fmla="*/ 43038 w 814563"/>
              <a:gd name="connsiteY8" fmla="*/ 944791 h 1268641"/>
              <a:gd name="connsiteX9" fmla="*/ 4938 w 814563"/>
              <a:gd name="connsiteY9" fmla="*/ 1059091 h 1268641"/>
              <a:gd name="connsiteX10" fmla="*/ 90663 w 814563"/>
              <a:gd name="connsiteY10" fmla="*/ 1135291 h 1268641"/>
              <a:gd name="connsiteX11" fmla="*/ 243063 w 814563"/>
              <a:gd name="connsiteY11" fmla="*/ 1087666 h 1268641"/>
              <a:gd name="connsiteX12" fmla="*/ 424038 w 814563"/>
              <a:gd name="connsiteY12" fmla="*/ 1268641 h 12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563" h="1268641">
                <a:moveTo>
                  <a:pt x="814563" y="87541"/>
                </a:moveTo>
                <a:cubicBezTo>
                  <a:pt x="787575" y="48647"/>
                  <a:pt x="760588" y="9753"/>
                  <a:pt x="728838" y="1816"/>
                </a:cubicBezTo>
                <a:cubicBezTo>
                  <a:pt x="697088" y="-6121"/>
                  <a:pt x="657400" y="12928"/>
                  <a:pt x="624063" y="39916"/>
                </a:cubicBezTo>
                <a:cubicBezTo>
                  <a:pt x="590725" y="66903"/>
                  <a:pt x="531988" y="78016"/>
                  <a:pt x="528813" y="163741"/>
                </a:cubicBezTo>
                <a:cubicBezTo>
                  <a:pt x="525638" y="249466"/>
                  <a:pt x="585963" y="428854"/>
                  <a:pt x="605013" y="554266"/>
                </a:cubicBezTo>
                <a:cubicBezTo>
                  <a:pt x="624063" y="679678"/>
                  <a:pt x="649463" y="844779"/>
                  <a:pt x="643113" y="916216"/>
                </a:cubicBezTo>
                <a:cubicBezTo>
                  <a:pt x="636763" y="987653"/>
                  <a:pt x="622475" y="989241"/>
                  <a:pt x="566913" y="982891"/>
                </a:cubicBezTo>
                <a:cubicBezTo>
                  <a:pt x="511351" y="976541"/>
                  <a:pt x="397050" y="884466"/>
                  <a:pt x="309738" y="878116"/>
                </a:cubicBezTo>
                <a:cubicBezTo>
                  <a:pt x="222425" y="871766"/>
                  <a:pt x="93838" y="914629"/>
                  <a:pt x="43038" y="944791"/>
                </a:cubicBezTo>
                <a:cubicBezTo>
                  <a:pt x="-7762" y="974953"/>
                  <a:pt x="-2999" y="1027341"/>
                  <a:pt x="4938" y="1059091"/>
                </a:cubicBezTo>
                <a:cubicBezTo>
                  <a:pt x="12875" y="1090841"/>
                  <a:pt x="50975" y="1130529"/>
                  <a:pt x="90663" y="1135291"/>
                </a:cubicBezTo>
                <a:cubicBezTo>
                  <a:pt x="130350" y="1140054"/>
                  <a:pt x="187501" y="1065441"/>
                  <a:pt x="243063" y="1087666"/>
                </a:cubicBezTo>
                <a:cubicBezTo>
                  <a:pt x="298625" y="1109891"/>
                  <a:pt x="361331" y="1189266"/>
                  <a:pt x="424038" y="1268641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9"/>
          <p:cNvSpPr/>
          <p:nvPr/>
        </p:nvSpPr>
        <p:spPr>
          <a:xfrm>
            <a:off x="5008360" y="3104843"/>
            <a:ext cx="624448" cy="638482"/>
          </a:xfrm>
          <a:custGeom>
            <a:avLst/>
            <a:gdLst>
              <a:gd name="connsiteX0" fmla="*/ 144665 w 624448"/>
              <a:gd name="connsiteY0" fmla="*/ 638482 h 638482"/>
              <a:gd name="connsiteX1" fmla="*/ 30365 w 624448"/>
              <a:gd name="connsiteY1" fmla="*/ 562282 h 638482"/>
              <a:gd name="connsiteX2" fmla="*/ 11315 w 624448"/>
              <a:gd name="connsiteY2" fmla="*/ 352732 h 638482"/>
              <a:gd name="connsiteX3" fmla="*/ 182765 w 624448"/>
              <a:gd name="connsiteY3" fmla="*/ 47932 h 638482"/>
              <a:gd name="connsiteX4" fmla="*/ 420890 w 624448"/>
              <a:gd name="connsiteY4" fmla="*/ 307 h 638482"/>
              <a:gd name="connsiteX5" fmla="*/ 611390 w 624448"/>
              <a:gd name="connsiteY5" fmla="*/ 28882 h 638482"/>
              <a:gd name="connsiteX6" fmla="*/ 592340 w 624448"/>
              <a:gd name="connsiteY6" fmla="*/ 57457 h 63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48" h="638482">
                <a:moveTo>
                  <a:pt x="144665" y="638482"/>
                </a:moveTo>
                <a:cubicBezTo>
                  <a:pt x="98627" y="624194"/>
                  <a:pt x="52590" y="609907"/>
                  <a:pt x="30365" y="562282"/>
                </a:cubicBezTo>
                <a:cubicBezTo>
                  <a:pt x="8140" y="514657"/>
                  <a:pt x="-14085" y="438457"/>
                  <a:pt x="11315" y="352732"/>
                </a:cubicBezTo>
                <a:cubicBezTo>
                  <a:pt x="36715" y="267007"/>
                  <a:pt x="114502" y="106669"/>
                  <a:pt x="182765" y="47932"/>
                </a:cubicBezTo>
                <a:cubicBezTo>
                  <a:pt x="251028" y="-10806"/>
                  <a:pt x="349453" y="3482"/>
                  <a:pt x="420890" y="307"/>
                </a:cubicBezTo>
                <a:cubicBezTo>
                  <a:pt x="492327" y="-2868"/>
                  <a:pt x="582815" y="19357"/>
                  <a:pt x="611390" y="28882"/>
                </a:cubicBezTo>
                <a:cubicBezTo>
                  <a:pt x="639965" y="38407"/>
                  <a:pt x="616152" y="47932"/>
                  <a:pt x="592340" y="57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6648450" y="3064518"/>
            <a:ext cx="580024" cy="665257"/>
          </a:xfrm>
          <a:custGeom>
            <a:avLst/>
            <a:gdLst>
              <a:gd name="connsiteX0" fmla="*/ 0 w 580024"/>
              <a:gd name="connsiteY0" fmla="*/ 31108 h 665257"/>
              <a:gd name="connsiteX1" fmla="*/ 200025 w 580024"/>
              <a:gd name="connsiteY1" fmla="*/ 2533 h 665257"/>
              <a:gd name="connsiteX2" fmla="*/ 409575 w 580024"/>
              <a:gd name="connsiteY2" fmla="*/ 88258 h 665257"/>
              <a:gd name="connsiteX3" fmla="*/ 571500 w 580024"/>
              <a:gd name="connsiteY3" fmla="*/ 345433 h 665257"/>
              <a:gd name="connsiteX4" fmla="*/ 542925 w 580024"/>
              <a:gd name="connsiteY4" fmla="*/ 602608 h 665257"/>
              <a:gd name="connsiteX5" fmla="*/ 419100 w 580024"/>
              <a:gd name="connsiteY5" fmla="*/ 659758 h 665257"/>
              <a:gd name="connsiteX6" fmla="*/ 381000 w 580024"/>
              <a:gd name="connsiteY6" fmla="*/ 659758 h 6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024" h="665257">
                <a:moveTo>
                  <a:pt x="0" y="31108"/>
                </a:moveTo>
                <a:cubicBezTo>
                  <a:pt x="65881" y="12058"/>
                  <a:pt x="131763" y="-6992"/>
                  <a:pt x="200025" y="2533"/>
                </a:cubicBezTo>
                <a:cubicBezTo>
                  <a:pt x="268287" y="12058"/>
                  <a:pt x="347663" y="31108"/>
                  <a:pt x="409575" y="88258"/>
                </a:cubicBezTo>
                <a:cubicBezTo>
                  <a:pt x="471487" y="145408"/>
                  <a:pt x="549275" y="259708"/>
                  <a:pt x="571500" y="345433"/>
                </a:cubicBezTo>
                <a:cubicBezTo>
                  <a:pt x="593725" y="431158"/>
                  <a:pt x="568325" y="550221"/>
                  <a:pt x="542925" y="602608"/>
                </a:cubicBezTo>
                <a:cubicBezTo>
                  <a:pt x="517525" y="654996"/>
                  <a:pt x="446087" y="650233"/>
                  <a:pt x="419100" y="659758"/>
                </a:cubicBezTo>
                <a:cubicBezTo>
                  <a:pt x="392113" y="669283"/>
                  <a:pt x="386556" y="664520"/>
                  <a:pt x="381000" y="659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/>
          <p:cNvCxnSpPr>
            <a:stCxn id="10" idx="5"/>
            <a:endCxn id="6" idx="13"/>
          </p:cNvCxnSpPr>
          <p:nvPr/>
        </p:nvCxnSpPr>
        <p:spPr>
          <a:xfrm>
            <a:off x="5619750" y="3133726"/>
            <a:ext cx="1447800" cy="17335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</p:cNvCxnSpPr>
          <p:nvPr/>
        </p:nvCxnSpPr>
        <p:spPr>
          <a:xfrm>
            <a:off x="5429250" y="3105151"/>
            <a:ext cx="1571564" cy="18341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  <a:endCxn id="5" idx="16"/>
          </p:cNvCxnSpPr>
          <p:nvPr/>
        </p:nvCxnSpPr>
        <p:spPr>
          <a:xfrm>
            <a:off x="5019676" y="3457575"/>
            <a:ext cx="1095375" cy="13620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69829" y="3350390"/>
            <a:ext cx="1281906" cy="15657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38413" y="3251545"/>
            <a:ext cx="1387051" cy="168083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14153" y="3175172"/>
            <a:ext cx="1470580" cy="179177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16303" y="3154180"/>
            <a:ext cx="1487723" cy="179216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0"/>
          </p:cNvCxnSpPr>
          <p:nvPr/>
        </p:nvCxnSpPr>
        <p:spPr>
          <a:xfrm flipH="1">
            <a:off x="5160030" y="3095625"/>
            <a:ext cx="1488420" cy="17716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35863" y="3100856"/>
            <a:ext cx="1537194" cy="180705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320997" y="3124709"/>
            <a:ext cx="1617139" cy="18223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33764" y="3189130"/>
            <a:ext cx="1589431" cy="17809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95863" y="3265506"/>
            <a:ext cx="1511424" cy="16808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76839" y="3323197"/>
            <a:ext cx="1396847" cy="161328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5" idx="16"/>
          </p:cNvCxnSpPr>
          <p:nvPr/>
        </p:nvCxnSpPr>
        <p:spPr>
          <a:xfrm flipH="1">
            <a:off x="6115050" y="3537373"/>
            <a:ext cx="1088796" cy="1282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939730" y="3413856"/>
            <a:ext cx="1245807" cy="147167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6043838" y="3436144"/>
            <a:ext cx="113258" cy="203068"/>
          </a:xfrm>
          <a:custGeom>
            <a:avLst/>
            <a:gdLst>
              <a:gd name="connsiteX0" fmla="*/ 126950 w 347084"/>
              <a:gd name="connsiteY0" fmla="*/ 3043 h 375215"/>
              <a:gd name="connsiteX1" fmla="*/ 279350 w 347084"/>
              <a:gd name="connsiteY1" fmla="*/ 22093 h 375215"/>
              <a:gd name="connsiteX2" fmla="*/ 346025 w 347084"/>
              <a:gd name="connsiteY2" fmla="*/ 88768 h 375215"/>
              <a:gd name="connsiteX3" fmla="*/ 231725 w 347084"/>
              <a:gd name="connsiteY3" fmla="*/ 250693 h 375215"/>
              <a:gd name="connsiteX4" fmla="*/ 193625 w 347084"/>
              <a:gd name="connsiteY4" fmla="*/ 374518 h 375215"/>
              <a:gd name="connsiteX5" fmla="*/ 146000 w 347084"/>
              <a:gd name="connsiteY5" fmla="*/ 298318 h 375215"/>
              <a:gd name="connsiteX6" fmla="*/ 98375 w 347084"/>
              <a:gd name="connsiteY6" fmla="*/ 241168 h 375215"/>
              <a:gd name="connsiteX7" fmla="*/ 3125 w 347084"/>
              <a:gd name="connsiteY7" fmla="*/ 193543 h 375215"/>
              <a:gd name="connsiteX8" fmla="*/ 31700 w 347084"/>
              <a:gd name="connsiteY8" fmla="*/ 22093 h 375215"/>
              <a:gd name="connsiteX9" fmla="*/ 126950 w 347084"/>
              <a:gd name="connsiteY9" fmla="*/ 3043 h 37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084" h="375215">
                <a:moveTo>
                  <a:pt x="126950" y="3043"/>
                </a:moveTo>
                <a:cubicBezTo>
                  <a:pt x="168225" y="3043"/>
                  <a:pt x="242838" y="7806"/>
                  <a:pt x="279350" y="22093"/>
                </a:cubicBezTo>
                <a:cubicBezTo>
                  <a:pt x="315862" y="36380"/>
                  <a:pt x="353962" y="50668"/>
                  <a:pt x="346025" y="88768"/>
                </a:cubicBezTo>
                <a:cubicBezTo>
                  <a:pt x="338088" y="126868"/>
                  <a:pt x="257125" y="203068"/>
                  <a:pt x="231725" y="250693"/>
                </a:cubicBezTo>
                <a:cubicBezTo>
                  <a:pt x="206325" y="298318"/>
                  <a:pt x="207912" y="366581"/>
                  <a:pt x="193625" y="374518"/>
                </a:cubicBezTo>
                <a:cubicBezTo>
                  <a:pt x="179338" y="382455"/>
                  <a:pt x="161875" y="320543"/>
                  <a:pt x="146000" y="298318"/>
                </a:cubicBezTo>
                <a:cubicBezTo>
                  <a:pt x="130125" y="276093"/>
                  <a:pt x="122187" y="258630"/>
                  <a:pt x="98375" y="241168"/>
                </a:cubicBezTo>
                <a:cubicBezTo>
                  <a:pt x="74563" y="223706"/>
                  <a:pt x="14237" y="230055"/>
                  <a:pt x="3125" y="193543"/>
                </a:cubicBezTo>
                <a:cubicBezTo>
                  <a:pt x="-7987" y="157031"/>
                  <a:pt x="12650" y="55431"/>
                  <a:pt x="31700" y="22093"/>
                </a:cubicBezTo>
                <a:cubicBezTo>
                  <a:pt x="50750" y="-11245"/>
                  <a:pt x="85675" y="3043"/>
                  <a:pt x="126950" y="3043"/>
                </a:cubicBez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Freeform 51"/>
          <p:cNvSpPr/>
          <p:nvPr/>
        </p:nvSpPr>
        <p:spPr>
          <a:xfrm>
            <a:off x="4164195" y="3048000"/>
            <a:ext cx="309950" cy="1047750"/>
          </a:xfrm>
          <a:custGeom>
            <a:avLst/>
            <a:gdLst>
              <a:gd name="connsiteX0" fmla="*/ 0 w 296363"/>
              <a:gd name="connsiteY0" fmla="*/ 0 h 1066800"/>
              <a:gd name="connsiteX1" fmla="*/ 133350 w 296363"/>
              <a:gd name="connsiteY1" fmla="*/ 171450 h 1066800"/>
              <a:gd name="connsiteX2" fmla="*/ 276225 w 296363"/>
              <a:gd name="connsiteY2" fmla="*/ 638175 h 1066800"/>
              <a:gd name="connsiteX3" fmla="*/ 295275 w 296363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63" h="1066800">
                <a:moveTo>
                  <a:pt x="0" y="0"/>
                </a:moveTo>
                <a:cubicBezTo>
                  <a:pt x="43656" y="32543"/>
                  <a:pt x="87312" y="65087"/>
                  <a:pt x="133350" y="171450"/>
                </a:cubicBezTo>
                <a:cubicBezTo>
                  <a:pt x="179388" y="277813"/>
                  <a:pt x="249238" y="488950"/>
                  <a:pt x="276225" y="638175"/>
                </a:cubicBezTo>
                <a:cubicBezTo>
                  <a:pt x="303213" y="787400"/>
                  <a:pt x="295275" y="1066800"/>
                  <a:pt x="295275" y="106680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Freeform 52"/>
          <p:cNvSpPr/>
          <p:nvPr/>
        </p:nvSpPr>
        <p:spPr>
          <a:xfrm>
            <a:off x="4352925" y="4082902"/>
            <a:ext cx="673812" cy="698648"/>
          </a:xfrm>
          <a:custGeom>
            <a:avLst/>
            <a:gdLst>
              <a:gd name="connsiteX0" fmla="*/ 0 w 667460"/>
              <a:gd name="connsiteY0" fmla="*/ 12848 h 736748"/>
              <a:gd name="connsiteX1" fmla="*/ 142875 w 667460"/>
              <a:gd name="connsiteY1" fmla="*/ 31898 h 736748"/>
              <a:gd name="connsiteX2" fmla="*/ 409575 w 667460"/>
              <a:gd name="connsiteY2" fmla="*/ 289073 h 736748"/>
              <a:gd name="connsiteX3" fmla="*/ 638175 w 667460"/>
              <a:gd name="connsiteY3" fmla="*/ 593873 h 736748"/>
              <a:gd name="connsiteX4" fmla="*/ 657225 w 667460"/>
              <a:gd name="connsiteY4" fmla="*/ 736748 h 7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460" h="736748">
                <a:moveTo>
                  <a:pt x="0" y="12848"/>
                </a:moveTo>
                <a:cubicBezTo>
                  <a:pt x="37306" y="-646"/>
                  <a:pt x="74613" y="-14139"/>
                  <a:pt x="142875" y="31898"/>
                </a:cubicBezTo>
                <a:cubicBezTo>
                  <a:pt x="211137" y="77935"/>
                  <a:pt x="327025" y="195410"/>
                  <a:pt x="409575" y="289073"/>
                </a:cubicBezTo>
                <a:cubicBezTo>
                  <a:pt x="492125" y="382736"/>
                  <a:pt x="596900" y="519261"/>
                  <a:pt x="638175" y="593873"/>
                </a:cubicBezTo>
                <a:cubicBezTo>
                  <a:pt x="679450" y="668485"/>
                  <a:pt x="668337" y="702616"/>
                  <a:pt x="657225" y="73674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53"/>
          <p:cNvSpPr/>
          <p:nvPr/>
        </p:nvSpPr>
        <p:spPr>
          <a:xfrm>
            <a:off x="4366859" y="3369951"/>
            <a:ext cx="459885" cy="982975"/>
          </a:xfrm>
          <a:custGeom>
            <a:avLst/>
            <a:gdLst>
              <a:gd name="connsiteX0" fmla="*/ 0 w 416667"/>
              <a:gd name="connsiteY0" fmla="*/ 0 h 962025"/>
              <a:gd name="connsiteX1" fmla="*/ 209550 w 416667"/>
              <a:gd name="connsiteY1" fmla="*/ 238125 h 962025"/>
              <a:gd name="connsiteX2" fmla="*/ 409575 w 416667"/>
              <a:gd name="connsiteY2" fmla="*/ 609600 h 962025"/>
              <a:gd name="connsiteX3" fmla="*/ 352425 w 416667"/>
              <a:gd name="connsiteY3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67" h="962025">
                <a:moveTo>
                  <a:pt x="0" y="0"/>
                </a:moveTo>
                <a:cubicBezTo>
                  <a:pt x="70643" y="68262"/>
                  <a:pt x="141287" y="136525"/>
                  <a:pt x="209550" y="238125"/>
                </a:cubicBezTo>
                <a:cubicBezTo>
                  <a:pt x="277813" y="339725"/>
                  <a:pt x="385763" y="488950"/>
                  <a:pt x="409575" y="609600"/>
                </a:cubicBezTo>
                <a:cubicBezTo>
                  <a:pt x="433387" y="730250"/>
                  <a:pt x="392906" y="846137"/>
                  <a:pt x="352425" y="9620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Freeform 54"/>
          <p:cNvSpPr/>
          <p:nvPr/>
        </p:nvSpPr>
        <p:spPr>
          <a:xfrm>
            <a:off x="7737245" y="3048001"/>
            <a:ext cx="333865" cy="1119737"/>
          </a:xfrm>
          <a:custGeom>
            <a:avLst/>
            <a:gdLst>
              <a:gd name="connsiteX0" fmla="*/ 304800 w 304800"/>
              <a:gd name="connsiteY0" fmla="*/ 0 h 1047750"/>
              <a:gd name="connsiteX1" fmla="*/ 142875 w 304800"/>
              <a:gd name="connsiteY1" fmla="*/ 257175 h 1047750"/>
              <a:gd name="connsiteX2" fmla="*/ 47625 w 304800"/>
              <a:gd name="connsiteY2" fmla="*/ 609600 h 1047750"/>
              <a:gd name="connsiteX3" fmla="*/ 0 w 304800"/>
              <a:gd name="connsiteY3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047750">
                <a:moveTo>
                  <a:pt x="304800" y="0"/>
                </a:moveTo>
                <a:cubicBezTo>
                  <a:pt x="245268" y="77787"/>
                  <a:pt x="185737" y="155575"/>
                  <a:pt x="142875" y="257175"/>
                </a:cubicBezTo>
                <a:cubicBezTo>
                  <a:pt x="100012" y="358775"/>
                  <a:pt x="71437" y="477838"/>
                  <a:pt x="47625" y="609600"/>
                </a:cubicBezTo>
                <a:cubicBezTo>
                  <a:pt x="23813" y="741362"/>
                  <a:pt x="50800" y="998538"/>
                  <a:pt x="0" y="104775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Freeform 55"/>
          <p:cNvSpPr/>
          <p:nvPr/>
        </p:nvSpPr>
        <p:spPr>
          <a:xfrm>
            <a:off x="7200901" y="4124326"/>
            <a:ext cx="619125" cy="657225"/>
          </a:xfrm>
          <a:custGeom>
            <a:avLst/>
            <a:gdLst>
              <a:gd name="connsiteX0" fmla="*/ 0 w 619125"/>
              <a:gd name="connsiteY0" fmla="*/ 657225 h 657225"/>
              <a:gd name="connsiteX1" fmla="*/ 57150 w 619125"/>
              <a:gd name="connsiteY1" fmla="*/ 390525 h 657225"/>
              <a:gd name="connsiteX2" fmla="*/ 314325 w 619125"/>
              <a:gd name="connsiteY2" fmla="*/ 161925 h 657225"/>
              <a:gd name="connsiteX3" fmla="*/ 619125 w 619125"/>
              <a:gd name="connsiteY3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" h="657225">
                <a:moveTo>
                  <a:pt x="0" y="657225"/>
                </a:moveTo>
                <a:cubicBezTo>
                  <a:pt x="2381" y="565150"/>
                  <a:pt x="4763" y="473075"/>
                  <a:pt x="57150" y="390525"/>
                </a:cubicBezTo>
                <a:cubicBezTo>
                  <a:pt x="109537" y="307975"/>
                  <a:pt x="220663" y="227012"/>
                  <a:pt x="314325" y="161925"/>
                </a:cubicBezTo>
                <a:cubicBezTo>
                  <a:pt x="407987" y="96838"/>
                  <a:pt x="513556" y="48419"/>
                  <a:pt x="619125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Freeform 56"/>
          <p:cNvSpPr/>
          <p:nvPr/>
        </p:nvSpPr>
        <p:spPr>
          <a:xfrm>
            <a:off x="7404247" y="3390901"/>
            <a:ext cx="453879" cy="951507"/>
          </a:xfrm>
          <a:custGeom>
            <a:avLst/>
            <a:gdLst>
              <a:gd name="connsiteX0" fmla="*/ 8248 w 455923"/>
              <a:gd name="connsiteY0" fmla="*/ 904875 h 904875"/>
              <a:gd name="connsiteX1" fmla="*/ 8248 w 455923"/>
              <a:gd name="connsiteY1" fmla="*/ 590550 h 904875"/>
              <a:gd name="connsiteX2" fmla="*/ 93973 w 455923"/>
              <a:gd name="connsiteY2" fmla="*/ 342900 h 904875"/>
              <a:gd name="connsiteX3" fmla="*/ 455923 w 455923"/>
              <a:gd name="connsiteY3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23" h="904875">
                <a:moveTo>
                  <a:pt x="8248" y="904875"/>
                </a:moveTo>
                <a:cubicBezTo>
                  <a:pt x="1104" y="794543"/>
                  <a:pt x="-6039" y="684212"/>
                  <a:pt x="8248" y="590550"/>
                </a:cubicBezTo>
                <a:cubicBezTo>
                  <a:pt x="22535" y="496888"/>
                  <a:pt x="19361" y="441325"/>
                  <a:pt x="93973" y="342900"/>
                </a:cubicBezTo>
                <a:cubicBezTo>
                  <a:pt x="168585" y="244475"/>
                  <a:pt x="312254" y="122237"/>
                  <a:pt x="4559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Freeform 58"/>
          <p:cNvSpPr/>
          <p:nvPr/>
        </p:nvSpPr>
        <p:spPr>
          <a:xfrm>
            <a:off x="4255410" y="2301517"/>
            <a:ext cx="752950" cy="863469"/>
          </a:xfrm>
          <a:custGeom>
            <a:avLst/>
            <a:gdLst>
              <a:gd name="connsiteX0" fmla="*/ 19525 w 752950"/>
              <a:gd name="connsiteY0" fmla="*/ 364509 h 864158"/>
              <a:gd name="connsiteX1" fmla="*/ 57625 w 752950"/>
              <a:gd name="connsiteY1" fmla="*/ 669309 h 864158"/>
              <a:gd name="connsiteX2" fmla="*/ 133825 w 752950"/>
              <a:gd name="connsiteY2" fmla="*/ 831234 h 864158"/>
              <a:gd name="connsiteX3" fmla="*/ 152875 w 752950"/>
              <a:gd name="connsiteY3" fmla="*/ 840759 h 864158"/>
              <a:gd name="connsiteX4" fmla="*/ 86200 w 752950"/>
              <a:gd name="connsiteY4" fmla="*/ 574059 h 864158"/>
              <a:gd name="connsiteX5" fmla="*/ 333850 w 752950"/>
              <a:gd name="connsiteY5" fmla="*/ 259734 h 864158"/>
              <a:gd name="connsiteX6" fmla="*/ 619600 w 752950"/>
              <a:gd name="connsiteY6" fmla="*/ 154959 h 864158"/>
              <a:gd name="connsiteX7" fmla="*/ 752950 w 752950"/>
              <a:gd name="connsiteY7" fmla="*/ 126384 h 864158"/>
              <a:gd name="connsiteX8" fmla="*/ 619600 w 752950"/>
              <a:gd name="connsiteY8" fmla="*/ 40659 h 864158"/>
              <a:gd name="connsiteX9" fmla="*/ 381475 w 752950"/>
              <a:gd name="connsiteY9" fmla="*/ 21609 h 864158"/>
              <a:gd name="connsiteX10" fmla="*/ 19525 w 752950"/>
              <a:gd name="connsiteY10" fmla="*/ 364509 h 864158"/>
              <a:gd name="connsiteX0" fmla="*/ 19525 w 752950"/>
              <a:gd name="connsiteY0" fmla="*/ 364509 h 863469"/>
              <a:gd name="connsiteX1" fmla="*/ 57625 w 752950"/>
              <a:gd name="connsiteY1" fmla="*/ 669309 h 863469"/>
              <a:gd name="connsiteX2" fmla="*/ 133825 w 752950"/>
              <a:gd name="connsiteY2" fmla="*/ 831234 h 863469"/>
              <a:gd name="connsiteX3" fmla="*/ 152875 w 752950"/>
              <a:gd name="connsiteY3" fmla="*/ 840759 h 863469"/>
              <a:gd name="connsiteX4" fmla="*/ 138588 w 752950"/>
              <a:gd name="connsiteY4" fmla="*/ 583584 h 863469"/>
              <a:gd name="connsiteX5" fmla="*/ 333850 w 752950"/>
              <a:gd name="connsiteY5" fmla="*/ 259734 h 863469"/>
              <a:gd name="connsiteX6" fmla="*/ 619600 w 752950"/>
              <a:gd name="connsiteY6" fmla="*/ 154959 h 863469"/>
              <a:gd name="connsiteX7" fmla="*/ 752950 w 752950"/>
              <a:gd name="connsiteY7" fmla="*/ 126384 h 863469"/>
              <a:gd name="connsiteX8" fmla="*/ 619600 w 752950"/>
              <a:gd name="connsiteY8" fmla="*/ 40659 h 863469"/>
              <a:gd name="connsiteX9" fmla="*/ 381475 w 752950"/>
              <a:gd name="connsiteY9" fmla="*/ 21609 h 863469"/>
              <a:gd name="connsiteX10" fmla="*/ 19525 w 752950"/>
              <a:gd name="connsiteY10" fmla="*/ 364509 h 863469"/>
              <a:gd name="connsiteX0" fmla="*/ 19525 w 752950"/>
              <a:gd name="connsiteY0" fmla="*/ 364509 h 863469"/>
              <a:gd name="connsiteX1" fmla="*/ 57625 w 752950"/>
              <a:gd name="connsiteY1" fmla="*/ 669309 h 863469"/>
              <a:gd name="connsiteX2" fmla="*/ 133825 w 752950"/>
              <a:gd name="connsiteY2" fmla="*/ 831234 h 863469"/>
              <a:gd name="connsiteX3" fmla="*/ 152875 w 752950"/>
              <a:gd name="connsiteY3" fmla="*/ 840759 h 863469"/>
              <a:gd name="connsiteX4" fmla="*/ 138588 w 752950"/>
              <a:gd name="connsiteY4" fmla="*/ 583584 h 863469"/>
              <a:gd name="connsiteX5" fmla="*/ 333850 w 752950"/>
              <a:gd name="connsiteY5" fmla="*/ 259734 h 863469"/>
              <a:gd name="connsiteX6" fmla="*/ 619600 w 752950"/>
              <a:gd name="connsiteY6" fmla="*/ 154959 h 863469"/>
              <a:gd name="connsiteX7" fmla="*/ 752950 w 752950"/>
              <a:gd name="connsiteY7" fmla="*/ 126384 h 863469"/>
              <a:gd name="connsiteX8" fmla="*/ 619600 w 752950"/>
              <a:gd name="connsiteY8" fmla="*/ 40659 h 863469"/>
              <a:gd name="connsiteX9" fmla="*/ 381475 w 752950"/>
              <a:gd name="connsiteY9" fmla="*/ 21609 h 863469"/>
              <a:gd name="connsiteX10" fmla="*/ 19525 w 752950"/>
              <a:gd name="connsiteY10" fmla="*/ 364509 h 8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950" h="863469">
                <a:moveTo>
                  <a:pt x="19525" y="364509"/>
                </a:moveTo>
                <a:cubicBezTo>
                  <a:pt x="-34450" y="472459"/>
                  <a:pt x="38575" y="591522"/>
                  <a:pt x="57625" y="669309"/>
                </a:cubicBezTo>
                <a:cubicBezTo>
                  <a:pt x="76675" y="747096"/>
                  <a:pt x="117950" y="802659"/>
                  <a:pt x="133825" y="831234"/>
                </a:cubicBezTo>
                <a:cubicBezTo>
                  <a:pt x="149700" y="859809"/>
                  <a:pt x="152081" y="882034"/>
                  <a:pt x="152875" y="840759"/>
                </a:cubicBezTo>
                <a:cubicBezTo>
                  <a:pt x="153669" y="799484"/>
                  <a:pt x="127475" y="680422"/>
                  <a:pt x="138588" y="583584"/>
                </a:cubicBezTo>
                <a:cubicBezTo>
                  <a:pt x="149701" y="486746"/>
                  <a:pt x="253681" y="331171"/>
                  <a:pt x="333850" y="259734"/>
                </a:cubicBezTo>
                <a:cubicBezTo>
                  <a:pt x="414019" y="188297"/>
                  <a:pt x="549750" y="177184"/>
                  <a:pt x="619600" y="154959"/>
                </a:cubicBezTo>
                <a:cubicBezTo>
                  <a:pt x="689450" y="132734"/>
                  <a:pt x="752950" y="145434"/>
                  <a:pt x="752950" y="126384"/>
                </a:cubicBezTo>
                <a:cubicBezTo>
                  <a:pt x="752950" y="107334"/>
                  <a:pt x="681512" y="58121"/>
                  <a:pt x="619600" y="40659"/>
                </a:cubicBezTo>
                <a:cubicBezTo>
                  <a:pt x="557688" y="23197"/>
                  <a:pt x="484662" y="-29191"/>
                  <a:pt x="381475" y="21609"/>
                </a:cubicBezTo>
                <a:cubicBezTo>
                  <a:pt x="278288" y="72409"/>
                  <a:pt x="73500" y="256559"/>
                  <a:pt x="19525" y="3645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Freeform 59"/>
          <p:cNvSpPr/>
          <p:nvPr/>
        </p:nvSpPr>
        <p:spPr>
          <a:xfrm>
            <a:off x="7110643" y="2434312"/>
            <a:ext cx="721341" cy="833034"/>
          </a:xfrm>
          <a:custGeom>
            <a:avLst/>
            <a:gdLst>
              <a:gd name="connsiteX0" fmla="*/ 109308 w 721341"/>
              <a:gd name="connsiteY0" fmla="*/ 61238 h 833034"/>
              <a:gd name="connsiteX1" fmla="*/ 309333 w 721341"/>
              <a:gd name="connsiteY1" fmla="*/ 4088 h 833034"/>
              <a:gd name="connsiteX2" fmla="*/ 537933 w 721341"/>
              <a:gd name="connsiteY2" fmla="*/ 175538 h 833034"/>
              <a:gd name="connsiteX3" fmla="*/ 718908 w 721341"/>
              <a:gd name="connsiteY3" fmla="*/ 489863 h 833034"/>
              <a:gd name="connsiteX4" fmla="*/ 623658 w 721341"/>
              <a:gd name="connsiteY4" fmla="*/ 689888 h 833034"/>
              <a:gd name="connsiteX5" fmla="*/ 366483 w 721341"/>
              <a:gd name="connsiteY5" fmla="*/ 832763 h 833034"/>
              <a:gd name="connsiteX6" fmla="*/ 128358 w 721341"/>
              <a:gd name="connsiteY6" fmla="*/ 718463 h 833034"/>
              <a:gd name="connsiteX7" fmla="*/ 33108 w 721341"/>
              <a:gd name="connsiteY7" fmla="*/ 470813 h 833034"/>
              <a:gd name="connsiteX8" fmla="*/ 4533 w 721341"/>
              <a:gd name="connsiteY8" fmla="*/ 146963 h 833034"/>
              <a:gd name="connsiteX9" fmla="*/ 109308 w 721341"/>
              <a:gd name="connsiteY9" fmla="*/ 61238 h 8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341" h="833034">
                <a:moveTo>
                  <a:pt x="109308" y="61238"/>
                </a:moveTo>
                <a:cubicBezTo>
                  <a:pt x="160108" y="37426"/>
                  <a:pt x="237896" y="-14962"/>
                  <a:pt x="309333" y="4088"/>
                </a:cubicBezTo>
                <a:cubicBezTo>
                  <a:pt x="380771" y="23138"/>
                  <a:pt x="469671" y="94576"/>
                  <a:pt x="537933" y="175538"/>
                </a:cubicBezTo>
                <a:cubicBezTo>
                  <a:pt x="606196" y="256501"/>
                  <a:pt x="704620" y="404138"/>
                  <a:pt x="718908" y="489863"/>
                </a:cubicBezTo>
                <a:cubicBezTo>
                  <a:pt x="733196" y="575588"/>
                  <a:pt x="682395" y="632738"/>
                  <a:pt x="623658" y="689888"/>
                </a:cubicBezTo>
                <a:cubicBezTo>
                  <a:pt x="564921" y="747038"/>
                  <a:pt x="449033" y="828001"/>
                  <a:pt x="366483" y="832763"/>
                </a:cubicBezTo>
                <a:cubicBezTo>
                  <a:pt x="283933" y="837525"/>
                  <a:pt x="183921" y="778788"/>
                  <a:pt x="128358" y="718463"/>
                </a:cubicBezTo>
                <a:cubicBezTo>
                  <a:pt x="72795" y="658138"/>
                  <a:pt x="53745" y="566063"/>
                  <a:pt x="33108" y="470813"/>
                </a:cubicBezTo>
                <a:cubicBezTo>
                  <a:pt x="12470" y="375563"/>
                  <a:pt x="-9754" y="216813"/>
                  <a:pt x="4533" y="146963"/>
                </a:cubicBezTo>
                <a:cubicBezTo>
                  <a:pt x="18820" y="77113"/>
                  <a:pt x="58508" y="85050"/>
                  <a:pt x="109308" y="6123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Freeform 60"/>
          <p:cNvSpPr/>
          <p:nvPr/>
        </p:nvSpPr>
        <p:spPr>
          <a:xfrm>
            <a:off x="7200900" y="2319677"/>
            <a:ext cx="686116" cy="680698"/>
          </a:xfrm>
          <a:custGeom>
            <a:avLst/>
            <a:gdLst>
              <a:gd name="connsiteX0" fmla="*/ 0 w 686116"/>
              <a:gd name="connsiteY0" fmla="*/ 147298 h 680698"/>
              <a:gd name="connsiteX1" fmla="*/ 95250 w 686116"/>
              <a:gd name="connsiteY1" fmla="*/ 42523 h 680698"/>
              <a:gd name="connsiteX2" fmla="*/ 295275 w 686116"/>
              <a:gd name="connsiteY2" fmla="*/ 4423 h 680698"/>
              <a:gd name="connsiteX3" fmla="*/ 466725 w 686116"/>
              <a:gd name="connsiteY3" fmla="*/ 137773 h 680698"/>
              <a:gd name="connsiteX4" fmla="*/ 647700 w 686116"/>
              <a:gd name="connsiteY4" fmla="*/ 290173 h 680698"/>
              <a:gd name="connsiteX5" fmla="*/ 685800 w 686116"/>
              <a:gd name="connsiteY5" fmla="*/ 471148 h 680698"/>
              <a:gd name="connsiteX6" fmla="*/ 638175 w 686116"/>
              <a:gd name="connsiteY6" fmla="*/ 680698 h 680698"/>
              <a:gd name="connsiteX7" fmla="*/ 581025 w 686116"/>
              <a:gd name="connsiteY7" fmla="*/ 471148 h 680698"/>
              <a:gd name="connsiteX8" fmla="*/ 447675 w 686116"/>
              <a:gd name="connsiteY8" fmla="*/ 347323 h 680698"/>
              <a:gd name="connsiteX9" fmla="*/ 304800 w 686116"/>
              <a:gd name="connsiteY9" fmla="*/ 166348 h 680698"/>
              <a:gd name="connsiteX10" fmla="*/ 47625 w 686116"/>
              <a:gd name="connsiteY10" fmla="*/ 166348 h 680698"/>
              <a:gd name="connsiteX11" fmla="*/ 0 w 686116"/>
              <a:gd name="connsiteY11" fmla="*/ 147298 h 6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116" h="680698">
                <a:moveTo>
                  <a:pt x="0" y="147298"/>
                </a:moveTo>
                <a:cubicBezTo>
                  <a:pt x="23019" y="106816"/>
                  <a:pt x="46038" y="66335"/>
                  <a:pt x="95250" y="42523"/>
                </a:cubicBezTo>
                <a:cubicBezTo>
                  <a:pt x="144463" y="18710"/>
                  <a:pt x="233363" y="-11452"/>
                  <a:pt x="295275" y="4423"/>
                </a:cubicBezTo>
                <a:cubicBezTo>
                  <a:pt x="357188" y="20298"/>
                  <a:pt x="407988" y="90148"/>
                  <a:pt x="466725" y="137773"/>
                </a:cubicBezTo>
                <a:cubicBezTo>
                  <a:pt x="525463" y="185398"/>
                  <a:pt x="611188" y="234611"/>
                  <a:pt x="647700" y="290173"/>
                </a:cubicBezTo>
                <a:cubicBezTo>
                  <a:pt x="684213" y="345736"/>
                  <a:pt x="687387" y="406061"/>
                  <a:pt x="685800" y="471148"/>
                </a:cubicBezTo>
                <a:cubicBezTo>
                  <a:pt x="684213" y="536235"/>
                  <a:pt x="655637" y="680698"/>
                  <a:pt x="638175" y="680698"/>
                </a:cubicBezTo>
                <a:cubicBezTo>
                  <a:pt x="620713" y="680698"/>
                  <a:pt x="612775" y="526710"/>
                  <a:pt x="581025" y="471148"/>
                </a:cubicBezTo>
                <a:cubicBezTo>
                  <a:pt x="549275" y="415586"/>
                  <a:pt x="493713" y="398123"/>
                  <a:pt x="447675" y="347323"/>
                </a:cubicBezTo>
                <a:cubicBezTo>
                  <a:pt x="401638" y="296523"/>
                  <a:pt x="371475" y="196510"/>
                  <a:pt x="304800" y="166348"/>
                </a:cubicBezTo>
                <a:cubicBezTo>
                  <a:pt x="238125" y="136186"/>
                  <a:pt x="47625" y="166348"/>
                  <a:pt x="47625" y="166348"/>
                </a:cubicBezTo>
                <a:lnTo>
                  <a:pt x="0" y="1472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reeform 61"/>
          <p:cNvSpPr/>
          <p:nvPr/>
        </p:nvSpPr>
        <p:spPr>
          <a:xfrm>
            <a:off x="5141111" y="4095750"/>
            <a:ext cx="297665" cy="419100"/>
          </a:xfrm>
          <a:custGeom>
            <a:avLst/>
            <a:gdLst>
              <a:gd name="connsiteX0" fmla="*/ 11915 w 297665"/>
              <a:gd name="connsiteY0" fmla="*/ 0 h 419100"/>
              <a:gd name="connsiteX1" fmla="*/ 11915 w 297665"/>
              <a:gd name="connsiteY1" fmla="*/ 171450 h 419100"/>
              <a:gd name="connsiteX2" fmla="*/ 135740 w 297665"/>
              <a:gd name="connsiteY2" fmla="*/ 323850 h 419100"/>
              <a:gd name="connsiteX3" fmla="*/ 297665 w 297665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65" h="419100">
                <a:moveTo>
                  <a:pt x="11915" y="0"/>
                </a:moveTo>
                <a:cubicBezTo>
                  <a:pt x="1596" y="58737"/>
                  <a:pt x="-8723" y="117475"/>
                  <a:pt x="11915" y="171450"/>
                </a:cubicBezTo>
                <a:cubicBezTo>
                  <a:pt x="32553" y="225425"/>
                  <a:pt x="88115" y="282575"/>
                  <a:pt x="135740" y="323850"/>
                </a:cubicBezTo>
                <a:cubicBezTo>
                  <a:pt x="183365" y="365125"/>
                  <a:pt x="240515" y="392112"/>
                  <a:pt x="297665" y="419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Freeform 62"/>
          <p:cNvSpPr/>
          <p:nvPr/>
        </p:nvSpPr>
        <p:spPr>
          <a:xfrm>
            <a:off x="6781800" y="4133851"/>
            <a:ext cx="302130" cy="404687"/>
          </a:xfrm>
          <a:custGeom>
            <a:avLst/>
            <a:gdLst>
              <a:gd name="connsiteX0" fmla="*/ 276225 w 302130"/>
              <a:gd name="connsiteY0" fmla="*/ 0 h 404687"/>
              <a:gd name="connsiteX1" fmla="*/ 285750 w 302130"/>
              <a:gd name="connsiteY1" fmla="*/ 152400 h 404687"/>
              <a:gd name="connsiteX2" fmla="*/ 85725 w 302130"/>
              <a:gd name="connsiteY2" fmla="*/ 371475 h 404687"/>
              <a:gd name="connsiteX3" fmla="*/ 0 w 302130"/>
              <a:gd name="connsiteY3" fmla="*/ 400050 h 40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30" h="404687">
                <a:moveTo>
                  <a:pt x="276225" y="0"/>
                </a:moveTo>
                <a:cubicBezTo>
                  <a:pt x="296862" y="45243"/>
                  <a:pt x="317500" y="90487"/>
                  <a:pt x="285750" y="152400"/>
                </a:cubicBezTo>
                <a:cubicBezTo>
                  <a:pt x="254000" y="214313"/>
                  <a:pt x="133350" y="330200"/>
                  <a:pt x="85725" y="371475"/>
                </a:cubicBezTo>
                <a:cubicBezTo>
                  <a:pt x="38100" y="412750"/>
                  <a:pt x="19050" y="406400"/>
                  <a:pt x="0" y="400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Freeform 63"/>
          <p:cNvSpPr/>
          <p:nvPr/>
        </p:nvSpPr>
        <p:spPr>
          <a:xfrm>
            <a:off x="3829050" y="2752726"/>
            <a:ext cx="1428750" cy="1438275"/>
          </a:xfrm>
          <a:custGeom>
            <a:avLst/>
            <a:gdLst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23925 w 1428750"/>
              <a:gd name="connsiteY3" fmla="*/ 704850 h 1438275"/>
              <a:gd name="connsiteX4" fmla="*/ 762000 w 1428750"/>
              <a:gd name="connsiteY4" fmla="*/ 466725 h 1438275"/>
              <a:gd name="connsiteX5" fmla="*/ 542925 w 1428750"/>
              <a:gd name="connsiteY5" fmla="*/ 266700 h 1438275"/>
              <a:gd name="connsiteX6" fmla="*/ 266700 w 1428750"/>
              <a:gd name="connsiteY6" fmla="*/ 104775 h 1438275"/>
              <a:gd name="connsiteX7" fmla="*/ 0 w 1428750"/>
              <a:gd name="connsiteY7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23925 w 1428750"/>
              <a:gd name="connsiteY3" fmla="*/ 704850 h 1438275"/>
              <a:gd name="connsiteX4" fmla="*/ 762000 w 1428750"/>
              <a:gd name="connsiteY4" fmla="*/ 466725 h 1438275"/>
              <a:gd name="connsiteX5" fmla="*/ 533400 w 1428750"/>
              <a:gd name="connsiteY5" fmla="*/ 276225 h 1438275"/>
              <a:gd name="connsiteX6" fmla="*/ 266700 w 1428750"/>
              <a:gd name="connsiteY6" fmla="*/ 104775 h 1438275"/>
              <a:gd name="connsiteX7" fmla="*/ 0 w 1428750"/>
              <a:gd name="connsiteY7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23925 w 1428750"/>
              <a:gd name="connsiteY3" fmla="*/ 704850 h 1438275"/>
              <a:gd name="connsiteX4" fmla="*/ 762000 w 1428750"/>
              <a:gd name="connsiteY4" fmla="*/ 466725 h 1438275"/>
              <a:gd name="connsiteX5" fmla="*/ 266700 w 1428750"/>
              <a:gd name="connsiteY5" fmla="*/ 104775 h 1438275"/>
              <a:gd name="connsiteX6" fmla="*/ 0 w 1428750"/>
              <a:gd name="connsiteY6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23925 w 1428750"/>
              <a:gd name="connsiteY3" fmla="*/ 704850 h 1438275"/>
              <a:gd name="connsiteX4" fmla="*/ 266700 w 1428750"/>
              <a:gd name="connsiteY4" fmla="*/ 104775 h 1438275"/>
              <a:gd name="connsiteX5" fmla="*/ 0 w 1428750"/>
              <a:gd name="connsiteY5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23925 w 1428750"/>
              <a:gd name="connsiteY3" fmla="*/ 704850 h 1438275"/>
              <a:gd name="connsiteX4" fmla="*/ 552450 w 1428750"/>
              <a:gd name="connsiteY4" fmla="*/ 257175 h 1438275"/>
              <a:gd name="connsiteX5" fmla="*/ 0 w 1428750"/>
              <a:gd name="connsiteY5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71550 w 1428750"/>
              <a:gd name="connsiteY3" fmla="*/ 666750 h 1438275"/>
              <a:gd name="connsiteX4" fmla="*/ 552450 w 1428750"/>
              <a:gd name="connsiteY4" fmla="*/ 257175 h 1438275"/>
              <a:gd name="connsiteX5" fmla="*/ 0 w 1428750"/>
              <a:gd name="connsiteY5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71550 w 1428750"/>
              <a:gd name="connsiteY3" fmla="*/ 666750 h 1438275"/>
              <a:gd name="connsiteX4" fmla="*/ 523875 w 1428750"/>
              <a:gd name="connsiteY4" fmla="*/ 314325 h 1438275"/>
              <a:gd name="connsiteX5" fmla="*/ 0 w 1428750"/>
              <a:gd name="connsiteY5" fmla="*/ 0 h 1438275"/>
              <a:gd name="connsiteX0" fmla="*/ 1428750 w 1428750"/>
              <a:gd name="connsiteY0" fmla="*/ 1438275 h 1438275"/>
              <a:gd name="connsiteX1" fmla="*/ 1323975 w 1428750"/>
              <a:gd name="connsiteY1" fmla="*/ 1314450 h 1438275"/>
              <a:gd name="connsiteX2" fmla="*/ 1209675 w 1428750"/>
              <a:gd name="connsiteY2" fmla="*/ 1057275 h 1438275"/>
              <a:gd name="connsiteX3" fmla="*/ 990600 w 1428750"/>
              <a:gd name="connsiteY3" fmla="*/ 733425 h 1438275"/>
              <a:gd name="connsiteX4" fmla="*/ 523875 w 1428750"/>
              <a:gd name="connsiteY4" fmla="*/ 314325 h 1438275"/>
              <a:gd name="connsiteX5" fmla="*/ 0 w 1428750"/>
              <a:gd name="connsiteY5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750" h="1438275">
                <a:moveTo>
                  <a:pt x="1428750" y="1438275"/>
                </a:moveTo>
                <a:cubicBezTo>
                  <a:pt x="1394618" y="1408112"/>
                  <a:pt x="1360487" y="1377950"/>
                  <a:pt x="1323975" y="1314450"/>
                </a:cubicBezTo>
                <a:cubicBezTo>
                  <a:pt x="1287463" y="1250950"/>
                  <a:pt x="1265237" y="1154112"/>
                  <a:pt x="1209675" y="1057275"/>
                </a:cubicBezTo>
                <a:cubicBezTo>
                  <a:pt x="1154113" y="960438"/>
                  <a:pt x="1104900" y="857250"/>
                  <a:pt x="990600" y="733425"/>
                </a:cubicBezTo>
                <a:cubicBezTo>
                  <a:pt x="876300" y="609600"/>
                  <a:pt x="688975" y="436563"/>
                  <a:pt x="523875" y="314325"/>
                </a:cubicBezTo>
                <a:cubicBezTo>
                  <a:pt x="358775" y="192088"/>
                  <a:pt x="88106" y="30162"/>
                  <a:pt x="0" y="0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reeform 65"/>
          <p:cNvSpPr/>
          <p:nvPr/>
        </p:nvSpPr>
        <p:spPr>
          <a:xfrm>
            <a:off x="6991351" y="2781301"/>
            <a:ext cx="1343025" cy="1419225"/>
          </a:xfrm>
          <a:custGeom>
            <a:avLst/>
            <a:gdLst>
              <a:gd name="connsiteX0" fmla="*/ 0 w 1343025"/>
              <a:gd name="connsiteY0" fmla="*/ 1419225 h 1419225"/>
              <a:gd name="connsiteX1" fmla="*/ 200025 w 1343025"/>
              <a:gd name="connsiteY1" fmla="*/ 1038225 h 1419225"/>
              <a:gd name="connsiteX2" fmla="*/ 476250 w 1343025"/>
              <a:gd name="connsiteY2" fmla="*/ 657225 h 1419225"/>
              <a:gd name="connsiteX3" fmla="*/ 723900 w 1343025"/>
              <a:gd name="connsiteY3" fmla="*/ 381000 h 1419225"/>
              <a:gd name="connsiteX4" fmla="*/ 1343025 w 1343025"/>
              <a:gd name="connsiteY4" fmla="*/ 0 h 1419225"/>
              <a:gd name="connsiteX0" fmla="*/ 0 w 1343025"/>
              <a:gd name="connsiteY0" fmla="*/ 1419225 h 1419225"/>
              <a:gd name="connsiteX1" fmla="*/ 200025 w 1343025"/>
              <a:gd name="connsiteY1" fmla="*/ 1038225 h 1419225"/>
              <a:gd name="connsiteX2" fmla="*/ 447675 w 1343025"/>
              <a:gd name="connsiteY2" fmla="*/ 647700 h 1419225"/>
              <a:gd name="connsiteX3" fmla="*/ 723900 w 1343025"/>
              <a:gd name="connsiteY3" fmla="*/ 381000 h 1419225"/>
              <a:gd name="connsiteX4" fmla="*/ 1343025 w 1343025"/>
              <a:gd name="connsiteY4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1419225">
                <a:moveTo>
                  <a:pt x="0" y="1419225"/>
                </a:moveTo>
                <a:cubicBezTo>
                  <a:pt x="60325" y="1292225"/>
                  <a:pt x="125413" y="1166812"/>
                  <a:pt x="200025" y="1038225"/>
                </a:cubicBezTo>
                <a:cubicBezTo>
                  <a:pt x="274637" y="909638"/>
                  <a:pt x="360363" y="757237"/>
                  <a:pt x="447675" y="647700"/>
                </a:cubicBezTo>
                <a:cubicBezTo>
                  <a:pt x="534988" y="538162"/>
                  <a:pt x="574675" y="488950"/>
                  <a:pt x="723900" y="381000"/>
                </a:cubicBezTo>
                <a:cubicBezTo>
                  <a:pt x="873125" y="273050"/>
                  <a:pt x="1105694" y="135731"/>
                  <a:pt x="1343025" y="0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 rot="19651073">
            <a:off x="5125010" y="3760767"/>
            <a:ext cx="165414" cy="22088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 rot="14251073">
            <a:off x="6944829" y="3761963"/>
            <a:ext cx="165414" cy="22088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/>
          <p:cNvSpPr/>
          <p:nvPr/>
        </p:nvSpPr>
        <p:spPr>
          <a:xfrm rot="19651073">
            <a:off x="5513409" y="4165560"/>
            <a:ext cx="105517" cy="15383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Oval 69"/>
          <p:cNvSpPr/>
          <p:nvPr/>
        </p:nvSpPr>
        <p:spPr>
          <a:xfrm rot="1948927" flipV="1">
            <a:off x="6579367" y="4157876"/>
            <a:ext cx="104754" cy="18564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TextBox 70"/>
          <p:cNvSpPr txBox="1"/>
          <p:nvPr/>
        </p:nvSpPr>
        <p:spPr>
          <a:xfrm>
            <a:off x="6260293" y="848596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Fasciculus </a:t>
            </a:r>
            <a:r>
              <a:rPr lang="en-IN" dirty="0" err="1"/>
              <a:t>gracilis</a:t>
            </a:r>
            <a:endParaRPr lang="en-IN" dirty="0"/>
          </a:p>
        </p:txBody>
      </p:sp>
      <p:sp>
        <p:nvSpPr>
          <p:cNvPr id="72" name="TextBox 71"/>
          <p:cNvSpPr txBox="1"/>
          <p:nvPr/>
        </p:nvSpPr>
        <p:spPr>
          <a:xfrm>
            <a:off x="7433254" y="1249727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Nucleus </a:t>
            </a:r>
            <a:r>
              <a:rPr lang="en-IN" dirty="0" err="1"/>
              <a:t>gracilis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8363672" y="2161343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Nucleus </a:t>
            </a:r>
            <a:r>
              <a:rPr lang="en-IN" dirty="0" err="1"/>
              <a:t>cuneatus</a:t>
            </a:r>
            <a:endParaRPr lang="en-IN" dirty="0"/>
          </a:p>
        </p:txBody>
      </p:sp>
      <p:sp>
        <p:nvSpPr>
          <p:cNvPr id="74" name="TextBox 73"/>
          <p:cNvSpPr txBox="1"/>
          <p:nvPr/>
        </p:nvSpPr>
        <p:spPr>
          <a:xfrm>
            <a:off x="7801821" y="1610967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Fasciculus </a:t>
            </a:r>
            <a:r>
              <a:rPr lang="en-IN" dirty="0" err="1"/>
              <a:t>cuneatus</a:t>
            </a:r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1612843" y="1648819"/>
            <a:ext cx="27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Spinal tract of trigeminal nerve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10184" y="2021527"/>
            <a:ext cx="235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Spinal nucleus of trigeminal nerve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567594" y="2973119"/>
            <a:ext cx="235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Spinal root of accessory nerve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201450" y="3554575"/>
            <a:ext cx="27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longitudinal </a:t>
            </a:r>
          </a:p>
          <a:p>
            <a:r>
              <a:rPr lang="en-IN" sz="1600" dirty="0"/>
              <a:t>fasciculus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98690" y="4538538"/>
            <a:ext cx="27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accessory </a:t>
            </a:r>
            <a:r>
              <a:rPr lang="en-IN" sz="1600" dirty="0" err="1"/>
              <a:t>olivary</a:t>
            </a:r>
            <a:r>
              <a:rPr lang="en-IN" sz="1600" dirty="0"/>
              <a:t> nucleus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44165" y="5111016"/>
            <a:ext cx="273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Decussation</a:t>
            </a:r>
            <a:r>
              <a:rPr lang="en-IN" sz="1600" dirty="0"/>
              <a:t> of pyramids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01315" y="5454379"/>
            <a:ext cx="273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Anterior median fissure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54551" y="5837396"/>
            <a:ext cx="108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Pyramid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27649" y="5148142"/>
            <a:ext cx="1313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Central canal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70233" y="4617297"/>
            <a:ext cx="22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Anterior </a:t>
            </a:r>
            <a:r>
              <a:rPr lang="en-IN" sz="1600" dirty="0" err="1"/>
              <a:t>spinocerebellar</a:t>
            </a:r>
            <a:r>
              <a:rPr lang="en-IN" sz="1600" dirty="0"/>
              <a:t> tract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50450" y="3606226"/>
            <a:ext cx="240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Posterior </a:t>
            </a:r>
            <a:r>
              <a:rPr lang="en-IN" sz="1600" dirty="0" err="1"/>
              <a:t>spinocerebellar</a:t>
            </a:r>
            <a:r>
              <a:rPr lang="en-IN" sz="1600" dirty="0"/>
              <a:t> tract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38995" y="4176296"/>
            <a:ext cx="240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Lateral </a:t>
            </a:r>
            <a:r>
              <a:rPr lang="en-IN" sz="1600" dirty="0" err="1"/>
              <a:t>spinothalamic</a:t>
            </a:r>
            <a:r>
              <a:rPr lang="en-IN" sz="1600" dirty="0"/>
              <a:t> tract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76645" y="2938661"/>
            <a:ext cx="240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Lateral </a:t>
            </a:r>
            <a:r>
              <a:rPr lang="en-IN" sz="1600" dirty="0" err="1"/>
              <a:t>corticospinal</a:t>
            </a:r>
            <a:r>
              <a:rPr lang="en-IN" sz="1600" dirty="0"/>
              <a:t> tract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461525" y="36865"/>
            <a:ext cx="7008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4000" dirty="0"/>
              <a:t>Level of </a:t>
            </a:r>
            <a:r>
              <a:rPr lang="en-IN" sz="4000" dirty="0" err="1"/>
              <a:t>Decussation</a:t>
            </a:r>
            <a:r>
              <a:rPr lang="en-IN" sz="4000" dirty="0"/>
              <a:t> of Pyramids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343650" y="1192769"/>
            <a:ext cx="647700" cy="51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2" idx="1"/>
          </p:cNvCxnSpPr>
          <p:nvPr/>
        </p:nvCxnSpPr>
        <p:spPr>
          <a:xfrm flipV="1">
            <a:off x="6295085" y="1434394"/>
            <a:ext cx="1138169" cy="667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4" idx="1"/>
          </p:cNvCxnSpPr>
          <p:nvPr/>
        </p:nvCxnSpPr>
        <p:spPr>
          <a:xfrm flipV="1">
            <a:off x="6724568" y="1795633"/>
            <a:ext cx="1077252" cy="586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73" idx="1"/>
          </p:cNvCxnSpPr>
          <p:nvPr/>
        </p:nvCxnSpPr>
        <p:spPr>
          <a:xfrm flipV="1">
            <a:off x="6691941" y="2346009"/>
            <a:ext cx="1671730" cy="542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942687" y="1940542"/>
            <a:ext cx="530295" cy="624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76" idx="3"/>
          </p:cNvCxnSpPr>
          <p:nvPr/>
        </p:nvCxnSpPr>
        <p:spPr>
          <a:xfrm flipH="1" flipV="1">
            <a:off x="3467051" y="2313914"/>
            <a:ext cx="1220303" cy="508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6" idx="2"/>
            <a:endCxn id="77" idx="1"/>
          </p:cNvCxnSpPr>
          <p:nvPr/>
        </p:nvCxnSpPr>
        <p:spPr>
          <a:xfrm flipV="1">
            <a:off x="7439025" y="3265506"/>
            <a:ext cx="1128568" cy="163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  <a:endCxn id="78" idx="1"/>
          </p:cNvCxnSpPr>
          <p:nvPr/>
        </p:nvCxnSpPr>
        <p:spPr>
          <a:xfrm flipV="1">
            <a:off x="7124824" y="3846962"/>
            <a:ext cx="1076627" cy="32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0" idx="6"/>
          </p:cNvCxnSpPr>
          <p:nvPr/>
        </p:nvCxnSpPr>
        <p:spPr>
          <a:xfrm>
            <a:off x="6675927" y="4278825"/>
            <a:ext cx="1193066" cy="400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00467" y="4345574"/>
            <a:ext cx="1552350" cy="842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" idx="16"/>
          </p:cNvCxnSpPr>
          <p:nvPr/>
        </p:nvCxnSpPr>
        <p:spPr>
          <a:xfrm>
            <a:off x="6105525" y="4829176"/>
            <a:ext cx="604612" cy="666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82" idx="0"/>
          </p:cNvCxnSpPr>
          <p:nvPr/>
        </p:nvCxnSpPr>
        <p:spPr>
          <a:xfrm flipH="1">
            <a:off x="5397141" y="5007604"/>
            <a:ext cx="83215" cy="829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1" idx="7"/>
          </p:cNvCxnSpPr>
          <p:nvPr/>
        </p:nvCxnSpPr>
        <p:spPr>
          <a:xfrm flipH="1">
            <a:off x="4171462" y="3540891"/>
            <a:ext cx="1873397" cy="1654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84" idx="3"/>
          </p:cNvCxnSpPr>
          <p:nvPr/>
        </p:nvCxnSpPr>
        <p:spPr>
          <a:xfrm flipH="1">
            <a:off x="3942686" y="4368040"/>
            <a:ext cx="675723" cy="541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86" idx="3"/>
          </p:cNvCxnSpPr>
          <p:nvPr/>
        </p:nvCxnSpPr>
        <p:spPr>
          <a:xfrm flipH="1">
            <a:off x="3946633" y="3890805"/>
            <a:ext cx="671524" cy="454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3808166" y="3554574"/>
            <a:ext cx="438994" cy="222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 flipV="1">
            <a:off x="3852972" y="3210965"/>
            <a:ext cx="1240018" cy="17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412160" y="2415350"/>
            <a:ext cx="695135" cy="819800"/>
          </a:xfrm>
          <a:custGeom>
            <a:avLst/>
            <a:gdLst>
              <a:gd name="connsiteX0" fmla="*/ 331291 w 695135"/>
              <a:gd name="connsiteY0" fmla="*/ 61150 h 819800"/>
              <a:gd name="connsiteX1" fmla="*/ 588466 w 695135"/>
              <a:gd name="connsiteY1" fmla="*/ 4000 h 819800"/>
              <a:gd name="connsiteX2" fmla="*/ 683716 w 695135"/>
              <a:gd name="connsiteY2" fmla="*/ 175450 h 819800"/>
              <a:gd name="connsiteX3" fmla="*/ 664666 w 695135"/>
              <a:gd name="connsiteY3" fmla="*/ 508825 h 819800"/>
              <a:gd name="connsiteX4" fmla="*/ 426541 w 695135"/>
              <a:gd name="connsiteY4" fmla="*/ 794575 h 819800"/>
              <a:gd name="connsiteX5" fmla="*/ 131266 w 695135"/>
              <a:gd name="connsiteY5" fmla="*/ 785050 h 819800"/>
              <a:gd name="connsiteX6" fmla="*/ 7441 w 695135"/>
              <a:gd name="connsiteY6" fmla="*/ 613600 h 819800"/>
              <a:gd name="connsiteX7" fmla="*/ 36016 w 695135"/>
              <a:gd name="connsiteY7" fmla="*/ 375475 h 819800"/>
              <a:gd name="connsiteX8" fmla="*/ 216991 w 695135"/>
              <a:gd name="connsiteY8" fmla="*/ 137350 h 819800"/>
              <a:gd name="connsiteX9" fmla="*/ 331291 w 695135"/>
              <a:gd name="connsiteY9" fmla="*/ 61150 h 8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135" h="819800">
                <a:moveTo>
                  <a:pt x="331291" y="61150"/>
                </a:moveTo>
                <a:cubicBezTo>
                  <a:pt x="393204" y="38925"/>
                  <a:pt x="529729" y="-15050"/>
                  <a:pt x="588466" y="4000"/>
                </a:cubicBezTo>
                <a:cubicBezTo>
                  <a:pt x="647203" y="23050"/>
                  <a:pt x="671016" y="91313"/>
                  <a:pt x="683716" y="175450"/>
                </a:cubicBezTo>
                <a:cubicBezTo>
                  <a:pt x="696416" y="259587"/>
                  <a:pt x="707528" y="405638"/>
                  <a:pt x="664666" y="508825"/>
                </a:cubicBezTo>
                <a:cubicBezTo>
                  <a:pt x="621804" y="612012"/>
                  <a:pt x="515441" y="748538"/>
                  <a:pt x="426541" y="794575"/>
                </a:cubicBezTo>
                <a:cubicBezTo>
                  <a:pt x="337641" y="840613"/>
                  <a:pt x="201116" y="815213"/>
                  <a:pt x="131266" y="785050"/>
                </a:cubicBezTo>
                <a:cubicBezTo>
                  <a:pt x="61416" y="754887"/>
                  <a:pt x="23316" y="681862"/>
                  <a:pt x="7441" y="613600"/>
                </a:cubicBezTo>
                <a:cubicBezTo>
                  <a:pt x="-8434" y="545338"/>
                  <a:pt x="1091" y="454850"/>
                  <a:pt x="36016" y="375475"/>
                </a:cubicBezTo>
                <a:cubicBezTo>
                  <a:pt x="70941" y="296100"/>
                  <a:pt x="169366" y="192912"/>
                  <a:pt x="216991" y="137350"/>
                </a:cubicBezTo>
                <a:cubicBezTo>
                  <a:pt x="264616" y="81788"/>
                  <a:pt x="269378" y="83375"/>
                  <a:pt x="331291" y="611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Quad Arrow 88"/>
          <p:cNvSpPr/>
          <p:nvPr/>
        </p:nvSpPr>
        <p:spPr>
          <a:xfrm>
            <a:off x="2139270" y="887235"/>
            <a:ext cx="362951" cy="391381"/>
          </a:xfrm>
          <a:prstGeom prst="quadArrow">
            <a:avLst>
              <a:gd name="adj1" fmla="val 0"/>
              <a:gd name="adj2" fmla="val 5704"/>
              <a:gd name="adj3" fmla="val 16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TextBox 90"/>
          <p:cNvSpPr txBox="1"/>
          <p:nvPr/>
        </p:nvSpPr>
        <p:spPr>
          <a:xfrm>
            <a:off x="2139270" y="548680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84692" y="904139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783650" y="904139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39270" y="1246856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589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8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2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6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0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4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2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6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8000"/>
                            </p:stCondLst>
                            <p:childTnLst>
                              <p:par>
                                <p:cTn id="180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4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0"/>
                            </p:stCondLst>
                            <p:childTnLst>
                              <p:par>
                                <p:cTn id="188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192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196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8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208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0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"/>
                            </p:stCondLst>
                            <p:childTnLst>
                              <p:par>
                                <p:cTn id="2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2588"/>
            <a:ext cx="8229600" cy="1143000"/>
          </a:xfrm>
        </p:spPr>
        <p:txBody>
          <a:bodyPr/>
          <a:lstStyle/>
          <a:p>
            <a:r>
              <a:rPr lang="en-IN" dirty="0" smtClean="0"/>
              <a:t>Level of </a:t>
            </a:r>
            <a:r>
              <a:rPr lang="en-IN" dirty="0" err="1" smtClean="0"/>
              <a:t>Decussation</a:t>
            </a:r>
            <a:r>
              <a:rPr lang="en-IN" dirty="0" smtClean="0"/>
              <a:t> of </a:t>
            </a:r>
            <a:r>
              <a:rPr lang="en-IN" dirty="0" err="1" smtClean="0"/>
              <a:t>Lemnisci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mk:@MSITStore:C:\Viveka%20Sudha\viv\anatomy\books\Snell%20neuroanatomy.chm::/5%20-%20The%20Brainstem_files/C5FF11.png"/>
          <p:cNvSpPr>
            <a:spLocks noChangeAspect="1" noChangeArrowheads="1"/>
          </p:cNvSpPr>
          <p:nvPr/>
        </p:nvSpPr>
        <p:spPr bwMode="auto">
          <a:xfrm>
            <a:off x="1679575" y="-3116263"/>
            <a:ext cx="565785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22"/>
          <a:stretch/>
        </p:blipFill>
        <p:spPr bwMode="auto">
          <a:xfrm>
            <a:off x="1766804" y="1296201"/>
            <a:ext cx="8901196" cy="53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1143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875823" y="3740085"/>
            <a:ext cx="293833" cy="682793"/>
          </a:xfrm>
          <a:custGeom>
            <a:avLst/>
            <a:gdLst>
              <a:gd name="connsiteX0" fmla="*/ 248878 w 293833"/>
              <a:gd name="connsiteY0" fmla="*/ 641416 h 682793"/>
              <a:gd name="connsiteX1" fmla="*/ 217128 w 293833"/>
              <a:gd name="connsiteY1" fmla="*/ 565216 h 682793"/>
              <a:gd name="connsiteX2" fmla="*/ 223478 w 293833"/>
              <a:gd name="connsiteY2" fmla="*/ 533466 h 682793"/>
              <a:gd name="connsiteX3" fmla="*/ 274278 w 293833"/>
              <a:gd name="connsiteY3" fmla="*/ 552516 h 682793"/>
              <a:gd name="connsiteX4" fmla="*/ 280628 w 293833"/>
              <a:gd name="connsiteY4" fmla="*/ 501716 h 682793"/>
              <a:gd name="connsiteX5" fmla="*/ 293328 w 293833"/>
              <a:gd name="connsiteY5" fmla="*/ 438216 h 682793"/>
              <a:gd name="connsiteX6" fmla="*/ 261578 w 293833"/>
              <a:gd name="connsiteY6" fmla="*/ 412816 h 682793"/>
              <a:gd name="connsiteX7" fmla="*/ 286978 w 293833"/>
              <a:gd name="connsiteY7" fmla="*/ 342966 h 682793"/>
              <a:gd name="connsiteX8" fmla="*/ 261578 w 293833"/>
              <a:gd name="connsiteY8" fmla="*/ 285816 h 682793"/>
              <a:gd name="connsiteX9" fmla="*/ 223478 w 293833"/>
              <a:gd name="connsiteY9" fmla="*/ 247716 h 682793"/>
              <a:gd name="connsiteX10" fmla="*/ 242528 w 293833"/>
              <a:gd name="connsiteY10" fmla="*/ 222316 h 682793"/>
              <a:gd name="connsiteX11" fmla="*/ 204428 w 293833"/>
              <a:gd name="connsiteY11" fmla="*/ 177866 h 682793"/>
              <a:gd name="connsiteX12" fmla="*/ 128228 w 293833"/>
              <a:gd name="connsiteY12" fmla="*/ 133416 h 682793"/>
              <a:gd name="connsiteX13" fmla="*/ 121878 w 293833"/>
              <a:gd name="connsiteY13" fmla="*/ 95316 h 682793"/>
              <a:gd name="connsiteX14" fmla="*/ 166328 w 293833"/>
              <a:gd name="connsiteY14" fmla="*/ 88966 h 682793"/>
              <a:gd name="connsiteX15" fmla="*/ 166328 w 293833"/>
              <a:gd name="connsiteY15" fmla="*/ 25466 h 682793"/>
              <a:gd name="connsiteX16" fmla="*/ 90128 w 293833"/>
              <a:gd name="connsiteY16" fmla="*/ 66 h 682793"/>
              <a:gd name="connsiteX17" fmla="*/ 1228 w 293833"/>
              <a:gd name="connsiteY17" fmla="*/ 31816 h 682793"/>
              <a:gd name="connsiteX18" fmla="*/ 45678 w 293833"/>
              <a:gd name="connsiteY18" fmla="*/ 133416 h 682793"/>
              <a:gd name="connsiteX19" fmla="*/ 147278 w 293833"/>
              <a:gd name="connsiteY19" fmla="*/ 184216 h 682793"/>
              <a:gd name="connsiteX20" fmla="*/ 159978 w 293833"/>
              <a:gd name="connsiteY20" fmla="*/ 215966 h 682793"/>
              <a:gd name="connsiteX21" fmla="*/ 115528 w 293833"/>
              <a:gd name="connsiteY21" fmla="*/ 222316 h 682793"/>
              <a:gd name="connsiteX22" fmla="*/ 191728 w 293833"/>
              <a:gd name="connsiteY22" fmla="*/ 304866 h 682793"/>
              <a:gd name="connsiteX23" fmla="*/ 185378 w 293833"/>
              <a:gd name="connsiteY23" fmla="*/ 342966 h 682793"/>
              <a:gd name="connsiteX24" fmla="*/ 128228 w 293833"/>
              <a:gd name="connsiteY24" fmla="*/ 336616 h 682793"/>
              <a:gd name="connsiteX25" fmla="*/ 210778 w 293833"/>
              <a:gd name="connsiteY25" fmla="*/ 381066 h 682793"/>
              <a:gd name="connsiteX26" fmla="*/ 217128 w 293833"/>
              <a:gd name="connsiteY26" fmla="*/ 450916 h 682793"/>
              <a:gd name="connsiteX27" fmla="*/ 128228 w 293833"/>
              <a:gd name="connsiteY27" fmla="*/ 495366 h 682793"/>
              <a:gd name="connsiteX28" fmla="*/ 128228 w 293833"/>
              <a:gd name="connsiteY28" fmla="*/ 584266 h 682793"/>
              <a:gd name="connsiteX29" fmla="*/ 204428 w 293833"/>
              <a:gd name="connsiteY29" fmla="*/ 679516 h 682793"/>
              <a:gd name="connsiteX30" fmla="*/ 248878 w 293833"/>
              <a:gd name="connsiteY30" fmla="*/ 641416 h 68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833" h="682793">
                <a:moveTo>
                  <a:pt x="248878" y="641416"/>
                </a:moveTo>
                <a:cubicBezTo>
                  <a:pt x="250995" y="622366"/>
                  <a:pt x="221361" y="583208"/>
                  <a:pt x="217128" y="565216"/>
                </a:cubicBezTo>
                <a:cubicBezTo>
                  <a:pt x="212895" y="547224"/>
                  <a:pt x="213953" y="535583"/>
                  <a:pt x="223478" y="533466"/>
                </a:cubicBezTo>
                <a:cubicBezTo>
                  <a:pt x="233003" y="531349"/>
                  <a:pt x="264753" y="557808"/>
                  <a:pt x="274278" y="552516"/>
                </a:cubicBezTo>
                <a:cubicBezTo>
                  <a:pt x="283803" y="547224"/>
                  <a:pt x="277453" y="520766"/>
                  <a:pt x="280628" y="501716"/>
                </a:cubicBezTo>
                <a:cubicBezTo>
                  <a:pt x="283803" y="482666"/>
                  <a:pt x="296503" y="453033"/>
                  <a:pt x="293328" y="438216"/>
                </a:cubicBezTo>
                <a:cubicBezTo>
                  <a:pt x="290153" y="423399"/>
                  <a:pt x="262636" y="428691"/>
                  <a:pt x="261578" y="412816"/>
                </a:cubicBezTo>
                <a:cubicBezTo>
                  <a:pt x="260520" y="396941"/>
                  <a:pt x="286978" y="364133"/>
                  <a:pt x="286978" y="342966"/>
                </a:cubicBezTo>
                <a:cubicBezTo>
                  <a:pt x="286978" y="321799"/>
                  <a:pt x="272161" y="301691"/>
                  <a:pt x="261578" y="285816"/>
                </a:cubicBezTo>
                <a:cubicBezTo>
                  <a:pt x="250995" y="269941"/>
                  <a:pt x="226653" y="258299"/>
                  <a:pt x="223478" y="247716"/>
                </a:cubicBezTo>
                <a:cubicBezTo>
                  <a:pt x="220303" y="237133"/>
                  <a:pt x="245703" y="233958"/>
                  <a:pt x="242528" y="222316"/>
                </a:cubicBezTo>
                <a:cubicBezTo>
                  <a:pt x="239353" y="210674"/>
                  <a:pt x="223478" y="192683"/>
                  <a:pt x="204428" y="177866"/>
                </a:cubicBezTo>
                <a:cubicBezTo>
                  <a:pt x="185378" y="163049"/>
                  <a:pt x="141986" y="147174"/>
                  <a:pt x="128228" y="133416"/>
                </a:cubicBezTo>
                <a:cubicBezTo>
                  <a:pt x="114470" y="119658"/>
                  <a:pt x="115528" y="102724"/>
                  <a:pt x="121878" y="95316"/>
                </a:cubicBezTo>
                <a:cubicBezTo>
                  <a:pt x="128228" y="87908"/>
                  <a:pt x="158920" y="100608"/>
                  <a:pt x="166328" y="88966"/>
                </a:cubicBezTo>
                <a:cubicBezTo>
                  <a:pt x="173736" y="77324"/>
                  <a:pt x="179028" y="40283"/>
                  <a:pt x="166328" y="25466"/>
                </a:cubicBezTo>
                <a:cubicBezTo>
                  <a:pt x="153628" y="10649"/>
                  <a:pt x="117645" y="-992"/>
                  <a:pt x="90128" y="66"/>
                </a:cubicBezTo>
                <a:cubicBezTo>
                  <a:pt x="62611" y="1124"/>
                  <a:pt x="8636" y="9591"/>
                  <a:pt x="1228" y="31816"/>
                </a:cubicBezTo>
                <a:cubicBezTo>
                  <a:pt x="-6180" y="54041"/>
                  <a:pt x="21336" y="108016"/>
                  <a:pt x="45678" y="133416"/>
                </a:cubicBezTo>
                <a:cubicBezTo>
                  <a:pt x="70020" y="158816"/>
                  <a:pt x="128228" y="170458"/>
                  <a:pt x="147278" y="184216"/>
                </a:cubicBezTo>
                <a:cubicBezTo>
                  <a:pt x="166328" y="197974"/>
                  <a:pt x="165270" y="209616"/>
                  <a:pt x="159978" y="215966"/>
                </a:cubicBezTo>
                <a:cubicBezTo>
                  <a:pt x="154686" y="222316"/>
                  <a:pt x="110236" y="207499"/>
                  <a:pt x="115528" y="222316"/>
                </a:cubicBezTo>
                <a:cubicBezTo>
                  <a:pt x="120820" y="237133"/>
                  <a:pt x="180086" y="284758"/>
                  <a:pt x="191728" y="304866"/>
                </a:cubicBezTo>
                <a:cubicBezTo>
                  <a:pt x="203370" y="324974"/>
                  <a:pt x="195961" y="337674"/>
                  <a:pt x="185378" y="342966"/>
                </a:cubicBezTo>
                <a:cubicBezTo>
                  <a:pt x="174795" y="348258"/>
                  <a:pt x="123995" y="330266"/>
                  <a:pt x="128228" y="336616"/>
                </a:cubicBezTo>
                <a:cubicBezTo>
                  <a:pt x="132461" y="342966"/>
                  <a:pt x="195961" y="362016"/>
                  <a:pt x="210778" y="381066"/>
                </a:cubicBezTo>
                <a:cubicBezTo>
                  <a:pt x="225595" y="400116"/>
                  <a:pt x="230886" y="431866"/>
                  <a:pt x="217128" y="450916"/>
                </a:cubicBezTo>
                <a:cubicBezTo>
                  <a:pt x="203370" y="469966"/>
                  <a:pt x="143045" y="473141"/>
                  <a:pt x="128228" y="495366"/>
                </a:cubicBezTo>
                <a:cubicBezTo>
                  <a:pt x="113411" y="517591"/>
                  <a:pt x="115528" y="553574"/>
                  <a:pt x="128228" y="584266"/>
                </a:cubicBezTo>
                <a:cubicBezTo>
                  <a:pt x="140928" y="614958"/>
                  <a:pt x="185378" y="665758"/>
                  <a:pt x="204428" y="679516"/>
                </a:cubicBezTo>
                <a:cubicBezTo>
                  <a:pt x="223478" y="693274"/>
                  <a:pt x="246761" y="660466"/>
                  <a:pt x="248878" y="6414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reeform 37"/>
          <p:cNvSpPr/>
          <p:nvPr/>
        </p:nvSpPr>
        <p:spPr>
          <a:xfrm>
            <a:off x="5146136" y="3713209"/>
            <a:ext cx="295814" cy="719322"/>
          </a:xfrm>
          <a:custGeom>
            <a:avLst/>
            <a:gdLst>
              <a:gd name="connsiteX0" fmla="*/ 3714 w 295814"/>
              <a:gd name="connsiteY0" fmla="*/ 579391 h 719322"/>
              <a:gd name="connsiteX1" fmla="*/ 29114 w 295814"/>
              <a:gd name="connsiteY1" fmla="*/ 490491 h 719322"/>
              <a:gd name="connsiteX2" fmla="*/ 41814 w 295814"/>
              <a:gd name="connsiteY2" fmla="*/ 426991 h 719322"/>
              <a:gd name="connsiteX3" fmla="*/ 3714 w 295814"/>
              <a:gd name="connsiteY3" fmla="*/ 414291 h 719322"/>
              <a:gd name="connsiteX4" fmla="*/ 10064 w 295814"/>
              <a:gd name="connsiteY4" fmla="*/ 344441 h 719322"/>
              <a:gd name="connsiteX5" fmla="*/ 67214 w 295814"/>
              <a:gd name="connsiteY5" fmla="*/ 299991 h 719322"/>
              <a:gd name="connsiteX6" fmla="*/ 92614 w 295814"/>
              <a:gd name="connsiteY6" fmla="*/ 274591 h 719322"/>
              <a:gd name="connsiteX7" fmla="*/ 79914 w 295814"/>
              <a:gd name="connsiteY7" fmla="*/ 261891 h 719322"/>
              <a:gd name="connsiteX8" fmla="*/ 79914 w 295814"/>
              <a:gd name="connsiteY8" fmla="*/ 192041 h 719322"/>
              <a:gd name="connsiteX9" fmla="*/ 149764 w 295814"/>
              <a:gd name="connsiteY9" fmla="*/ 160291 h 719322"/>
              <a:gd name="connsiteX10" fmla="*/ 206914 w 295814"/>
              <a:gd name="connsiteY10" fmla="*/ 134891 h 719322"/>
              <a:gd name="connsiteX11" fmla="*/ 206914 w 295814"/>
              <a:gd name="connsiteY11" fmla="*/ 103141 h 719322"/>
              <a:gd name="connsiteX12" fmla="*/ 181514 w 295814"/>
              <a:gd name="connsiteY12" fmla="*/ 115841 h 719322"/>
              <a:gd name="connsiteX13" fmla="*/ 137064 w 295814"/>
              <a:gd name="connsiteY13" fmla="*/ 103141 h 719322"/>
              <a:gd name="connsiteX14" fmla="*/ 143414 w 295814"/>
              <a:gd name="connsiteY14" fmla="*/ 45991 h 719322"/>
              <a:gd name="connsiteX15" fmla="*/ 245014 w 295814"/>
              <a:gd name="connsiteY15" fmla="*/ 1541 h 719322"/>
              <a:gd name="connsiteX16" fmla="*/ 295814 w 295814"/>
              <a:gd name="connsiteY16" fmla="*/ 103141 h 719322"/>
              <a:gd name="connsiteX17" fmla="*/ 245014 w 295814"/>
              <a:gd name="connsiteY17" fmla="*/ 179341 h 719322"/>
              <a:gd name="connsiteX18" fmla="*/ 187864 w 295814"/>
              <a:gd name="connsiteY18" fmla="*/ 211091 h 719322"/>
              <a:gd name="connsiteX19" fmla="*/ 162464 w 295814"/>
              <a:gd name="connsiteY19" fmla="*/ 211091 h 719322"/>
              <a:gd name="connsiteX20" fmla="*/ 194214 w 295814"/>
              <a:gd name="connsiteY20" fmla="*/ 242841 h 719322"/>
              <a:gd name="connsiteX21" fmla="*/ 194214 w 295814"/>
              <a:gd name="connsiteY21" fmla="*/ 280941 h 719322"/>
              <a:gd name="connsiteX22" fmla="*/ 143414 w 295814"/>
              <a:gd name="connsiteY22" fmla="*/ 306341 h 719322"/>
              <a:gd name="connsiteX23" fmla="*/ 98964 w 295814"/>
              <a:gd name="connsiteY23" fmla="*/ 331741 h 719322"/>
              <a:gd name="connsiteX24" fmla="*/ 130714 w 295814"/>
              <a:gd name="connsiteY24" fmla="*/ 369841 h 719322"/>
              <a:gd name="connsiteX25" fmla="*/ 187864 w 295814"/>
              <a:gd name="connsiteY25" fmla="*/ 388891 h 719322"/>
              <a:gd name="connsiteX26" fmla="*/ 118014 w 295814"/>
              <a:gd name="connsiteY26" fmla="*/ 446041 h 719322"/>
              <a:gd name="connsiteX27" fmla="*/ 92614 w 295814"/>
              <a:gd name="connsiteY27" fmla="*/ 490491 h 719322"/>
              <a:gd name="connsiteX28" fmla="*/ 149764 w 295814"/>
              <a:gd name="connsiteY28" fmla="*/ 528591 h 719322"/>
              <a:gd name="connsiteX29" fmla="*/ 187864 w 295814"/>
              <a:gd name="connsiteY29" fmla="*/ 528591 h 719322"/>
              <a:gd name="connsiteX30" fmla="*/ 200564 w 295814"/>
              <a:gd name="connsiteY30" fmla="*/ 630191 h 719322"/>
              <a:gd name="connsiteX31" fmla="*/ 137064 w 295814"/>
              <a:gd name="connsiteY31" fmla="*/ 693691 h 719322"/>
              <a:gd name="connsiteX32" fmla="*/ 92614 w 295814"/>
              <a:gd name="connsiteY32" fmla="*/ 719091 h 719322"/>
              <a:gd name="connsiteX33" fmla="*/ 73564 w 295814"/>
              <a:gd name="connsiteY33" fmla="*/ 680991 h 719322"/>
              <a:gd name="connsiteX34" fmla="*/ 92614 w 295814"/>
              <a:gd name="connsiteY34" fmla="*/ 630191 h 719322"/>
              <a:gd name="connsiteX35" fmla="*/ 162464 w 295814"/>
              <a:gd name="connsiteY35" fmla="*/ 617491 h 719322"/>
              <a:gd name="connsiteX36" fmla="*/ 118014 w 295814"/>
              <a:gd name="connsiteY36" fmla="*/ 585741 h 719322"/>
              <a:gd name="connsiteX37" fmla="*/ 3714 w 295814"/>
              <a:gd name="connsiteY37" fmla="*/ 579391 h 71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5814" h="719322">
                <a:moveTo>
                  <a:pt x="3714" y="579391"/>
                </a:moveTo>
                <a:cubicBezTo>
                  <a:pt x="-11103" y="563516"/>
                  <a:pt x="22764" y="515891"/>
                  <a:pt x="29114" y="490491"/>
                </a:cubicBezTo>
                <a:cubicBezTo>
                  <a:pt x="35464" y="465091"/>
                  <a:pt x="46047" y="439691"/>
                  <a:pt x="41814" y="426991"/>
                </a:cubicBezTo>
                <a:cubicBezTo>
                  <a:pt x="37581" y="414291"/>
                  <a:pt x="9006" y="428049"/>
                  <a:pt x="3714" y="414291"/>
                </a:cubicBezTo>
                <a:cubicBezTo>
                  <a:pt x="-1578" y="400533"/>
                  <a:pt x="-519" y="363491"/>
                  <a:pt x="10064" y="344441"/>
                </a:cubicBezTo>
                <a:cubicBezTo>
                  <a:pt x="20647" y="325391"/>
                  <a:pt x="53456" y="311633"/>
                  <a:pt x="67214" y="299991"/>
                </a:cubicBezTo>
                <a:cubicBezTo>
                  <a:pt x="80972" y="288349"/>
                  <a:pt x="90497" y="280941"/>
                  <a:pt x="92614" y="274591"/>
                </a:cubicBezTo>
                <a:cubicBezTo>
                  <a:pt x="94731" y="268241"/>
                  <a:pt x="82031" y="275649"/>
                  <a:pt x="79914" y="261891"/>
                </a:cubicBezTo>
                <a:cubicBezTo>
                  <a:pt x="77797" y="248133"/>
                  <a:pt x="68272" y="208974"/>
                  <a:pt x="79914" y="192041"/>
                </a:cubicBezTo>
                <a:cubicBezTo>
                  <a:pt x="91556" y="175108"/>
                  <a:pt x="149764" y="160291"/>
                  <a:pt x="149764" y="160291"/>
                </a:cubicBezTo>
                <a:cubicBezTo>
                  <a:pt x="170931" y="150766"/>
                  <a:pt x="197389" y="144416"/>
                  <a:pt x="206914" y="134891"/>
                </a:cubicBezTo>
                <a:cubicBezTo>
                  <a:pt x="216439" y="125366"/>
                  <a:pt x="211147" y="106316"/>
                  <a:pt x="206914" y="103141"/>
                </a:cubicBezTo>
                <a:cubicBezTo>
                  <a:pt x="202681" y="99966"/>
                  <a:pt x="193156" y="115841"/>
                  <a:pt x="181514" y="115841"/>
                </a:cubicBezTo>
                <a:cubicBezTo>
                  <a:pt x="169872" y="115841"/>
                  <a:pt x="143414" y="114783"/>
                  <a:pt x="137064" y="103141"/>
                </a:cubicBezTo>
                <a:cubicBezTo>
                  <a:pt x="130714" y="91499"/>
                  <a:pt x="125422" y="62924"/>
                  <a:pt x="143414" y="45991"/>
                </a:cubicBezTo>
                <a:cubicBezTo>
                  <a:pt x="161406" y="29058"/>
                  <a:pt x="219614" y="-7984"/>
                  <a:pt x="245014" y="1541"/>
                </a:cubicBezTo>
                <a:cubicBezTo>
                  <a:pt x="270414" y="11066"/>
                  <a:pt x="295814" y="73508"/>
                  <a:pt x="295814" y="103141"/>
                </a:cubicBezTo>
                <a:cubicBezTo>
                  <a:pt x="295814" y="132774"/>
                  <a:pt x="263006" y="161349"/>
                  <a:pt x="245014" y="179341"/>
                </a:cubicBezTo>
                <a:cubicBezTo>
                  <a:pt x="227022" y="197333"/>
                  <a:pt x="201622" y="205799"/>
                  <a:pt x="187864" y="211091"/>
                </a:cubicBezTo>
                <a:cubicBezTo>
                  <a:pt x="174106" y="216383"/>
                  <a:pt x="161406" y="205800"/>
                  <a:pt x="162464" y="211091"/>
                </a:cubicBezTo>
                <a:cubicBezTo>
                  <a:pt x="163522" y="216382"/>
                  <a:pt x="188922" y="231199"/>
                  <a:pt x="194214" y="242841"/>
                </a:cubicBezTo>
                <a:cubicBezTo>
                  <a:pt x="199506" y="254483"/>
                  <a:pt x="202681" y="270358"/>
                  <a:pt x="194214" y="280941"/>
                </a:cubicBezTo>
                <a:cubicBezTo>
                  <a:pt x="185747" y="291524"/>
                  <a:pt x="159289" y="297874"/>
                  <a:pt x="143414" y="306341"/>
                </a:cubicBezTo>
                <a:cubicBezTo>
                  <a:pt x="127539" y="314808"/>
                  <a:pt x="101081" y="321158"/>
                  <a:pt x="98964" y="331741"/>
                </a:cubicBezTo>
                <a:cubicBezTo>
                  <a:pt x="96847" y="342324"/>
                  <a:pt x="115897" y="360316"/>
                  <a:pt x="130714" y="369841"/>
                </a:cubicBezTo>
                <a:cubicBezTo>
                  <a:pt x="145531" y="379366"/>
                  <a:pt x="189981" y="376191"/>
                  <a:pt x="187864" y="388891"/>
                </a:cubicBezTo>
                <a:cubicBezTo>
                  <a:pt x="185747" y="401591"/>
                  <a:pt x="133889" y="429108"/>
                  <a:pt x="118014" y="446041"/>
                </a:cubicBezTo>
                <a:cubicBezTo>
                  <a:pt x="102139" y="462974"/>
                  <a:pt x="87322" y="476733"/>
                  <a:pt x="92614" y="490491"/>
                </a:cubicBezTo>
                <a:cubicBezTo>
                  <a:pt x="97906" y="504249"/>
                  <a:pt x="133889" y="522241"/>
                  <a:pt x="149764" y="528591"/>
                </a:cubicBezTo>
                <a:cubicBezTo>
                  <a:pt x="165639" y="534941"/>
                  <a:pt x="179397" y="511658"/>
                  <a:pt x="187864" y="528591"/>
                </a:cubicBezTo>
                <a:cubicBezTo>
                  <a:pt x="196331" y="545524"/>
                  <a:pt x="209031" y="602674"/>
                  <a:pt x="200564" y="630191"/>
                </a:cubicBezTo>
                <a:cubicBezTo>
                  <a:pt x="192097" y="657708"/>
                  <a:pt x="155056" y="678874"/>
                  <a:pt x="137064" y="693691"/>
                </a:cubicBezTo>
                <a:cubicBezTo>
                  <a:pt x="119072" y="708508"/>
                  <a:pt x="103197" y="721208"/>
                  <a:pt x="92614" y="719091"/>
                </a:cubicBezTo>
                <a:cubicBezTo>
                  <a:pt x="82031" y="716974"/>
                  <a:pt x="73564" y="695808"/>
                  <a:pt x="73564" y="680991"/>
                </a:cubicBezTo>
                <a:cubicBezTo>
                  <a:pt x="73564" y="666174"/>
                  <a:pt x="77797" y="640774"/>
                  <a:pt x="92614" y="630191"/>
                </a:cubicBezTo>
                <a:cubicBezTo>
                  <a:pt x="107431" y="619608"/>
                  <a:pt x="158231" y="624899"/>
                  <a:pt x="162464" y="617491"/>
                </a:cubicBezTo>
                <a:cubicBezTo>
                  <a:pt x="166697" y="610083"/>
                  <a:pt x="141297" y="591033"/>
                  <a:pt x="118014" y="585741"/>
                </a:cubicBezTo>
                <a:cubicBezTo>
                  <a:pt x="94731" y="580449"/>
                  <a:pt x="18531" y="595266"/>
                  <a:pt x="3714" y="5793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3989245" y="1526372"/>
            <a:ext cx="2183317" cy="4002983"/>
          </a:xfrm>
          <a:custGeom>
            <a:avLst/>
            <a:gdLst>
              <a:gd name="connsiteX0" fmla="*/ 2149619 w 2183317"/>
              <a:gd name="connsiteY0" fmla="*/ 402442 h 4003087"/>
              <a:gd name="connsiteX1" fmla="*/ 2092469 w 2183317"/>
              <a:gd name="connsiteY1" fmla="*/ 173842 h 4003087"/>
              <a:gd name="connsiteX2" fmla="*/ 1821006 w 2183317"/>
              <a:gd name="connsiteY2" fmla="*/ 2392 h 4003087"/>
              <a:gd name="connsiteX3" fmla="*/ 1578119 w 2183317"/>
              <a:gd name="connsiteY3" fmla="*/ 88117 h 4003087"/>
              <a:gd name="connsiteX4" fmla="*/ 1378094 w 2183317"/>
              <a:gd name="connsiteY4" fmla="*/ 288142 h 4003087"/>
              <a:gd name="connsiteX5" fmla="*/ 1235219 w 2183317"/>
              <a:gd name="connsiteY5" fmla="*/ 316717 h 4003087"/>
              <a:gd name="connsiteX6" fmla="*/ 949469 w 2183317"/>
              <a:gd name="connsiteY6" fmla="*/ 373867 h 4003087"/>
              <a:gd name="connsiteX7" fmla="*/ 792306 w 2183317"/>
              <a:gd name="connsiteY7" fmla="*/ 602467 h 4003087"/>
              <a:gd name="connsiteX8" fmla="*/ 635144 w 2183317"/>
              <a:gd name="connsiteY8" fmla="*/ 659617 h 4003087"/>
              <a:gd name="connsiteX9" fmla="*/ 292244 w 2183317"/>
              <a:gd name="connsiteY9" fmla="*/ 873929 h 4003087"/>
              <a:gd name="connsiteX10" fmla="*/ 20781 w 2183317"/>
              <a:gd name="connsiteY10" fmla="*/ 1602592 h 4003087"/>
              <a:gd name="connsiteX11" fmla="*/ 63644 w 2183317"/>
              <a:gd name="connsiteY11" fmla="*/ 2145517 h 4003087"/>
              <a:gd name="connsiteX12" fmla="*/ 420831 w 2183317"/>
              <a:gd name="connsiteY12" fmla="*/ 2974192 h 4003087"/>
              <a:gd name="connsiteX13" fmla="*/ 878031 w 2183317"/>
              <a:gd name="connsiteY13" fmla="*/ 3474254 h 4003087"/>
              <a:gd name="connsiteX14" fmla="*/ 992331 w 2183317"/>
              <a:gd name="connsiteY14" fmla="*/ 3545692 h 4003087"/>
              <a:gd name="connsiteX15" fmla="*/ 1092344 w 2183317"/>
              <a:gd name="connsiteY15" fmla="*/ 3788579 h 4003087"/>
              <a:gd name="connsiteX16" fmla="*/ 1306656 w 2183317"/>
              <a:gd name="connsiteY16" fmla="*/ 3888592 h 4003087"/>
              <a:gd name="connsiteX17" fmla="*/ 1635269 w 2183317"/>
              <a:gd name="connsiteY17" fmla="*/ 4002892 h 4003087"/>
              <a:gd name="connsiteX18" fmla="*/ 2021031 w 2183317"/>
              <a:gd name="connsiteY18" fmla="*/ 3860017 h 4003087"/>
              <a:gd name="connsiteX19" fmla="*/ 2163906 w 2183317"/>
              <a:gd name="connsiteY19" fmla="*/ 3645704 h 4003087"/>
              <a:gd name="connsiteX20" fmla="*/ 2178194 w 2183317"/>
              <a:gd name="connsiteY20" fmla="*/ 3545692 h 4003087"/>
              <a:gd name="connsiteX0" fmla="*/ 2149619 w 2183317"/>
              <a:gd name="connsiteY0" fmla="*/ 402442 h 4003910"/>
              <a:gd name="connsiteX1" fmla="*/ 2092469 w 2183317"/>
              <a:gd name="connsiteY1" fmla="*/ 173842 h 4003910"/>
              <a:gd name="connsiteX2" fmla="*/ 1821006 w 2183317"/>
              <a:gd name="connsiteY2" fmla="*/ 2392 h 4003910"/>
              <a:gd name="connsiteX3" fmla="*/ 1578119 w 2183317"/>
              <a:gd name="connsiteY3" fmla="*/ 88117 h 4003910"/>
              <a:gd name="connsiteX4" fmla="*/ 1378094 w 2183317"/>
              <a:gd name="connsiteY4" fmla="*/ 288142 h 4003910"/>
              <a:gd name="connsiteX5" fmla="*/ 1235219 w 2183317"/>
              <a:gd name="connsiteY5" fmla="*/ 316717 h 4003910"/>
              <a:gd name="connsiteX6" fmla="*/ 949469 w 2183317"/>
              <a:gd name="connsiteY6" fmla="*/ 373867 h 4003910"/>
              <a:gd name="connsiteX7" fmla="*/ 792306 w 2183317"/>
              <a:gd name="connsiteY7" fmla="*/ 602467 h 4003910"/>
              <a:gd name="connsiteX8" fmla="*/ 635144 w 2183317"/>
              <a:gd name="connsiteY8" fmla="*/ 659617 h 4003910"/>
              <a:gd name="connsiteX9" fmla="*/ 292244 w 2183317"/>
              <a:gd name="connsiteY9" fmla="*/ 873929 h 4003910"/>
              <a:gd name="connsiteX10" fmla="*/ 20781 w 2183317"/>
              <a:gd name="connsiteY10" fmla="*/ 1602592 h 4003910"/>
              <a:gd name="connsiteX11" fmla="*/ 63644 w 2183317"/>
              <a:gd name="connsiteY11" fmla="*/ 2145517 h 4003910"/>
              <a:gd name="connsiteX12" fmla="*/ 420831 w 2183317"/>
              <a:gd name="connsiteY12" fmla="*/ 2974192 h 4003910"/>
              <a:gd name="connsiteX13" fmla="*/ 878031 w 2183317"/>
              <a:gd name="connsiteY13" fmla="*/ 3474254 h 4003910"/>
              <a:gd name="connsiteX14" fmla="*/ 992331 w 2183317"/>
              <a:gd name="connsiteY14" fmla="*/ 3545692 h 4003910"/>
              <a:gd name="connsiteX15" fmla="*/ 1092344 w 2183317"/>
              <a:gd name="connsiteY15" fmla="*/ 3788579 h 4003910"/>
              <a:gd name="connsiteX16" fmla="*/ 1635269 w 2183317"/>
              <a:gd name="connsiteY16" fmla="*/ 4002892 h 4003910"/>
              <a:gd name="connsiteX17" fmla="*/ 2021031 w 2183317"/>
              <a:gd name="connsiteY17" fmla="*/ 3860017 h 4003910"/>
              <a:gd name="connsiteX18" fmla="*/ 2163906 w 2183317"/>
              <a:gd name="connsiteY18" fmla="*/ 3645704 h 4003910"/>
              <a:gd name="connsiteX19" fmla="*/ 2178194 w 2183317"/>
              <a:gd name="connsiteY19" fmla="*/ 3545692 h 4003910"/>
              <a:gd name="connsiteX0" fmla="*/ 2149619 w 2183317"/>
              <a:gd name="connsiteY0" fmla="*/ 402442 h 4002983"/>
              <a:gd name="connsiteX1" fmla="*/ 2092469 w 2183317"/>
              <a:gd name="connsiteY1" fmla="*/ 173842 h 4002983"/>
              <a:gd name="connsiteX2" fmla="*/ 1821006 w 2183317"/>
              <a:gd name="connsiteY2" fmla="*/ 2392 h 4002983"/>
              <a:gd name="connsiteX3" fmla="*/ 1578119 w 2183317"/>
              <a:gd name="connsiteY3" fmla="*/ 88117 h 4002983"/>
              <a:gd name="connsiteX4" fmla="*/ 1378094 w 2183317"/>
              <a:gd name="connsiteY4" fmla="*/ 288142 h 4002983"/>
              <a:gd name="connsiteX5" fmla="*/ 1235219 w 2183317"/>
              <a:gd name="connsiteY5" fmla="*/ 316717 h 4002983"/>
              <a:gd name="connsiteX6" fmla="*/ 949469 w 2183317"/>
              <a:gd name="connsiteY6" fmla="*/ 373867 h 4002983"/>
              <a:gd name="connsiteX7" fmla="*/ 792306 w 2183317"/>
              <a:gd name="connsiteY7" fmla="*/ 602467 h 4002983"/>
              <a:gd name="connsiteX8" fmla="*/ 635144 w 2183317"/>
              <a:gd name="connsiteY8" fmla="*/ 659617 h 4002983"/>
              <a:gd name="connsiteX9" fmla="*/ 292244 w 2183317"/>
              <a:gd name="connsiteY9" fmla="*/ 873929 h 4002983"/>
              <a:gd name="connsiteX10" fmla="*/ 20781 w 2183317"/>
              <a:gd name="connsiteY10" fmla="*/ 1602592 h 4002983"/>
              <a:gd name="connsiteX11" fmla="*/ 63644 w 2183317"/>
              <a:gd name="connsiteY11" fmla="*/ 2145517 h 4002983"/>
              <a:gd name="connsiteX12" fmla="*/ 420831 w 2183317"/>
              <a:gd name="connsiteY12" fmla="*/ 2974192 h 4002983"/>
              <a:gd name="connsiteX13" fmla="*/ 878031 w 2183317"/>
              <a:gd name="connsiteY13" fmla="*/ 3474254 h 4002983"/>
              <a:gd name="connsiteX14" fmla="*/ 992331 w 2183317"/>
              <a:gd name="connsiteY14" fmla="*/ 3545692 h 4002983"/>
              <a:gd name="connsiteX15" fmla="*/ 1281030 w 2183317"/>
              <a:gd name="connsiteY15" fmla="*/ 3875665 h 4002983"/>
              <a:gd name="connsiteX16" fmla="*/ 1635269 w 2183317"/>
              <a:gd name="connsiteY16" fmla="*/ 4002892 h 4002983"/>
              <a:gd name="connsiteX17" fmla="*/ 2021031 w 2183317"/>
              <a:gd name="connsiteY17" fmla="*/ 3860017 h 4002983"/>
              <a:gd name="connsiteX18" fmla="*/ 2163906 w 2183317"/>
              <a:gd name="connsiteY18" fmla="*/ 3645704 h 4002983"/>
              <a:gd name="connsiteX19" fmla="*/ 2178194 w 2183317"/>
              <a:gd name="connsiteY19" fmla="*/ 3545692 h 40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83317" h="4002983">
                <a:moveTo>
                  <a:pt x="2149619" y="402442"/>
                </a:moveTo>
                <a:cubicBezTo>
                  <a:pt x="2148428" y="321479"/>
                  <a:pt x="2147238" y="240517"/>
                  <a:pt x="2092469" y="173842"/>
                </a:cubicBezTo>
                <a:cubicBezTo>
                  <a:pt x="2037700" y="107167"/>
                  <a:pt x="1906731" y="16680"/>
                  <a:pt x="1821006" y="2392"/>
                </a:cubicBezTo>
                <a:cubicBezTo>
                  <a:pt x="1735281" y="-11896"/>
                  <a:pt x="1651938" y="40492"/>
                  <a:pt x="1578119" y="88117"/>
                </a:cubicBezTo>
                <a:cubicBezTo>
                  <a:pt x="1504300" y="135742"/>
                  <a:pt x="1435244" y="250042"/>
                  <a:pt x="1378094" y="288142"/>
                </a:cubicBezTo>
                <a:cubicBezTo>
                  <a:pt x="1320944" y="326242"/>
                  <a:pt x="1235219" y="316717"/>
                  <a:pt x="1235219" y="316717"/>
                </a:cubicBezTo>
                <a:cubicBezTo>
                  <a:pt x="1163781" y="331004"/>
                  <a:pt x="1023288" y="326242"/>
                  <a:pt x="949469" y="373867"/>
                </a:cubicBezTo>
                <a:cubicBezTo>
                  <a:pt x="875650" y="421492"/>
                  <a:pt x="844693" y="554842"/>
                  <a:pt x="792306" y="602467"/>
                </a:cubicBezTo>
                <a:cubicBezTo>
                  <a:pt x="739918" y="650092"/>
                  <a:pt x="718488" y="614373"/>
                  <a:pt x="635144" y="659617"/>
                </a:cubicBezTo>
                <a:cubicBezTo>
                  <a:pt x="551800" y="704861"/>
                  <a:pt x="394638" y="716767"/>
                  <a:pt x="292244" y="873929"/>
                </a:cubicBezTo>
                <a:cubicBezTo>
                  <a:pt x="189850" y="1031091"/>
                  <a:pt x="58881" y="1390661"/>
                  <a:pt x="20781" y="1602592"/>
                </a:cubicBezTo>
                <a:cubicBezTo>
                  <a:pt x="-17319" y="1814523"/>
                  <a:pt x="-3031" y="1916917"/>
                  <a:pt x="63644" y="2145517"/>
                </a:cubicBezTo>
                <a:cubicBezTo>
                  <a:pt x="130319" y="2374117"/>
                  <a:pt x="285100" y="2752736"/>
                  <a:pt x="420831" y="2974192"/>
                </a:cubicBezTo>
                <a:cubicBezTo>
                  <a:pt x="556562" y="3195648"/>
                  <a:pt x="782781" y="3379004"/>
                  <a:pt x="878031" y="3474254"/>
                </a:cubicBezTo>
                <a:cubicBezTo>
                  <a:pt x="973281" y="3569504"/>
                  <a:pt x="925165" y="3478790"/>
                  <a:pt x="992331" y="3545692"/>
                </a:cubicBezTo>
                <a:cubicBezTo>
                  <a:pt x="1059498" y="3612594"/>
                  <a:pt x="1173874" y="3799465"/>
                  <a:pt x="1281030" y="3875665"/>
                </a:cubicBezTo>
                <a:cubicBezTo>
                  <a:pt x="1388186" y="3951865"/>
                  <a:pt x="1511936" y="4005500"/>
                  <a:pt x="1635269" y="4002892"/>
                </a:cubicBezTo>
                <a:cubicBezTo>
                  <a:pt x="1758602" y="4000284"/>
                  <a:pt x="1932925" y="3919548"/>
                  <a:pt x="2021031" y="3860017"/>
                </a:cubicBezTo>
                <a:cubicBezTo>
                  <a:pt x="2109137" y="3800486"/>
                  <a:pt x="2137712" y="3698091"/>
                  <a:pt x="2163906" y="3645704"/>
                </a:cubicBezTo>
                <a:cubicBezTo>
                  <a:pt x="2190100" y="3593317"/>
                  <a:pt x="2184147" y="3569504"/>
                  <a:pt x="2178194" y="3545692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6140323" y="1528684"/>
            <a:ext cx="2180515" cy="3973008"/>
          </a:xfrm>
          <a:custGeom>
            <a:avLst/>
            <a:gdLst>
              <a:gd name="connsiteX0" fmla="*/ 14287 w 2153399"/>
              <a:gd name="connsiteY0" fmla="*/ 342978 h 3958622"/>
              <a:gd name="connsiteX1" fmla="*/ 42862 w 2153399"/>
              <a:gd name="connsiteY1" fmla="*/ 114378 h 3958622"/>
              <a:gd name="connsiteX2" fmla="*/ 328612 w 2153399"/>
              <a:gd name="connsiteY2" fmla="*/ 78 h 3958622"/>
              <a:gd name="connsiteX3" fmla="*/ 685800 w 2153399"/>
              <a:gd name="connsiteY3" fmla="*/ 100090 h 3958622"/>
              <a:gd name="connsiteX4" fmla="*/ 828675 w 2153399"/>
              <a:gd name="connsiteY4" fmla="*/ 300115 h 3958622"/>
              <a:gd name="connsiteX5" fmla="*/ 1071562 w 2153399"/>
              <a:gd name="connsiteY5" fmla="*/ 257253 h 3958622"/>
              <a:gd name="connsiteX6" fmla="*/ 1314450 w 2153399"/>
              <a:gd name="connsiteY6" fmla="*/ 514428 h 3958622"/>
              <a:gd name="connsiteX7" fmla="*/ 1443037 w 2153399"/>
              <a:gd name="connsiteY7" fmla="*/ 628728 h 3958622"/>
              <a:gd name="connsiteX8" fmla="*/ 1757362 w 2153399"/>
              <a:gd name="connsiteY8" fmla="*/ 771603 h 3958622"/>
              <a:gd name="connsiteX9" fmla="*/ 2071687 w 2153399"/>
              <a:gd name="connsiteY9" fmla="*/ 1285953 h 3958622"/>
              <a:gd name="connsiteX10" fmla="*/ 2128837 w 2153399"/>
              <a:gd name="connsiteY10" fmla="*/ 2071765 h 3958622"/>
              <a:gd name="connsiteX11" fmla="*/ 1728787 w 2153399"/>
              <a:gd name="connsiteY11" fmla="*/ 3029028 h 3958622"/>
              <a:gd name="connsiteX12" fmla="*/ 1228725 w 2153399"/>
              <a:gd name="connsiteY12" fmla="*/ 3486228 h 3958622"/>
              <a:gd name="connsiteX13" fmla="*/ 985837 w 2153399"/>
              <a:gd name="connsiteY13" fmla="*/ 3871990 h 3958622"/>
              <a:gd name="connsiteX14" fmla="*/ 514350 w 2153399"/>
              <a:gd name="connsiteY14" fmla="*/ 3957715 h 3958622"/>
              <a:gd name="connsiteX15" fmla="*/ 171450 w 2153399"/>
              <a:gd name="connsiteY15" fmla="*/ 3843415 h 3958622"/>
              <a:gd name="connsiteX16" fmla="*/ 0 w 2153399"/>
              <a:gd name="connsiteY16" fmla="*/ 3643390 h 3958622"/>
              <a:gd name="connsiteX0" fmla="*/ 3303 w 2180515"/>
              <a:gd name="connsiteY0" fmla="*/ 368378 h 3958622"/>
              <a:gd name="connsiteX1" fmla="*/ 69978 w 2180515"/>
              <a:gd name="connsiteY1" fmla="*/ 114378 h 3958622"/>
              <a:gd name="connsiteX2" fmla="*/ 355728 w 2180515"/>
              <a:gd name="connsiteY2" fmla="*/ 78 h 3958622"/>
              <a:gd name="connsiteX3" fmla="*/ 712916 w 2180515"/>
              <a:gd name="connsiteY3" fmla="*/ 100090 h 3958622"/>
              <a:gd name="connsiteX4" fmla="*/ 855791 w 2180515"/>
              <a:gd name="connsiteY4" fmla="*/ 300115 h 3958622"/>
              <a:gd name="connsiteX5" fmla="*/ 1098678 w 2180515"/>
              <a:gd name="connsiteY5" fmla="*/ 257253 h 3958622"/>
              <a:gd name="connsiteX6" fmla="*/ 1341566 w 2180515"/>
              <a:gd name="connsiteY6" fmla="*/ 514428 h 3958622"/>
              <a:gd name="connsiteX7" fmla="*/ 1470153 w 2180515"/>
              <a:gd name="connsiteY7" fmla="*/ 628728 h 3958622"/>
              <a:gd name="connsiteX8" fmla="*/ 1784478 w 2180515"/>
              <a:gd name="connsiteY8" fmla="*/ 771603 h 3958622"/>
              <a:gd name="connsiteX9" fmla="*/ 2098803 w 2180515"/>
              <a:gd name="connsiteY9" fmla="*/ 1285953 h 3958622"/>
              <a:gd name="connsiteX10" fmla="*/ 2155953 w 2180515"/>
              <a:gd name="connsiteY10" fmla="*/ 2071765 h 3958622"/>
              <a:gd name="connsiteX11" fmla="*/ 1755903 w 2180515"/>
              <a:gd name="connsiteY11" fmla="*/ 3029028 h 3958622"/>
              <a:gd name="connsiteX12" fmla="*/ 1255841 w 2180515"/>
              <a:gd name="connsiteY12" fmla="*/ 3486228 h 3958622"/>
              <a:gd name="connsiteX13" fmla="*/ 1012953 w 2180515"/>
              <a:gd name="connsiteY13" fmla="*/ 3871990 h 3958622"/>
              <a:gd name="connsiteX14" fmla="*/ 541466 w 2180515"/>
              <a:gd name="connsiteY14" fmla="*/ 3957715 h 3958622"/>
              <a:gd name="connsiteX15" fmla="*/ 198566 w 2180515"/>
              <a:gd name="connsiteY15" fmla="*/ 3843415 h 3958622"/>
              <a:gd name="connsiteX16" fmla="*/ 27116 w 2180515"/>
              <a:gd name="connsiteY16" fmla="*/ 3643390 h 3958622"/>
              <a:gd name="connsiteX0" fmla="*/ 3303 w 2180515"/>
              <a:gd name="connsiteY0" fmla="*/ 368378 h 3958622"/>
              <a:gd name="connsiteX1" fmla="*/ 69978 w 2180515"/>
              <a:gd name="connsiteY1" fmla="*/ 114378 h 3958622"/>
              <a:gd name="connsiteX2" fmla="*/ 355728 w 2180515"/>
              <a:gd name="connsiteY2" fmla="*/ 78 h 3958622"/>
              <a:gd name="connsiteX3" fmla="*/ 712916 w 2180515"/>
              <a:gd name="connsiteY3" fmla="*/ 100090 h 3958622"/>
              <a:gd name="connsiteX4" fmla="*/ 855791 w 2180515"/>
              <a:gd name="connsiteY4" fmla="*/ 300115 h 3958622"/>
              <a:gd name="connsiteX5" fmla="*/ 1152018 w 2180515"/>
              <a:gd name="connsiteY5" fmla="*/ 280113 h 3958622"/>
              <a:gd name="connsiteX6" fmla="*/ 1341566 w 2180515"/>
              <a:gd name="connsiteY6" fmla="*/ 514428 h 3958622"/>
              <a:gd name="connsiteX7" fmla="*/ 1470153 w 2180515"/>
              <a:gd name="connsiteY7" fmla="*/ 628728 h 3958622"/>
              <a:gd name="connsiteX8" fmla="*/ 1784478 w 2180515"/>
              <a:gd name="connsiteY8" fmla="*/ 771603 h 3958622"/>
              <a:gd name="connsiteX9" fmla="*/ 2098803 w 2180515"/>
              <a:gd name="connsiteY9" fmla="*/ 1285953 h 3958622"/>
              <a:gd name="connsiteX10" fmla="*/ 2155953 w 2180515"/>
              <a:gd name="connsiteY10" fmla="*/ 2071765 h 3958622"/>
              <a:gd name="connsiteX11" fmla="*/ 1755903 w 2180515"/>
              <a:gd name="connsiteY11" fmla="*/ 3029028 h 3958622"/>
              <a:gd name="connsiteX12" fmla="*/ 1255841 w 2180515"/>
              <a:gd name="connsiteY12" fmla="*/ 3486228 h 3958622"/>
              <a:gd name="connsiteX13" fmla="*/ 1012953 w 2180515"/>
              <a:gd name="connsiteY13" fmla="*/ 3871990 h 3958622"/>
              <a:gd name="connsiteX14" fmla="*/ 541466 w 2180515"/>
              <a:gd name="connsiteY14" fmla="*/ 3957715 h 3958622"/>
              <a:gd name="connsiteX15" fmla="*/ 198566 w 2180515"/>
              <a:gd name="connsiteY15" fmla="*/ 3843415 h 3958622"/>
              <a:gd name="connsiteX16" fmla="*/ 27116 w 2180515"/>
              <a:gd name="connsiteY16" fmla="*/ 3643390 h 3958622"/>
              <a:gd name="connsiteX0" fmla="*/ 3303 w 2180515"/>
              <a:gd name="connsiteY0" fmla="*/ 368378 h 3957715"/>
              <a:gd name="connsiteX1" fmla="*/ 69978 w 2180515"/>
              <a:gd name="connsiteY1" fmla="*/ 114378 h 3957715"/>
              <a:gd name="connsiteX2" fmla="*/ 355728 w 2180515"/>
              <a:gd name="connsiteY2" fmla="*/ 78 h 3957715"/>
              <a:gd name="connsiteX3" fmla="*/ 712916 w 2180515"/>
              <a:gd name="connsiteY3" fmla="*/ 100090 h 3957715"/>
              <a:gd name="connsiteX4" fmla="*/ 855791 w 2180515"/>
              <a:gd name="connsiteY4" fmla="*/ 300115 h 3957715"/>
              <a:gd name="connsiteX5" fmla="*/ 1152018 w 2180515"/>
              <a:gd name="connsiteY5" fmla="*/ 280113 h 3957715"/>
              <a:gd name="connsiteX6" fmla="*/ 1341566 w 2180515"/>
              <a:gd name="connsiteY6" fmla="*/ 514428 h 3957715"/>
              <a:gd name="connsiteX7" fmla="*/ 1470153 w 2180515"/>
              <a:gd name="connsiteY7" fmla="*/ 628728 h 3957715"/>
              <a:gd name="connsiteX8" fmla="*/ 1784478 w 2180515"/>
              <a:gd name="connsiteY8" fmla="*/ 771603 h 3957715"/>
              <a:gd name="connsiteX9" fmla="*/ 2098803 w 2180515"/>
              <a:gd name="connsiteY9" fmla="*/ 1285953 h 3957715"/>
              <a:gd name="connsiteX10" fmla="*/ 2155953 w 2180515"/>
              <a:gd name="connsiteY10" fmla="*/ 2071765 h 3957715"/>
              <a:gd name="connsiteX11" fmla="*/ 1755903 w 2180515"/>
              <a:gd name="connsiteY11" fmla="*/ 3029028 h 3957715"/>
              <a:gd name="connsiteX12" fmla="*/ 1255841 w 2180515"/>
              <a:gd name="connsiteY12" fmla="*/ 3486228 h 3957715"/>
              <a:gd name="connsiteX13" fmla="*/ 541466 w 2180515"/>
              <a:gd name="connsiteY13" fmla="*/ 3957715 h 3957715"/>
              <a:gd name="connsiteX14" fmla="*/ 198566 w 2180515"/>
              <a:gd name="connsiteY14" fmla="*/ 3843415 h 3957715"/>
              <a:gd name="connsiteX15" fmla="*/ 27116 w 2180515"/>
              <a:gd name="connsiteY15" fmla="*/ 3643390 h 3957715"/>
              <a:gd name="connsiteX0" fmla="*/ 3303 w 2180515"/>
              <a:gd name="connsiteY0" fmla="*/ 368378 h 3986743"/>
              <a:gd name="connsiteX1" fmla="*/ 69978 w 2180515"/>
              <a:gd name="connsiteY1" fmla="*/ 114378 h 3986743"/>
              <a:gd name="connsiteX2" fmla="*/ 355728 w 2180515"/>
              <a:gd name="connsiteY2" fmla="*/ 78 h 3986743"/>
              <a:gd name="connsiteX3" fmla="*/ 712916 w 2180515"/>
              <a:gd name="connsiteY3" fmla="*/ 100090 h 3986743"/>
              <a:gd name="connsiteX4" fmla="*/ 855791 w 2180515"/>
              <a:gd name="connsiteY4" fmla="*/ 300115 h 3986743"/>
              <a:gd name="connsiteX5" fmla="*/ 1152018 w 2180515"/>
              <a:gd name="connsiteY5" fmla="*/ 280113 h 3986743"/>
              <a:gd name="connsiteX6" fmla="*/ 1341566 w 2180515"/>
              <a:gd name="connsiteY6" fmla="*/ 514428 h 3986743"/>
              <a:gd name="connsiteX7" fmla="*/ 1470153 w 2180515"/>
              <a:gd name="connsiteY7" fmla="*/ 628728 h 3986743"/>
              <a:gd name="connsiteX8" fmla="*/ 1784478 w 2180515"/>
              <a:gd name="connsiteY8" fmla="*/ 771603 h 3986743"/>
              <a:gd name="connsiteX9" fmla="*/ 2098803 w 2180515"/>
              <a:gd name="connsiteY9" fmla="*/ 1285953 h 3986743"/>
              <a:gd name="connsiteX10" fmla="*/ 2155953 w 2180515"/>
              <a:gd name="connsiteY10" fmla="*/ 2071765 h 3986743"/>
              <a:gd name="connsiteX11" fmla="*/ 1755903 w 2180515"/>
              <a:gd name="connsiteY11" fmla="*/ 3029028 h 3986743"/>
              <a:gd name="connsiteX12" fmla="*/ 1255841 w 2180515"/>
              <a:gd name="connsiteY12" fmla="*/ 3486228 h 3986743"/>
              <a:gd name="connsiteX13" fmla="*/ 817237 w 2180515"/>
              <a:gd name="connsiteY13" fmla="*/ 3986743 h 3986743"/>
              <a:gd name="connsiteX14" fmla="*/ 198566 w 2180515"/>
              <a:gd name="connsiteY14" fmla="*/ 3843415 h 3986743"/>
              <a:gd name="connsiteX15" fmla="*/ 27116 w 2180515"/>
              <a:gd name="connsiteY15" fmla="*/ 3643390 h 3986743"/>
              <a:gd name="connsiteX0" fmla="*/ 3303 w 2180515"/>
              <a:gd name="connsiteY0" fmla="*/ 368378 h 3990175"/>
              <a:gd name="connsiteX1" fmla="*/ 69978 w 2180515"/>
              <a:gd name="connsiteY1" fmla="*/ 114378 h 3990175"/>
              <a:gd name="connsiteX2" fmla="*/ 355728 w 2180515"/>
              <a:gd name="connsiteY2" fmla="*/ 78 h 3990175"/>
              <a:gd name="connsiteX3" fmla="*/ 712916 w 2180515"/>
              <a:gd name="connsiteY3" fmla="*/ 100090 h 3990175"/>
              <a:gd name="connsiteX4" fmla="*/ 855791 w 2180515"/>
              <a:gd name="connsiteY4" fmla="*/ 300115 h 3990175"/>
              <a:gd name="connsiteX5" fmla="*/ 1152018 w 2180515"/>
              <a:gd name="connsiteY5" fmla="*/ 280113 h 3990175"/>
              <a:gd name="connsiteX6" fmla="*/ 1341566 w 2180515"/>
              <a:gd name="connsiteY6" fmla="*/ 514428 h 3990175"/>
              <a:gd name="connsiteX7" fmla="*/ 1470153 w 2180515"/>
              <a:gd name="connsiteY7" fmla="*/ 628728 h 3990175"/>
              <a:gd name="connsiteX8" fmla="*/ 1784478 w 2180515"/>
              <a:gd name="connsiteY8" fmla="*/ 771603 h 3990175"/>
              <a:gd name="connsiteX9" fmla="*/ 2098803 w 2180515"/>
              <a:gd name="connsiteY9" fmla="*/ 1285953 h 3990175"/>
              <a:gd name="connsiteX10" fmla="*/ 2155953 w 2180515"/>
              <a:gd name="connsiteY10" fmla="*/ 2071765 h 3990175"/>
              <a:gd name="connsiteX11" fmla="*/ 1755903 w 2180515"/>
              <a:gd name="connsiteY11" fmla="*/ 3029028 h 3990175"/>
              <a:gd name="connsiteX12" fmla="*/ 1255841 w 2180515"/>
              <a:gd name="connsiteY12" fmla="*/ 3486228 h 3990175"/>
              <a:gd name="connsiteX13" fmla="*/ 817237 w 2180515"/>
              <a:gd name="connsiteY13" fmla="*/ 3986743 h 3990175"/>
              <a:gd name="connsiteX14" fmla="*/ 198566 w 2180515"/>
              <a:gd name="connsiteY14" fmla="*/ 3843415 h 3990175"/>
              <a:gd name="connsiteX15" fmla="*/ 27116 w 2180515"/>
              <a:gd name="connsiteY15" fmla="*/ 3643390 h 3990175"/>
              <a:gd name="connsiteX0" fmla="*/ 3303 w 2180515"/>
              <a:gd name="connsiteY0" fmla="*/ 368378 h 4032967"/>
              <a:gd name="connsiteX1" fmla="*/ 69978 w 2180515"/>
              <a:gd name="connsiteY1" fmla="*/ 114378 h 4032967"/>
              <a:gd name="connsiteX2" fmla="*/ 355728 w 2180515"/>
              <a:gd name="connsiteY2" fmla="*/ 78 h 4032967"/>
              <a:gd name="connsiteX3" fmla="*/ 712916 w 2180515"/>
              <a:gd name="connsiteY3" fmla="*/ 100090 h 4032967"/>
              <a:gd name="connsiteX4" fmla="*/ 855791 w 2180515"/>
              <a:gd name="connsiteY4" fmla="*/ 300115 h 4032967"/>
              <a:gd name="connsiteX5" fmla="*/ 1152018 w 2180515"/>
              <a:gd name="connsiteY5" fmla="*/ 280113 h 4032967"/>
              <a:gd name="connsiteX6" fmla="*/ 1341566 w 2180515"/>
              <a:gd name="connsiteY6" fmla="*/ 514428 h 4032967"/>
              <a:gd name="connsiteX7" fmla="*/ 1470153 w 2180515"/>
              <a:gd name="connsiteY7" fmla="*/ 628728 h 4032967"/>
              <a:gd name="connsiteX8" fmla="*/ 1784478 w 2180515"/>
              <a:gd name="connsiteY8" fmla="*/ 771603 h 4032967"/>
              <a:gd name="connsiteX9" fmla="*/ 2098803 w 2180515"/>
              <a:gd name="connsiteY9" fmla="*/ 1285953 h 4032967"/>
              <a:gd name="connsiteX10" fmla="*/ 2155953 w 2180515"/>
              <a:gd name="connsiteY10" fmla="*/ 2071765 h 4032967"/>
              <a:gd name="connsiteX11" fmla="*/ 1755903 w 2180515"/>
              <a:gd name="connsiteY11" fmla="*/ 3029028 h 4032967"/>
              <a:gd name="connsiteX12" fmla="*/ 1255841 w 2180515"/>
              <a:gd name="connsiteY12" fmla="*/ 3486228 h 4032967"/>
              <a:gd name="connsiteX13" fmla="*/ 657580 w 2180515"/>
              <a:gd name="connsiteY13" fmla="*/ 4030285 h 4032967"/>
              <a:gd name="connsiteX14" fmla="*/ 198566 w 2180515"/>
              <a:gd name="connsiteY14" fmla="*/ 3843415 h 4032967"/>
              <a:gd name="connsiteX15" fmla="*/ 27116 w 2180515"/>
              <a:gd name="connsiteY15" fmla="*/ 3643390 h 4032967"/>
              <a:gd name="connsiteX0" fmla="*/ 3303 w 2180515"/>
              <a:gd name="connsiteY0" fmla="*/ 368378 h 3961927"/>
              <a:gd name="connsiteX1" fmla="*/ 69978 w 2180515"/>
              <a:gd name="connsiteY1" fmla="*/ 114378 h 3961927"/>
              <a:gd name="connsiteX2" fmla="*/ 355728 w 2180515"/>
              <a:gd name="connsiteY2" fmla="*/ 78 h 3961927"/>
              <a:gd name="connsiteX3" fmla="*/ 712916 w 2180515"/>
              <a:gd name="connsiteY3" fmla="*/ 100090 h 3961927"/>
              <a:gd name="connsiteX4" fmla="*/ 855791 w 2180515"/>
              <a:gd name="connsiteY4" fmla="*/ 300115 h 3961927"/>
              <a:gd name="connsiteX5" fmla="*/ 1152018 w 2180515"/>
              <a:gd name="connsiteY5" fmla="*/ 280113 h 3961927"/>
              <a:gd name="connsiteX6" fmla="*/ 1341566 w 2180515"/>
              <a:gd name="connsiteY6" fmla="*/ 514428 h 3961927"/>
              <a:gd name="connsiteX7" fmla="*/ 1470153 w 2180515"/>
              <a:gd name="connsiteY7" fmla="*/ 628728 h 3961927"/>
              <a:gd name="connsiteX8" fmla="*/ 1784478 w 2180515"/>
              <a:gd name="connsiteY8" fmla="*/ 771603 h 3961927"/>
              <a:gd name="connsiteX9" fmla="*/ 2098803 w 2180515"/>
              <a:gd name="connsiteY9" fmla="*/ 1285953 h 3961927"/>
              <a:gd name="connsiteX10" fmla="*/ 2155953 w 2180515"/>
              <a:gd name="connsiteY10" fmla="*/ 2071765 h 3961927"/>
              <a:gd name="connsiteX11" fmla="*/ 1755903 w 2180515"/>
              <a:gd name="connsiteY11" fmla="*/ 3029028 h 3961927"/>
              <a:gd name="connsiteX12" fmla="*/ 1255841 w 2180515"/>
              <a:gd name="connsiteY12" fmla="*/ 3486228 h 3961927"/>
              <a:gd name="connsiteX13" fmla="*/ 686608 w 2180515"/>
              <a:gd name="connsiteY13" fmla="*/ 3957713 h 3961927"/>
              <a:gd name="connsiteX14" fmla="*/ 198566 w 2180515"/>
              <a:gd name="connsiteY14" fmla="*/ 3843415 h 3961927"/>
              <a:gd name="connsiteX15" fmla="*/ 27116 w 2180515"/>
              <a:gd name="connsiteY15" fmla="*/ 3643390 h 3961927"/>
              <a:gd name="connsiteX0" fmla="*/ 3303 w 2180515"/>
              <a:gd name="connsiteY0" fmla="*/ 368378 h 4018663"/>
              <a:gd name="connsiteX1" fmla="*/ 69978 w 2180515"/>
              <a:gd name="connsiteY1" fmla="*/ 114378 h 4018663"/>
              <a:gd name="connsiteX2" fmla="*/ 355728 w 2180515"/>
              <a:gd name="connsiteY2" fmla="*/ 78 h 4018663"/>
              <a:gd name="connsiteX3" fmla="*/ 712916 w 2180515"/>
              <a:gd name="connsiteY3" fmla="*/ 100090 h 4018663"/>
              <a:gd name="connsiteX4" fmla="*/ 855791 w 2180515"/>
              <a:gd name="connsiteY4" fmla="*/ 300115 h 4018663"/>
              <a:gd name="connsiteX5" fmla="*/ 1152018 w 2180515"/>
              <a:gd name="connsiteY5" fmla="*/ 280113 h 4018663"/>
              <a:gd name="connsiteX6" fmla="*/ 1341566 w 2180515"/>
              <a:gd name="connsiteY6" fmla="*/ 514428 h 4018663"/>
              <a:gd name="connsiteX7" fmla="*/ 1470153 w 2180515"/>
              <a:gd name="connsiteY7" fmla="*/ 628728 h 4018663"/>
              <a:gd name="connsiteX8" fmla="*/ 1784478 w 2180515"/>
              <a:gd name="connsiteY8" fmla="*/ 771603 h 4018663"/>
              <a:gd name="connsiteX9" fmla="*/ 2098803 w 2180515"/>
              <a:gd name="connsiteY9" fmla="*/ 1285953 h 4018663"/>
              <a:gd name="connsiteX10" fmla="*/ 2155953 w 2180515"/>
              <a:gd name="connsiteY10" fmla="*/ 2071765 h 4018663"/>
              <a:gd name="connsiteX11" fmla="*/ 1755903 w 2180515"/>
              <a:gd name="connsiteY11" fmla="*/ 3029028 h 4018663"/>
              <a:gd name="connsiteX12" fmla="*/ 1255841 w 2180515"/>
              <a:gd name="connsiteY12" fmla="*/ 3486228 h 4018663"/>
              <a:gd name="connsiteX13" fmla="*/ 672093 w 2180515"/>
              <a:gd name="connsiteY13" fmla="*/ 4015770 h 4018663"/>
              <a:gd name="connsiteX14" fmla="*/ 198566 w 2180515"/>
              <a:gd name="connsiteY14" fmla="*/ 3843415 h 4018663"/>
              <a:gd name="connsiteX15" fmla="*/ 27116 w 2180515"/>
              <a:gd name="connsiteY15" fmla="*/ 3643390 h 4018663"/>
              <a:gd name="connsiteX0" fmla="*/ 3303 w 2180515"/>
              <a:gd name="connsiteY0" fmla="*/ 368378 h 4016329"/>
              <a:gd name="connsiteX1" fmla="*/ 69978 w 2180515"/>
              <a:gd name="connsiteY1" fmla="*/ 114378 h 4016329"/>
              <a:gd name="connsiteX2" fmla="*/ 355728 w 2180515"/>
              <a:gd name="connsiteY2" fmla="*/ 78 h 4016329"/>
              <a:gd name="connsiteX3" fmla="*/ 712916 w 2180515"/>
              <a:gd name="connsiteY3" fmla="*/ 100090 h 4016329"/>
              <a:gd name="connsiteX4" fmla="*/ 855791 w 2180515"/>
              <a:gd name="connsiteY4" fmla="*/ 300115 h 4016329"/>
              <a:gd name="connsiteX5" fmla="*/ 1152018 w 2180515"/>
              <a:gd name="connsiteY5" fmla="*/ 280113 h 4016329"/>
              <a:gd name="connsiteX6" fmla="*/ 1341566 w 2180515"/>
              <a:gd name="connsiteY6" fmla="*/ 514428 h 4016329"/>
              <a:gd name="connsiteX7" fmla="*/ 1470153 w 2180515"/>
              <a:gd name="connsiteY7" fmla="*/ 628728 h 4016329"/>
              <a:gd name="connsiteX8" fmla="*/ 1784478 w 2180515"/>
              <a:gd name="connsiteY8" fmla="*/ 771603 h 4016329"/>
              <a:gd name="connsiteX9" fmla="*/ 2098803 w 2180515"/>
              <a:gd name="connsiteY9" fmla="*/ 1285953 h 4016329"/>
              <a:gd name="connsiteX10" fmla="*/ 2155953 w 2180515"/>
              <a:gd name="connsiteY10" fmla="*/ 2071765 h 4016329"/>
              <a:gd name="connsiteX11" fmla="*/ 1755903 w 2180515"/>
              <a:gd name="connsiteY11" fmla="*/ 3029028 h 4016329"/>
              <a:gd name="connsiteX12" fmla="*/ 1255841 w 2180515"/>
              <a:gd name="connsiteY12" fmla="*/ 3486228 h 4016329"/>
              <a:gd name="connsiteX13" fmla="*/ 672093 w 2180515"/>
              <a:gd name="connsiteY13" fmla="*/ 4015770 h 4016329"/>
              <a:gd name="connsiteX14" fmla="*/ 198566 w 2180515"/>
              <a:gd name="connsiteY14" fmla="*/ 3843415 h 4016329"/>
              <a:gd name="connsiteX15" fmla="*/ 27116 w 2180515"/>
              <a:gd name="connsiteY15" fmla="*/ 3643390 h 4016329"/>
              <a:gd name="connsiteX0" fmla="*/ 3303 w 2180515"/>
              <a:gd name="connsiteY0" fmla="*/ 368378 h 3973008"/>
              <a:gd name="connsiteX1" fmla="*/ 69978 w 2180515"/>
              <a:gd name="connsiteY1" fmla="*/ 114378 h 3973008"/>
              <a:gd name="connsiteX2" fmla="*/ 355728 w 2180515"/>
              <a:gd name="connsiteY2" fmla="*/ 78 h 3973008"/>
              <a:gd name="connsiteX3" fmla="*/ 712916 w 2180515"/>
              <a:gd name="connsiteY3" fmla="*/ 100090 h 3973008"/>
              <a:gd name="connsiteX4" fmla="*/ 855791 w 2180515"/>
              <a:gd name="connsiteY4" fmla="*/ 300115 h 3973008"/>
              <a:gd name="connsiteX5" fmla="*/ 1152018 w 2180515"/>
              <a:gd name="connsiteY5" fmla="*/ 280113 h 3973008"/>
              <a:gd name="connsiteX6" fmla="*/ 1341566 w 2180515"/>
              <a:gd name="connsiteY6" fmla="*/ 514428 h 3973008"/>
              <a:gd name="connsiteX7" fmla="*/ 1470153 w 2180515"/>
              <a:gd name="connsiteY7" fmla="*/ 628728 h 3973008"/>
              <a:gd name="connsiteX8" fmla="*/ 1784478 w 2180515"/>
              <a:gd name="connsiteY8" fmla="*/ 771603 h 3973008"/>
              <a:gd name="connsiteX9" fmla="*/ 2098803 w 2180515"/>
              <a:gd name="connsiteY9" fmla="*/ 1285953 h 3973008"/>
              <a:gd name="connsiteX10" fmla="*/ 2155953 w 2180515"/>
              <a:gd name="connsiteY10" fmla="*/ 2071765 h 3973008"/>
              <a:gd name="connsiteX11" fmla="*/ 1755903 w 2180515"/>
              <a:gd name="connsiteY11" fmla="*/ 3029028 h 3973008"/>
              <a:gd name="connsiteX12" fmla="*/ 1255841 w 2180515"/>
              <a:gd name="connsiteY12" fmla="*/ 3486228 h 3973008"/>
              <a:gd name="connsiteX13" fmla="*/ 672093 w 2180515"/>
              <a:gd name="connsiteY13" fmla="*/ 3972227 h 3973008"/>
              <a:gd name="connsiteX14" fmla="*/ 198566 w 2180515"/>
              <a:gd name="connsiteY14" fmla="*/ 3843415 h 3973008"/>
              <a:gd name="connsiteX15" fmla="*/ 27116 w 2180515"/>
              <a:gd name="connsiteY15" fmla="*/ 3643390 h 3973008"/>
              <a:gd name="connsiteX0" fmla="*/ 3303 w 2180515"/>
              <a:gd name="connsiteY0" fmla="*/ 368378 h 3973008"/>
              <a:gd name="connsiteX1" fmla="*/ 69978 w 2180515"/>
              <a:gd name="connsiteY1" fmla="*/ 114378 h 3973008"/>
              <a:gd name="connsiteX2" fmla="*/ 355728 w 2180515"/>
              <a:gd name="connsiteY2" fmla="*/ 78 h 3973008"/>
              <a:gd name="connsiteX3" fmla="*/ 712916 w 2180515"/>
              <a:gd name="connsiteY3" fmla="*/ 100090 h 3973008"/>
              <a:gd name="connsiteX4" fmla="*/ 855791 w 2180515"/>
              <a:gd name="connsiteY4" fmla="*/ 300115 h 3973008"/>
              <a:gd name="connsiteX5" fmla="*/ 1152018 w 2180515"/>
              <a:gd name="connsiteY5" fmla="*/ 280113 h 3973008"/>
              <a:gd name="connsiteX6" fmla="*/ 1341566 w 2180515"/>
              <a:gd name="connsiteY6" fmla="*/ 514428 h 3973008"/>
              <a:gd name="connsiteX7" fmla="*/ 1470153 w 2180515"/>
              <a:gd name="connsiteY7" fmla="*/ 628728 h 3973008"/>
              <a:gd name="connsiteX8" fmla="*/ 1784478 w 2180515"/>
              <a:gd name="connsiteY8" fmla="*/ 771603 h 3973008"/>
              <a:gd name="connsiteX9" fmla="*/ 2098803 w 2180515"/>
              <a:gd name="connsiteY9" fmla="*/ 1285953 h 3973008"/>
              <a:gd name="connsiteX10" fmla="*/ 2155953 w 2180515"/>
              <a:gd name="connsiteY10" fmla="*/ 2071765 h 3973008"/>
              <a:gd name="connsiteX11" fmla="*/ 1755903 w 2180515"/>
              <a:gd name="connsiteY11" fmla="*/ 3029028 h 3973008"/>
              <a:gd name="connsiteX12" fmla="*/ 1255841 w 2180515"/>
              <a:gd name="connsiteY12" fmla="*/ 3486228 h 3973008"/>
              <a:gd name="connsiteX13" fmla="*/ 672093 w 2180515"/>
              <a:gd name="connsiteY13" fmla="*/ 3972227 h 3973008"/>
              <a:gd name="connsiteX14" fmla="*/ 198566 w 2180515"/>
              <a:gd name="connsiteY14" fmla="*/ 3843415 h 3973008"/>
              <a:gd name="connsiteX15" fmla="*/ 27116 w 2180515"/>
              <a:gd name="connsiteY15" fmla="*/ 3643390 h 3973008"/>
              <a:gd name="connsiteX0" fmla="*/ 3303 w 2180515"/>
              <a:gd name="connsiteY0" fmla="*/ 368378 h 3973008"/>
              <a:gd name="connsiteX1" fmla="*/ 69978 w 2180515"/>
              <a:gd name="connsiteY1" fmla="*/ 114378 h 3973008"/>
              <a:gd name="connsiteX2" fmla="*/ 355728 w 2180515"/>
              <a:gd name="connsiteY2" fmla="*/ 78 h 3973008"/>
              <a:gd name="connsiteX3" fmla="*/ 712916 w 2180515"/>
              <a:gd name="connsiteY3" fmla="*/ 100090 h 3973008"/>
              <a:gd name="connsiteX4" fmla="*/ 855791 w 2180515"/>
              <a:gd name="connsiteY4" fmla="*/ 300115 h 3973008"/>
              <a:gd name="connsiteX5" fmla="*/ 1152018 w 2180515"/>
              <a:gd name="connsiteY5" fmla="*/ 280113 h 3973008"/>
              <a:gd name="connsiteX6" fmla="*/ 1341566 w 2180515"/>
              <a:gd name="connsiteY6" fmla="*/ 514428 h 3973008"/>
              <a:gd name="connsiteX7" fmla="*/ 1470153 w 2180515"/>
              <a:gd name="connsiteY7" fmla="*/ 628728 h 3973008"/>
              <a:gd name="connsiteX8" fmla="*/ 1784478 w 2180515"/>
              <a:gd name="connsiteY8" fmla="*/ 771603 h 3973008"/>
              <a:gd name="connsiteX9" fmla="*/ 2098803 w 2180515"/>
              <a:gd name="connsiteY9" fmla="*/ 1285953 h 3973008"/>
              <a:gd name="connsiteX10" fmla="*/ 2155953 w 2180515"/>
              <a:gd name="connsiteY10" fmla="*/ 2071765 h 3973008"/>
              <a:gd name="connsiteX11" fmla="*/ 1755903 w 2180515"/>
              <a:gd name="connsiteY11" fmla="*/ 3029028 h 3973008"/>
              <a:gd name="connsiteX12" fmla="*/ 1255841 w 2180515"/>
              <a:gd name="connsiteY12" fmla="*/ 3486228 h 3973008"/>
              <a:gd name="connsiteX13" fmla="*/ 672093 w 2180515"/>
              <a:gd name="connsiteY13" fmla="*/ 3972227 h 3973008"/>
              <a:gd name="connsiteX14" fmla="*/ 198566 w 2180515"/>
              <a:gd name="connsiteY14" fmla="*/ 3843415 h 3973008"/>
              <a:gd name="connsiteX15" fmla="*/ 27116 w 2180515"/>
              <a:gd name="connsiteY15" fmla="*/ 3643390 h 397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0515" h="3973008">
                <a:moveTo>
                  <a:pt x="3303" y="368378"/>
                </a:moveTo>
                <a:cubicBezTo>
                  <a:pt x="-8604" y="282653"/>
                  <a:pt x="11241" y="175761"/>
                  <a:pt x="69978" y="114378"/>
                </a:cubicBezTo>
                <a:cubicBezTo>
                  <a:pt x="128715" y="52995"/>
                  <a:pt x="248572" y="2459"/>
                  <a:pt x="355728" y="78"/>
                </a:cubicBezTo>
                <a:cubicBezTo>
                  <a:pt x="462884" y="-2303"/>
                  <a:pt x="629572" y="50084"/>
                  <a:pt x="712916" y="100090"/>
                </a:cubicBezTo>
                <a:cubicBezTo>
                  <a:pt x="796260" y="150096"/>
                  <a:pt x="782607" y="270111"/>
                  <a:pt x="855791" y="300115"/>
                </a:cubicBezTo>
                <a:cubicBezTo>
                  <a:pt x="928975" y="330119"/>
                  <a:pt x="1071056" y="244394"/>
                  <a:pt x="1152018" y="280113"/>
                </a:cubicBezTo>
                <a:cubicBezTo>
                  <a:pt x="1232981" y="315832"/>
                  <a:pt x="1288543" y="456325"/>
                  <a:pt x="1341566" y="514428"/>
                </a:cubicBezTo>
                <a:cubicBezTo>
                  <a:pt x="1394589" y="572531"/>
                  <a:pt x="1396334" y="585866"/>
                  <a:pt x="1470153" y="628728"/>
                </a:cubicBezTo>
                <a:cubicBezTo>
                  <a:pt x="1543972" y="671591"/>
                  <a:pt x="1679703" y="662066"/>
                  <a:pt x="1784478" y="771603"/>
                </a:cubicBezTo>
                <a:cubicBezTo>
                  <a:pt x="1889253" y="881141"/>
                  <a:pt x="2036891" y="1069259"/>
                  <a:pt x="2098803" y="1285953"/>
                </a:cubicBezTo>
                <a:cubicBezTo>
                  <a:pt x="2160716" y="1502647"/>
                  <a:pt x="2213103" y="1781253"/>
                  <a:pt x="2155953" y="2071765"/>
                </a:cubicBezTo>
                <a:cubicBezTo>
                  <a:pt x="2098803" y="2362278"/>
                  <a:pt x="1905922" y="2793284"/>
                  <a:pt x="1755903" y="3029028"/>
                </a:cubicBezTo>
                <a:cubicBezTo>
                  <a:pt x="1605884" y="3264772"/>
                  <a:pt x="1436476" y="3329028"/>
                  <a:pt x="1255841" y="3486228"/>
                </a:cubicBezTo>
                <a:cubicBezTo>
                  <a:pt x="1075206" y="3643428"/>
                  <a:pt x="880395" y="3962475"/>
                  <a:pt x="672093" y="3972227"/>
                </a:cubicBezTo>
                <a:cubicBezTo>
                  <a:pt x="463791" y="3981979"/>
                  <a:pt x="306062" y="3898221"/>
                  <a:pt x="198566" y="3843415"/>
                </a:cubicBezTo>
                <a:cubicBezTo>
                  <a:pt x="91070" y="3788609"/>
                  <a:pt x="55691" y="3688634"/>
                  <a:pt x="27116" y="364339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6143625" y="1892251"/>
            <a:ext cx="19050" cy="528637"/>
          </a:xfrm>
          <a:custGeom>
            <a:avLst/>
            <a:gdLst>
              <a:gd name="connsiteX0" fmla="*/ 0 w 19050"/>
              <a:gd name="connsiteY0" fmla="*/ 0 h 476250"/>
              <a:gd name="connsiteX1" fmla="*/ 19050 w 19050"/>
              <a:gd name="connsiteY1" fmla="*/ 476250 h 476250"/>
              <a:gd name="connsiteX0" fmla="*/ 0 w 19050"/>
              <a:gd name="connsiteY0" fmla="*/ 0 h 528637"/>
              <a:gd name="connsiteX1" fmla="*/ 19050 w 19050"/>
              <a:gd name="connsiteY1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28637">
                <a:moveTo>
                  <a:pt x="0" y="0"/>
                </a:moveTo>
                <a:lnTo>
                  <a:pt x="19050" y="528637"/>
                </a:ln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6162676" y="1816528"/>
            <a:ext cx="1176513" cy="1460073"/>
          </a:xfrm>
          <a:custGeom>
            <a:avLst/>
            <a:gdLst>
              <a:gd name="connsiteX0" fmla="*/ 0 w 1176513"/>
              <a:gd name="connsiteY0" fmla="*/ 802848 h 1460073"/>
              <a:gd name="connsiteX1" fmla="*/ 85725 w 1176513"/>
              <a:gd name="connsiteY1" fmla="*/ 726648 h 1460073"/>
              <a:gd name="connsiteX2" fmla="*/ 85725 w 1176513"/>
              <a:gd name="connsiteY2" fmla="*/ 526623 h 1460073"/>
              <a:gd name="connsiteX3" fmla="*/ 57150 w 1176513"/>
              <a:gd name="connsiteY3" fmla="*/ 383748 h 1460073"/>
              <a:gd name="connsiteX4" fmla="*/ 47625 w 1176513"/>
              <a:gd name="connsiteY4" fmla="*/ 221823 h 1460073"/>
              <a:gd name="connsiteX5" fmla="*/ 133350 w 1176513"/>
              <a:gd name="connsiteY5" fmla="*/ 31323 h 1460073"/>
              <a:gd name="connsiteX6" fmla="*/ 295275 w 1176513"/>
              <a:gd name="connsiteY6" fmla="*/ 12273 h 1460073"/>
              <a:gd name="connsiteX7" fmla="*/ 571500 w 1176513"/>
              <a:gd name="connsiteY7" fmla="*/ 155148 h 1460073"/>
              <a:gd name="connsiteX8" fmla="*/ 638175 w 1176513"/>
              <a:gd name="connsiteY8" fmla="*/ 298023 h 1460073"/>
              <a:gd name="connsiteX9" fmla="*/ 495300 w 1176513"/>
              <a:gd name="connsiteY9" fmla="*/ 488523 h 1460073"/>
              <a:gd name="connsiteX10" fmla="*/ 438150 w 1176513"/>
              <a:gd name="connsiteY10" fmla="*/ 593298 h 1460073"/>
              <a:gd name="connsiteX11" fmla="*/ 409575 w 1176513"/>
              <a:gd name="connsiteY11" fmla="*/ 679023 h 1460073"/>
              <a:gd name="connsiteX12" fmla="*/ 495300 w 1176513"/>
              <a:gd name="connsiteY12" fmla="*/ 707598 h 1460073"/>
              <a:gd name="connsiteX13" fmla="*/ 600075 w 1176513"/>
              <a:gd name="connsiteY13" fmla="*/ 555198 h 1460073"/>
              <a:gd name="connsiteX14" fmla="*/ 781050 w 1176513"/>
              <a:gd name="connsiteY14" fmla="*/ 459948 h 1460073"/>
              <a:gd name="connsiteX15" fmla="*/ 1114425 w 1176513"/>
              <a:gd name="connsiteY15" fmla="*/ 517098 h 1460073"/>
              <a:gd name="connsiteX16" fmla="*/ 1171575 w 1176513"/>
              <a:gd name="connsiteY16" fmla="*/ 688548 h 1460073"/>
              <a:gd name="connsiteX17" fmla="*/ 1047750 w 1176513"/>
              <a:gd name="connsiteY17" fmla="*/ 936198 h 1460073"/>
              <a:gd name="connsiteX18" fmla="*/ 904875 w 1176513"/>
              <a:gd name="connsiteY18" fmla="*/ 1107648 h 1460073"/>
              <a:gd name="connsiteX19" fmla="*/ 876300 w 1176513"/>
              <a:gd name="connsiteY19" fmla="*/ 1269573 h 1460073"/>
              <a:gd name="connsiteX20" fmla="*/ 981075 w 1176513"/>
              <a:gd name="connsiteY20" fmla="*/ 1460073 h 14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6513" h="1460073">
                <a:moveTo>
                  <a:pt x="0" y="802848"/>
                </a:moveTo>
                <a:cubicBezTo>
                  <a:pt x="35719" y="787766"/>
                  <a:pt x="71438" y="772685"/>
                  <a:pt x="85725" y="726648"/>
                </a:cubicBezTo>
                <a:cubicBezTo>
                  <a:pt x="100012" y="680611"/>
                  <a:pt x="90488" y="583773"/>
                  <a:pt x="85725" y="526623"/>
                </a:cubicBezTo>
                <a:cubicBezTo>
                  <a:pt x="80963" y="469473"/>
                  <a:pt x="63500" y="434548"/>
                  <a:pt x="57150" y="383748"/>
                </a:cubicBezTo>
                <a:cubicBezTo>
                  <a:pt x="50800" y="332948"/>
                  <a:pt x="34925" y="280560"/>
                  <a:pt x="47625" y="221823"/>
                </a:cubicBezTo>
                <a:cubicBezTo>
                  <a:pt x="60325" y="163085"/>
                  <a:pt x="92075" y="66248"/>
                  <a:pt x="133350" y="31323"/>
                </a:cubicBezTo>
                <a:cubicBezTo>
                  <a:pt x="174625" y="-3602"/>
                  <a:pt x="222250" y="-8364"/>
                  <a:pt x="295275" y="12273"/>
                </a:cubicBezTo>
                <a:cubicBezTo>
                  <a:pt x="368300" y="32910"/>
                  <a:pt x="514350" y="107523"/>
                  <a:pt x="571500" y="155148"/>
                </a:cubicBezTo>
                <a:cubicBezTo>
                  <a:pt x="628650" y="202773"/>
                  <a:pt x="650875" y="242460"/>
                  <a:pt x="638175" y="298023"/>
                </a:cubicBezTo>
                <a:cubicBezTo>
                  <a:pt x="625475" y="353586"/>
                  <a:pt x="528638" y="439310"/>
                  <a:pt x="495300" y="488523"/>
                </a:cubicBezTo>
                <a:cubicBezTo>
                  <a:pt x="461962" y="537736"/>
                  <a:pt x="452438" y="561548"/>
                  <a:pt x="438150" y="593298"/>
                </a:cubicBezTo>
                <a:cubicBezTo>
                  <a:pt x="423863" y="625048"/>
                  <a:pt x="400050" y="659973"/>
                  <a:pt x="409575" y="679023"/>
                </a:cubicBezTo>
                <a:cubicBezTo>
                  <a:pt x="419100" y="698073"/>
                  <a:pt x="463550" y="728235"/>
                  <a:pt x="495300" y="707598"/>
                </a:cubicBezTo>
                <a:cubicBezTo>
                  <a:pt x="527050" y="686961"/>
                  <a:pt x="552450" y="596473"/>
                  <a:pt x="600075" y="555198"/>
                </a:cubicBezTo>
                <a:cubicBezTo>
                  <a:pt x="647700" y="513923"/>
                  <a:pt x="695325" y="466298"/>
                  <a:pt x="781050" y="459948"/>
                </a:cubicBezTo>
                <a:cubicBezTo>
                  <a:pt x="866775" y="453598"/>
                  <a:pt x="1049338" y="478998"/>
                  <a:pt x="1114425" y="517098"/>
                </a:cubicBezTo>
                <a:cubicBezTo>
                  <a:pt x="1179512" y="555198"/>
                  <a:pt x="1182687" y="618698"/>
                  <a:pt x="1171575" y="688548"/>
                </a:cubicBezTo>
                <a:cubicBezTo>
                  <a:pt x="1160463" y="758398"/>
                  <a:pt x="1092200" y="866348"/>
                  <a:pt x="1047750" y="936198"/>
                </a:cubicBezTo>
                <a:cubicBezTo>
                  <a:pt x="1003300" y="1006048"/>
                  <a:pt x="933450" y="1052086"/>
                  <a:pt x="904875" y="1107648"/>
                </a:cubicBezTo>
                <a:cubicBezTo>
                  <a:pt x="876300" y="1163211"/>
                  <a:pt x="863600" y="1210836"/>
                  <a:pt x="876300" y="1269573"/>
                </a:cubicBezTo>
                <a:cubicBezTo>
                  <a:pt x="889000" y="1328311"/>
                  <a:pt x="981075" y="1460073"/>
                  <a:pt x="981075" y="1460073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9"/>
          <p:cNvSpPr/>
          <p:nvPr/>
        </p:nvSpPr>
        <p:spPr>
          <a:xfrm>
            <a:off x="4945056" y="1855741"/>
            <a:ext cx="1208094" cy="1411334"/>
          </a:xfrm>
          <a:custGeom>
            <a:avLst/>
            <a:gdLst>
              <a:gd name="connsiteX0" fmla="*/ 1208094 w 1208094"/>
              <a:gd name="connsiteY0" fmla="*/ 763634 h 1411334"/>
              <a:gd name="connsiteX1" fmla="*/ 1141419 w 1208094"/>
              <a:gd name="connsiteY1" fmla="*/ 696959 h 1411334"/>
              <a:gd name="connsiteX2" fmla="*/ 1122369 w 1208094"/>
              <a:gd name="connsiteY2" fmla="*/ 573134 h 1411334"/>
              <a:gd name="connsiteX3" fmla="*/ 1131894 w 1208094"/>
              <a:gd name="connsiteY3" fmla="*/ 392159 h 1411334"/>
              <a:gd name="connsiteX4" fmla="*/ 1131894 w 1208094"/>
              <a:gd name="connsiteY4" fmla="*/ 230234 h 1411334"/>
              <a:gd name="connsiteX5" fmla="*/ 1131894 w 1208094"/>
              <a:gd name="connsiteY5" fmla="*/ 68309 h 1411334"/>
              <a:gd name="connsiteX6" fmla="*/ 1046169 w 1208094"/>
              <a:gd name="connsiteY6" fmla="*/ 1634 h 1411334"/>
              <a:gd name="connsiteX7" fmla="*/ 817569 w 1208094"/>
              <a:gd name="connsiteY7" fmla="*/ 30209 h 1411334"/>
              <a:gd name="connsiteX8" fmla="*/ 608019 w 1208094"/>
              <a:gd name="connsiteY8" fmla="*/ 134984 h 1411334"/>
              <a:gd name="connsiteX9" fmla="*/ 608019 w 1208094"/>
              <a:gd name="connsiteY9" fmla="*/ 315959 h 1411334"/>
              <a:gd name="connsiteX10" fmla="*/ 760419 w 1208094"/>
              <a:gd name="connsiteY10" fmla="*/ 506459 h 1411334"/>
              <a:gd name="connsiteX11" fmla="*/ 808044 w 1208094"/>
              <a:gd name="connsiteY11" fmla="*/ 677909 h 1411334"/>
              <a:gd name="connsiteX12" fmla="*/ 684219 w 1208094"/>
              <a:gd name="connsiteY12" fmla="*/ 639809 h 1411334"/>
              <a:gd name="connsiteX13" fmla="*/ 512769 w 1208094"/>
              <a:gd name="connsiteY13" fmla="*/ 506459 h 1411334"/>
              <a:gd name="connsiteX14" fmla="*/ 303219 w 1208094"/>
              <a:gd name="connsiteY14" fmla="*/ 458834 h 1411334"/>
              <a:gd name="connsiteX15" fmla="*/ 46044 w 1208094"/>
              <a:gd name="connsiteY15" fmla="*/ 506459 h 1411334"/>
              <a:gd name="connsiteX16" fmla="*/ 17469 w 1208094"/>
              <a:gd name="connsiteY16" fmla="*/ 782684 h 1411334"/>
              <a:gd name="connsiteX17" fmla="*/ 236544 w 1208094"/>
              <a:gd name="connsiteY17" fmla="*/ 982709 h 1411334"/>
              <a:gd name="connsiteX18" fmla="*/ 369894 w 1208094"/>
              <a:gd name="connsiteY18" fmla="*/ 1144634 h 1411334"/>
              <a:gd name="connsiteX19" fmla="*/ 284169 w 1208094"/>
              <a:gd name="connsiteY19" fmla="*/ 1411334 h 14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8094" h="1411334">
                <a:moveTo>
                  <a:pt x="1208094" y="763634"/>
                </a:moveTo>
                <a:cubicBezTo>
                  <a:pt x="1181900" y="746171"/>
                  <a:pt x="1155706" y="728709"/>
                  <a:pt x="1141419" y="696959"/>
                </a:cubicBezTo>
                <a:cubicBezTo>
                  <a:pt x="1127131" y="665209"/>
                  <a:pt x="1123956" y="623934"/>
                  <a:pt x="1122369" y="573134"/>
                </a:cubicBezTo>
                <a:cubicBezTo>
                  <a:pt x="1120781" y="522334"/>
                  <a:pt x="1130306" y="449309"/>
                  <a:pt x="1131894" y="392159"/>
                </a:cubicBezTo>
                <a:cubicBezTo>
                  <a:pt x="1133481" y="335009"/>
                  <a:pt x="1131894" y="230234"/>
                  <a:pt x="1131894" y="230234"/>
                </a:cubicBezTo>
                <a:cubicBezTo>
                  <a:pt x="1131894" y="176259"/>
                  <a:pt x="1146181" y="106409"/>
                  <a:pt x="1131894" y="68309"/>
                </a:cubicBezTo>
                <a:cubicBezTo>
                  <a:pt x="1117607" y="30209"/>
                  <a:pt x="1098556" y="7984"/>
                  <a:pt x="1046169" y="1634"/>
                </a:cubicBezTo>
                <a:cubicBezTo>
                  <a:pt x="993782" y="-4716"/>
                  <a:pt x="890594" y="7984"/>
                  <a:pt x="817569" y="30209"/>
                </a:cubicBezTo>
                <a:cubicBezTo>
                  <a:pt x="744544" y="52434"/>
                  <a:pt x="642944" y="87359"/>
                  <a:pt x="608019" y="134984"/>
                </a:cubicBezTo>
                <a:cubicBezTo>
                  <a:pt x="573094" y="182609"/>
                  <a:pt x="582619" y="254047"/>
                  <a:pt x="608019" y="315959"/>
                </a:cubicBezTo>
                <a:cubicBezTo>
                  <a:pt x="633419" y="377871"/>
                  <a:pt x="727081" y="446134"/>
                  <a:pt x="760419" y="506459"/>
                </a:cubicBezTo>
                <a:cubicBezTo>
                  <a:pt x="793757" y="566784"/>
                  <a:pt x="820744" y="655684"/>
                  <a:pt x="808044" y="677909"/>
                </a:cubicBezTo>
                <a:cubicBezTo>
                  <a:pt x="795344" y="700134"/>
                  <a:pt x="733431" y="668384"/>
                  <a:pt x="684219" y="639809"/>
                </a:cubicBezTo>
                <a:cubicBezTo>
                  <a:pt x="635006" y="611234"/>
                  <a:pt x="576269" y="536621"/>
                  <a:pt x="512769" y="506459"/>
                </a:cubicBezTo>
                <a:cubicBezTo>
                  <a:pt x="449269" y="476297"/>
                  <a:pt x="381006" y="458834"/>
                  <a:pt x="303219" y="458834"/>
                </a:cubicBezTo>
                <a:cubicBezTo>
                  <a:pt x="225432" y="458834"/>
                  <a:pt x="93669" y="452484"/>
                  <a:pt x="46044" y="506459"/>
                </a:cubicBezTo>
                <a:cubicBezTo>
                  <a:pt x="-1581" y="560434"/>
                  <a:pt x="-14281" y="703309"/>
                  <a:pt x="17469" y="782684"/>
                </a:cubicBezTo>
                <a:cubicBezTo>
                  <a:pt x="49219" y="862059"/>
                  <a:pt x="177807" y="922384"/>
                  <a:pt x="236544" y="982709"/>
                </a:cubicBezTo>
                <a:cubicBezTo>
                  <a:pt x="295281" y="1043034"/>
                  <a:pt x="361956" y="1073197"/>
                  <a:pt x="369894" y="1144634"/>
                </a:cubicBezTo>
                <a:cubicBezTo>
                  <a:pt x="377831" y="1216072"/>
                  <a:pt x="331000" y="1313703"/>
                  <a:pt x="284169" y="1411334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/>
          <p:cNvSpPr/>
          <p:nvPr/>
        </p:nvSpPr>
        <p:spPr>
          <a:xfrm>
            <a:off x="7562314" y="2503955"/>
            <a:ext cx="659081" cy="768902"/>
          </a:xfrm>
          <a:custGeom>
            <a:avLst/>
            <a:gdLst>
              <a:gd name="connsiteX0" fmla="*/ 537 w 659081"/>
              <a:gd name="connsiteY0" fmla="*/ 86845 h 768902"/>
              <a:gd name="connsiteX1" fmla="*/ 191037 w 659081"/>
              <a:gd name="connsiteY1" fmla="*/ 1120 h 768902"/>
              <a:gd name="connsiteX2" fmla="*/ 486312 w 659081"/>
              <a:gd name="connsiteY2" fmla="*/ 39220 h 768902"/>
              <a:gd name="connsiteX3" fmla="*/ 581562 w 659081"/>
              <a:gd name="connsiteY3" fmla="*/ 58270 h 768902"/>
              <a:gd name="connsiteX4" fmla="*/ 648237 w 659081"/>
              <a:gd name="connsiteY4" fmla="*/ 286870 h 768902"/>
              <a:gd name="connsiteX5" fmla="*/ 648237 w 659081"/>
              <a:gd name="connsiteY5" fmla="*/ 505945 h 768902"/>
              <a:gd name="connsiteX6" fmla="*/ 543462 w 659081"/>
              <a:gd name="connsiteY6" fmla="*/ 696445 h 768902"/>
              <a:gd name="connsiteX7" fmla="*/ 457737 w 659081"/>
              <a:gd name="connsiteY7" fmla="*/ 763120 h 768902"/>
              <a:gd name="connsiteX8" fmla="*/ 248187 w 659081"/>
              <a:gd name="connsiteY8" fmla="*/ 563095 h 768902"/>
              <a:gd name="connsiteX9" fmla="*/ 537 w 659081"/>
              <a:gd name="connsiteY9" fmla="*/ 86845 h 76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081" h="768902">
                <a:moveTo>
                  <a:pt x="537" y="86845"/>
                </a:moveTo>
                <a:cubicBezTo>
                  <a:pt x="-8988" y="-6817"/>
                  <a:pt x="110075" y="9057"/>
                  <a:pt x="191037" y="1120"/>
                </a:cubicBezTo>
                <a:cubicBezTo>
                  <a:pt x="271999" y="-6817"/>
                  <a:pt x="421225" y="29695"/>
                  <a:pt x="486312" y="39220"/>
                </a:cubicBezTo>
                <a:cubicBezTo>
                  <a:pt x="551399" y="48745"/>
                  <a:pt x="554575" y="16995"/>
                  <a:pt x="581562" y="58270"/>
                </a:cubicBezTo>
                <a:cubicBezTo>
                  <a:pt x="608549" y="99545"/>
                  <a:pt x="637125" y="212258"/>
                  <a:pt x="648237" y="286870"/>
                </a:cubicBezTo>
                <a:cubicBezTo>
                  <a:pt x="659349" y="361482"/>
                  <a:pt x="665700" y="437682"/>
                  <a:pt x="648237" y="505945"/>
                </a:cubicBezTo>
                <a:cubicBezTo>
                  <a:pt x="630774" y="574208"/>
                  <a:pt x="575212" y="653583"/>
                  <a:pt x="543462" y="696445"/>
                </a:cubicBezTo>
                <a:cubicBezTo>
                  <a:pt x="511712" y="739307"/>
                  <a:pt x="506949" y="785345"/>
                  <a:pt x="457737" y="763120"/>
                </a:cubicBezTo>
                <a:cubicBezTo>
                  <a:pt x="408525" y="740895"/>
                  <a:pt x="332324" y="675807"/>
                  <a:pt x="248187" y="563095"/>
                </a:cubicBezTo>
                <a:cubicBezTo>
                  <a:pt x="164050" y="450383"/>
                  <a:pt x="10062" y="180507"/>
                  <a:pt x="537" y="868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7359597" y="2611257"/>
            <a:ext cx="709453" cy="755874"/>
          </a:xfrm>
          <a:custGeom>
            <a:avLst/>
            <a:gdLst>
              <a:gd name="connsiteX0" fmla="*/ 136579 w 709453"/>
              <a:gd name="connsiteY0" fmla="*/ 27168 h 755874"/>
              <a:gd name="connsiteX1" fmla="*/ 355654 w 709453"/>
              <a:gd name="connsiteY1" fmla="*/ 17643 h 755874"/>
              <a:gd name="connsiteX2" fmla="*/ 593779 w 709453"/>
              <a:gd name="connsiteY2" fmla="*/ 255768 h 755874"/>
              <a:gd name="connsiteX3" fmla="*/ 708079 w 709453"/>
              <a:gd name="connsiteY3" fmla="*/ 522468 h 755874"/>
              <a:gd name="connsiteX4" fmla="*/ 641404 w 709453"/>
              <a:gd name="connsiteY4" fmla="*/ 703443 h 755874"/>
              <a:gd name="connsiteX5" fmla="*/ 422329 w 709453"/>
              <a:gd name="connsiteY5" fmla="*/ 751068 h 755874"/>
              <a:gd name="connsiteX6" fmla="*/ 212779 w 709453"/>
              <a:gd name="connsiteY6" fmla="*/ 608193 h 755874"/>
              <a:gd name="connsiteX7" fmla="*/ 31804 w 709453"/>
              <a:gd name="connsiteY7" fmla="*/ 427218 h 755874"/>
              <a:gd name="connsiteX8" fmla="*/ 3229 w 709453"/>
              <a:gd name="connsiteY8" fmla="*/ 246243 h 755874"/>
              <a:gd name="connsiteX9" fmla="*/ 69904 w 709453"/>
              <a:gd name="connsiteY9" fmla="*/ 103368 h 755874"/>
              <a:gd name="connsiteX10" fmla="*/ 136579 w 709453"/>
              <a:gd name="connsiteY10" fmla="*/ 27168 h 7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453" h="755874">
                <a:moveTo>
                  <a:pt x="136579" y="27168"/>
                </a:moveTo>
                <a:cubicBezTo>
                  <a:pt x="184204" y="12881"/>
                  <a:pt x="279454" y="-20457"/>
                  <a:pt x="355654" y="17643"/>
                </a:cubicBezTo>
                <a:cubicBezTo>
                  <a:pt x="431854" y="55743"/>
                  <a:pt x="535042" y="171631"/>
                  <a:pt x="593779" y="255768"/>
                </a:cubicBezTo>
                <a:cubicBezTo>
                  <a:pt x="652516" y="339905"/>
                  <a:pt x="700142" y="447856"/>
                  <a:pt x="708079" y="522468"/>
                </a:cubicBezTo>
                <a:cubicBezTo>
                  <a:pt x="716016" y="597080"/>
                  <a:pt x="689029" y="665343"/>
                  <a:pt x="641404" y="703443"/>
                </a:cubicBezTo>
                <a:cubicBezTo>
                  <a:pt x="593779" y="741543"/>
                  <a:pt x="493766" y="766943"/>
                  <a:pt x="422329" y="751068"/>
                </a:cubicBezTo>
                <a:cubicBezTo>
                  <a:pt x="350892" y="735193"/>
                  <a:pt x="277866" y="662168"/>
                  <a:pt x="212779" y="608193"/>
                </a:cubicBezTo>
                <a:cubicBezTo>
                  <a:pt x="147692" y="554218"/>
                  <a:pt x="66729" y="487543"/>
                  <a:pt x="31804" y="427218"/>
                </a:cubicBezTo>
                <a:cubicBezTo>
                  <a:pt x="-3121" y="366893"/>
                  <a:pt x="-3121" y="300218"/>
                  <a:pt x="3229" y="246243"/>
                </a:cubicBezTo>
                <a:cubicBezTo>
                  <a:pt x="9579" y="192268"/>
                  <a:pt x="39741" y="138293"/>
                  <a:pt x="69904" y="103368"/>
                </a:cubicBezTo>
                <a:cubicBezTo>
                  <a:pt x="100066" y="68443"/>
                  <a:pt x="88954" y="41455"/>
                  <a:pt x="136579" y="271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/>
        </p:nvSpPr>
        <p:spPr>
          <a:xfrm>
            <a:off x="4095587" y="2548925"/>
            <a:ext cx="668705" cy="800000"/>
          </a:xfrm>
          <a:custGeom>
            <a:avLst/>
            <a:gdLst>
              <a:gd name="connsiteX0" fmla="*/ 219239 w 668705"/>
              <a:gd name="connsiteY0" fmla="*/ 784825 h 800000"/>
              <a:gd name="connsiteX1" fmla="*/ 123989 w 668705"/>
              <a:gd name="connsiteY1" fmla="*/ 708625 h 800000"/>
              <a:gd name="connsiteX2" fmla="*/ 19214 w 668705"/>
              <a:gd name="connsiteY2" fmla="*/ 527650 h 800000"/>
              <a:gd name="connsiteX3" fmla="*/ 9689 w 668705"/>
              <a:gd name="connsiteY3" fmla="*/ 280000 h 800000"/>
              <a:gd name="connsiteX4" fmla="*/ 123989 w 668705"/>
              <a:gd name="connsiteY4" fmla="*/ 51400 h 800000"/>
              <a:gd name="connsiteX5" fmla="*/ 495464 w 668705"/>
              <a:gd name="connsiteY5" fmla="*/ 3775 h 800000"/>
              <a:gd name="connsiteX6" fmla="*/ 666914 w 668705"/>
              <a:gd name="connsiteY6" fmla="*/ 118075 h 800000"/>
              <a:gd name="connsiteX7" fmla="*/ 562139 w 668705"/>
              <a:gd name="connsiteY7" fmla="*/ 413350 h 800000"/>
              <a:gd name="connsiteX8" fmla="*/ 219239 w 668705"/>
              <a:gd name="connsiteY8" fmla="*/ 784825 h 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705" h="800000">
                <a:moveTo>
                  <a:pt x="219239" y="784825"/>
                </a:moveTo>
                <a:cubicBezTo>
                  <a:pt x="146214" y="834037"/>
                  <a:pt x="157326" y="751487"/>
                  <a:pt x="123989" y="708625"/>
                </a:cubicBezTo>
                <a:cubicBezTo>
                  <a:pt x="90652" y="665763"/>
                  <a:pt x="38264" y="599087"/>
                  <a:pt x="19214" y="527650"/>
                </a:cubicBezTo>
                <a:cubicBezTo>
                  <a:pt x="164" y="456212"/>
                  <a:pt x="-7773" y="359375"/>
                  <a:pt x="9689" y="280000"/>
                </a:cubicBezTo>
                <a:cubicBezTo>
                  <a:pt x="27151" y="200625"/>
                  <a:pt x="43027" y="97437"/>
                  <a:pt x="123989" y="51400"/>
                </a:cubicBezTo>
                <a:cubicBezTo>
                  <a:pt x="204951" y="5363"/>
                  <a:pt x="404977" y="-7337"/>
                  <a:pt x="495464" y="3775"/>
                </a:cubicBezTo>
                <a:cubicBezTo>
                  <a:pt x="585951" y="14887"/>
                  <a:pt x="655802" y="49813"/>
                  <a:pt x="666914" y="118075"/>
                </a:cubicBezTo>
                <a:cubicBezTo>
                  <a:pt x="678026" y="186337"/>
                  <a:pt x="636751" y="302225"/>
                  <a:pt x="562139" y="413350"/>
                </a:cubicBezTo>
                <a:cubicBezTo>
                  <a:pt x="487527" y="524475"/>
                  <a:pt x="292264" y="735613"/>
                  <a:pt x="219239" y="7848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276669" y="2635294"/>
            <a:ext cx="695411" cy="757231"/>
          </a:xfrm>
          <a:custGeom>
            <a:avLst/>
            <a:gdLst>
              <a:gd name="connsiteX0" fmla="*/ 57207 w 695411"/>
              <a:gd name="connsiteY0" fmla="*/ 717507 h 757231"/>
              <a:gd name="connsiteX1" fmla="*/ 161982 w 695411"/>
              <a:gd name="connsiteY1" fmla="*/ 755607 h 757231"/>
              <a:gd name="connsiteX2" fmla="*/ 438207 w 695411"/>
              <a:gd name="connsiteY2" fmla="*/ 660357 h 757231"/>
              <a:gd name="connsiteX3" fmla="*/ 590607 w 695411"/>
              <a:gd name="connsiteY3" fmla="*/ 498432 h 757231"/>
              <a:gd name="connsiteX4" fmla="*/ 695382 w 695411"/>
              <a:gd name="connsiteY4" fmla="*/ 241257 h 757231"/>
              <a:gd name="connsiteX5" fmla="*/ 581082 w 695411"/>
              <a:gd name="connsiteY5" fmla="*/ 50757 h 757231"/>
              <a:gd name="connsiteX6" fmla="*/ 466782 w 695411"/>
              <a:gd name="connsiteY6" fmla="*/ 3132 h 757231"/>
              <a:gd name="connsiteX7" fmla="*/ 171507 w 695411"/>
              <a:gd name="connsiteY7" fmla="*/ 117432 h 757231"/>
              <a:gd name="connsiteX8" fmla="*/ 38157 w 695411"/>
              <a:gd name="connsiteY8" fmla="*/ 365082 h 757231"/>
              <a:gd name="connsiteX9" fmla="*/ 57 w 695411"/>
              <a:gd name="connsiteY9" fmla="*/ 679407 h 757231"/>
              <a:gd name="connsiteX10" fmla="*/ 57207 w 695411"/>
              <a:gd name="connsiteY10" fmla="*/ 717507 h 75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11" h="757231">
                <a:moveTo>
                  <a:pt x="57207" y="717507"/>
                </a:moveTo>
                <a:cubicBezTo>
                  <a:pt x="84194" y="730207"/>
                  <a:pt x="98482" y="765132"/>
                  <a:pt x="161982" y="755607"/>
                </a:cubicBezTo>
                <a:cubicBezTo>
                  <a:pt x="225482" y="746082"/>
                  <a:pt x="366770" y="703219"/>
                  <a:pt x="438207" y="660357"/>
                </a:cubicBezTo>
                <a:cubicBezTo>
                  <a:pt x="509644" y="617495"/>
                  <a:pt x="547744" y="568282"/>
                  <a:pt x="590607" y="498432"/>
                </a:cubicBezTo>
                <a:cubicBezTo>
                  <a:pt x="633470" y="428582"/>
                  <a:pt x="696969" y="315869"/>
                  <a:pt x="695382" y="241257"/>
                </a:cubicBezTo>
                <a:cubicBezTo>
                  <a:pt x="693795" y="166645"/>
                  <a:pt x="619182" y="90444"/>
                  <a:pt x="581082" y="50757"/>
                </a:cubicBezTo>
                <a:cubicBezTo>
                  <a:pt x="542982" y="11070"/>
                  <a:pt x="535044" y="-7980"/>
                  <a:pt x="466782" y="3132"/>
                </a:cubicBezTo>
                <a:cubicBezTo>
                  <a:pt x="398520" y="14244"/>
                  <a:pt x="242944" y="57107"/>
                  <a:pt x="171507" y="117432"/>
                </a:cubicBezTo>
                <a:cubicBezTo>
                  <a:pt x="100070" y="177757"/>
                  <a:pt x="66732" y="271419"/>
                  <a:pt x="38157" y="365082"/>
                </a:cubicBezTo>
                <a:cubicBezTo>
                  <a:pt x="9582" y="458744"/>
                  <a:pt x="1644" y="620670"/>
                  <a:pt x="57" y="679407"/>
                </a:cubicBezTo>
                <a:cubicBezTo>
                  <a:pt x="-1530" y="738144"/>
                  <a:pt x="30220" y="704807"/>
                  <a:pt x="57207" y="7175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/>
        </p:nvSpPr>
        <p:spPr>
          <a:xfrm>
            <a:off x="5895890" y="2124076"/>
            <a:ext cx="581111" cy="1704975"/>
          </a:xfrm>
          <a:custGeom>
            <a:avLst/>
            <a:gdLst>
              <a:gd name="connsiteX0" fmla="*/ 137538 w 604263"/>
              <a:gd name="connsiteY0" fmla="*/ 0 h 1704975"/>
              <a:gd name="connsiteX1" fmla="*/ 128013 w 604263"/>
              <a:gd name="connsiteY1" fmla="*/ 190500 h 1704975"/>
              <a:gd name="connsiteX2" fmla="*/ 80388 w 604263"/>
              <a:gd name="connsiteY2" fmla="*/ 466725 h 1704975"/>
              <a:gd name="connsiteX3" fmla="*/ 23238 w 604263"/>
              <a:gd name="connsiteY3" fmla="*/ 704850 h 1704975"/>
              <a:gd name="connsiteX4" fmla="*/ 4188 w 604263"/>
              <a:gd name="connsiteY4" fmla="*/ 990600 h 1704975"/>
              <a:gd name="connsiteX5" fmla="*/ 99438 w 604263"/>
              <a:gd name="connsiteY5" fmla="*/ 1362075 h 1704975"/>
              <a:gd name="connsiteX6" fmla="*/ 318513 w 604263"/>
              <a:gd name="connsiteY6" fmla="*/ 1600200 h 1704975"/>
              <a:gd name="connsiteX7" fmla="*/ 604263 w 604263"/>
              <a:gd name="connsiteY7" fmla="*/ 1704975 h 1704975"/>
              <a:gd name="connsiteX0" fmla="*/ 120092 w 586817"/>
              <a:gd name="connsiteY0" fmla="*/ 0 h 1704975"/>
              <a:gd name="connsiteX1" fmla="*/ 110567 w 586817"/>
              <a:gd name="connsiteY1" fmla="*/ 190500 h 1704975"/>
              <a:gd name="connsiteX2" fmla="*/ 62942 w 586817"/>
              <a:gd name="connsiteY2" fmla="*/ 466725 h 1704975"/>
              <a:gd name="connsiteX3" fmla="*/ 5792 w 586817"/>
              <a:gd name="connsiteY3" fmla="*/ 704850 h 1704975"/>
              <a:gd name="connsiteX4" fmla="*/ 10554 w 586817"/>
              <a:gd name="connsiteY4" fmla="*/ 990600 h 1704975"/>
              <a:gd name="connsiteX5" fmla="*/ 81992 w 586817"/>
              <a:gd name="connsiteY5" fmla="*/ 1362075 h 1704975"/>
              <a:gd name="connsiteX6" fmla="*/ 301067 w 586817"/>
              <a:gd name="connsiteY6" fmla="*/ 1600200 h 1704975"/>
              <a:gd name="connsiteX7" fmla="*/ 586817 w 586817"/>
              <a:gd name="connsiteY7" fmla="*/ 1704975 h 1704975"/>
              <a:gd name="connsiteX0" fmla="*/ 120615 w 587340"/>
              <a:gd name="connsiteY0" fmla="*/ 0 h 1704975"/>
              <a:gd name="connsiteX1" fmla="*/ 111090 w 587340"/>
              <a:gd name="connsiteY1" fmla="*/ 190500 h 1704975"/>
              <a:gd name="connsiteX2" fmla="*/ 63465 w 587340"/>
              <a:gd name="connsiteY2" fmla="*/ 466725 h 1704975"/>
              <a:gd name="connsiteX3" fmla="*/ 6315 w 587340"/>
              <a:gd name="connsiteY3" fmla="*/ 704850 h 1704975"/>
              <a:gd name="connsiteX4" fmla="*/ 11077 w 587340"/>
              <a:gd name="connsiteY4" fmla="*/ 990600 h 1704975"/>
              <a:gd name="connsiteX5" fmla="*/ 92040 w 587340"/>
              <a:gd name="connsiteY5" fmla="*/ 1362075 h 1704975"/>
              <a:gd name="connsiteX6" fmla="*/ 301590 w 587340"/>
              <a:gd name="connsiteY6" fmla="*/ 1600200 h 1704975"/>
              <a:gd name="connsiteX7" fmla="*/ 587340 w 587340"/>
              <a:gd name="connsiteY7" fmla="*/ 1704975 h 1704975"/>
              <a:gd name="connsiteX0" fmla="*/ 114386 w 581111"/>
              <a:gd name="connsiteY0" fmla="*/ 0 h 1704975"/>
              <a:gd name="connsiteX1" fmla="*/ 104861 w 581111"/>
              <a:gd name="connsiteY1" fmla="*/ 190500 h 1704975"/>
              <a:gd name="connsiteX2" fmla="*/ 57236 w 581111"/>
              <a:gd name="connsiteY2" fmla="*/ 466725 h 1704975"/>
              <a:gd name="connsiteX3" fmla="*/ 14373 w 581111"/>
              <a:gd name="connsiteY3" fmla="*/ 704850 h 1704975"/>
              <a:gd name="connsiteX4" fmla="*/ 4848 w 581111"/>
              <a:gd name="connsiteY4" fmla="*/ 990600 h 1704975"/>
              <a:gd name="connsiteX5" fmla="*/ 85811 w 581111"/>
              <a:gd name="connsiteY5" fmla="*/ 1362075 h 1704975"/>
              <a:gd name="connsiteX6" fmla="*/ 295361 w 581111"/>
              <a:gd name="connsiteY6" fmla="*/ 1600200 h 1704975"/>
              <a:gd name="connsiteX7" fmla="*/ 581111 w 581111"/>
              <a:gd name="connsiteY7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11" h="1704975">
                <a:moveTo>
                  <a:pt x="114386" y="0"/>
                </a:moveTo>
                <a:cubicBezTo>
                  <a:pt x="114386" y="56356"/>
                  <a:pt x="114386" y="112713"/>
                  <a:pt x="104861" y="190500"/>
                </a:cubicBezTo>
                <a:cubicBezTo>
                  <a:pt x="95336" y="268287"/>
                  <a:pt x="72317" y="381000"/>
                  <a:pt x="57236" y="466725"/>
                </a:cubicBezTo>
                <a:cubicBezTo>
                  <a:pt x="42155" y="552450"/>
                  <a:pt x="23104" y="617538"/>
                  <a:pt x="14373" y="704850"/>
                </a:cubicBezTo>
                <a:cubicBezTo>
                  <a:pt x="5642" y="792162"/>
                  <a:pt x="-7058" y="881063"/>
                  <a:pt x="4848" y="990600"/>
                </a:cubicBezTo>
                <a:cubicBezTo>
                  <a:pt x="16754" y="1100137"/>
                  <a:pt x="37392" y="1260475"/>
                  <a:pt x="85811" y="1362075"/>
                </a:cubicBezTo>
                <a:cubicBezTo>
                  <a:pt x="134230" y="1463675"/>
                  <a:pt x="212811" y="1543050"/>
                  <a:pt x="295361" y="1600200"/>
                </a:cubicBezTo>
                <a:cubicBezTo>
                  <a:pt x="377911" y="1657350"/>
                  <a:pt x="480304" y="1681162"/>
                  <a:pt x="581111" y="1704975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5836695" y="2143124"/>
            <a:ext cx="711742" cy="1824038"/>
          </a:xfrm>
          <a:custGeom>
            <a:avLst/>
            <a:gdLst>
              <a:gd name="connsiteX0" fmla="*/ 29492 w 697775"/>
              <a:gd name="connsiteY0" fmla="*/ 0 h 1812734"/>
              <a:gd name="connsiteX1" fmla="*/ 58067 w 697775"/>
              <a:gd name="connsiteY1" fmla="*/ 200025 h 1812734"/>
              <a:gd name="connsiteX2" fmla="*/ 39017 w 697775"/>
              <a:gd name="connsiteY2" fmla="*/ 438150 h 1812734"/>
              <a:gd name="connsiteX3" fmla="*/ 917 w 697775"/>
              <a:gd name="connsiteY3" fmla="*/ 723900 h 1812734"/>
              <a:gd name="connsiteX4" fmla="*/ 19967 w 697775"/>
              <a:gd name="connsiteY4" fmla="*/ 1009650 h 1812734"/>
              <a:gd name="connsiteX5" fmla="*/ 105692 w 697775"/>
              <a:gd name="connsiteY5" fmla="*/ 1362075 h 1812734"/>
              <a:gd name="connsiteX6" fmla="*/ 229517 w 697775"/>
              <a:gd name="connsiteY6" fmla="*/ 1552575 h 1812734"/>
              <a:gd name="connsiteX7" fmla="*/ 658142 w 697775"/>
              <a:gd name="connsiteY7" fmla="*/ 1781175 h 1812734"/>
              <a:gd name="connsiteX0" fmla="*/ 34847 w 703130"/>
              <a:gd name="connsiteY0" fmla="*/ 0 h 1812734"/>
              <a:gd name="connsiteX1" fmla="*/ 63422 w 703130"/>
              <a:gd name="connsiteY1" fmla="*/ 200025 h 1812734"/>
              <a:gd name="connsiteX2" fmla="*/ 44372 w 703130"/>
              <a:gd name="connsiteY2" fmla="*/ 438150 h 1812734"/>
              <a:gd name="connsiteX3" fmla="*/ 6272 w 703130"/>
              <a:gd name="connsiteY3" fmla="*/ 723900 h 1812734"/>
              <a:gd name="connsiteX4" fmla="*/ 11035 w 703130"/>
              <a:gd name="connsiteY4" fmla="*/ 1009650 h 1812734"/>
              <a:gd name="connsiteX5" fmla="*/ 111047 w 703130"/>
              <a:gd name="connsiteY5" fmla="*/ 1362075 h 1812734"/>
              <a:gd name="connsiteX6" fmla="*/ 234872 w 703130"/>
              <a:gd name="connsiteY6" fmla="*/ 1552575 h 1812734"/>
              <a:gd name="connsiteX7" fmla="*/ 663497 w 703130"/>
              <a:gd name="connsiteY7" fmla="*/ 1781175 h 1812734"/>
              <a:gd name="connsiteX0" fmla="*/ 34847 w 701821"/>
              <a:gd name="connsiteY0" fmla="*/ 0 h 1813486"/>
              <a:gd name="connsiteX1" fmla="*/ 63422 w 701821"/>
              <a:gd name="connsiteY1" fmla="*/ 200025 h 1813486"/>
              <a:gd name="connsiteX2" fmla="*/ 44372 w 701821"/>
              <a:gd name="connsiteY2" fmla="*/ 438150 h 1813486"/>
              <a:gd name="connsiteX3" fmla="*/ 6272 w 701821"/>
              <a:gd name="connsiteY3" fmla="*/ 723900 h 1813486"/>
              <a:gd name="connsiteX4" fmla="*/ 11035 w 701821"/>
              <a:gd name="connsiteY4" fmla="*/ 1009650 h 1813486"/>
              <a:gd name="connsiteX5" fmla="*/ 111047 w 701821"/>
              <a:gd name="connsiteY5" fmla="*/ 1362075 h 1813486"/>
              <a:gd name="connsiteX6" fmla="*/ 234872 w 701821"/>
              <a:gd name="connsiteY6" fmla="*/ 1552575 h 1813486"/>
              <a:gd name="connsiteX7" fmla="*/ 663497 w 701821"/>
              <a:gd name="connsiteY7" fmla="*/ 1781175 h 1813486"/>
              <a:gd name="connsiteX0" fmla="*/ 28417 w 695391"/>
              <a:gd name="connsiteY0" fmla="*/ 0 h 1813486"/>
              <a:gd name="connsiteX1" fmla="*/ 56992 w 695391"/>
              <a:gd name="connsiteY1" fmla="*/ 200025 h 1813486"/>
              <a:gd name="connsiteX2" fmla="*/ 37942 w 695391"/>
              <a:gd name="connsiteY2" fmla="*/ 438150 h 1813486"/>
              <a:gd name="connsiteX3" fmla="*/ 18892 w 695391"/>
              <a:gd name="connsiteY3" fmla="*/ 723900 h 1813486"/>
              <a:gd name="connsiteX4" fmla="*/ 4605 w 695391"/>
              <a:gd name="connsiteY4" fmla="*/ 1009650 h 1813486"/>
              <a:gd name="connsiteX5" fmla="*/ 104617 w 695391"/>
              <a:gd name="connsiteY5" fmla="*/ 1362075 h 1813486"/>
              <a:gd name="connsiteX6" fmla="*/ 228442 w 695391"/>
              <a:gd name="connsiteY6" fmla="*/ 1552575 h 1813486"/>
              <a:gd name="connsiteX7" fmla="*/ 657067 w 695391"/>
              <a:gd name="connsiteY7" fmla="*/ 1781175 h 1813486"/>
              <a:gd name="connsiteX0" fmla="*/ 28949 w 695923"/>
              <a:gd name="connsiteY0" fmla="*/ 0 h 1813486"/>
              <a:gd name="connsiteX1" fmla="*/ 57524 w 695923"/>
              <a:gd name="connsiteY1" fmla="*/ 200025 h 1813486"/>
              <a:gd name="connsiteX2" fmla="*/ 62287 w 695923"/>
              <a:gd name="connsiteY2" fmla="*/ 438150 h 1813486"/>
              <a:gd name="connsiteX3" fmla="*/ 19424 w 695923"/>
              <a:gd name="connsiteY3" fmla="*/ 723900 h 1813486"/>
              <a:gd name="connsiteX4" fmla="*/ 5137 w 695923"/>
              <a:gd name="connsiteY4" fmla="*/ 1009650 h 1813486"/>
              <a:gd name="connsiteX5" fmla="*/ 105149 w 695923"/>
              <a:gd name="connsiteY5" fmla="*/ 1362075 h 1813486"/>
              <a:gd name="connsiteX6" fmla="*/ 228974 w 695923"/>
              <a:gd name="connsiteY6" fmla="*/ 1552575 h 1813486"/>
              <a:gd name="connsiteX7" fmla="*/ 657599 w 695923"/>
              <a:gd name="connsiteY7" fmla="*/ 1781175 h 1813486"/>
              <a:gd name="connsiteX0" fmla="*/ 21180 w 688154"/>
              <a:gd name="connsiteY0" fmla="*/ 0 h 1813486"/>
              <a:gd name="connsiteX1" fmla="*/ 49755 w 688154"/>
              <a:gd name="connsiteY1" fmla="*/ 200025 h 1813486"/>
              <a:gd name="connsiteX2" fmla="*/ 54518 w 688154"/>
              <a:gd name="connsiteY2" fmla="*/ 438150 h 1813486"/>
              <a:gd name="connsiteX3" fmla="*/ 11655 w 688154"/>
              <a:gd name="connsiteY3" fmla="*/ 723900 h 1813486"/>
              <a:gd name="connsiteX4" fmla="*/ 6893 w 688154"/>
              <a:gd name="connsiteY4" fmla="*/ 1009650 h 1813486"/>
              <a:gd name="connsiteX5" fmla="*/ 97380 w 688154"/>
              <a:gd name="connsiteY5" fmla="*/ 1362075 h 1813486"/>
              <a:gd name="connsiteX6" fmla="*/ 221205 w 688154"/>
              <a:gd name="connsiteY6" fmla="*/ 1552575 h 1813486"/>
              <a:gd name="connsiteX7" fmla="*/ 649830 w 688154"/>
              <a:gd name="connsiteY7" fmla="*/ 1781175 h 1813486"/>
              <a:gd name="connsiteX0" fmla="*/ 21180 w 716644"/>
              <a:gd name="connsiteY0" fmla="*/ 0 h 1803889"/>
              <a:gd name="connsiteX1" fmla="*/ 49755 w 716644"/>
              <a:gd name="connsiteY1" fmla="*/ 200025 h 1803889"/>
              <a:gd name="connsiteX2" fmla="*/ 54518 w 716644"/>
              <a:gd name="connsiteY2" fmla="*/ 438150 h 1803889"/>
              <a:gd name="connsiteX3" fmla="*/ 11655 w 716644"/>
              <a:gd name="connsiteY3" fmla="*/ 723900 h 1803889"/>
              <a:gd name="connsiteX4" fmla="*/ 6893 w 716644"/>
              <a:gd name="connsiteY4" fmla="*/ 1009650 h 1803889"/>
              <a:gd name="connsiteX5" fmla="*/ 97380 w 716644"/>
              <a:gd name="connsiteY5" fmla="*/ 1362075 h 1803889"/>
              <a:gd name="connsiteX6" fmla="*/ 221205 w 716644"/>
              <a:gd name="connsiteY6" fmla="*/ 1552575 h 1803889"/>
              <a:gd name="connsiteX7" fmla="*/ 678405 w 716644"/>
              <a:gd name="connsiteY7" fmla="*/ 1771650 h 1803889"/>
              <a:gd name="connsiteX0" fmla="*/ 21180 w 678405"/>
              <a:gd name="connsiteY0" fmla="*/ 0 h 1771650"/>
              <a:gd name="connsiteX1" fmla="*/ 49755 w 678405"/>
              <a:gd name="connsiteY1" fmla="*/ 200025 h 1771650"/>
              <a:gd name="connsiteX2" fmla="*/ 54518 w 678405"/>
              <a:gd name="connsiteY2" fmla="*/ 438150 h 1771650"/>
              <a:gd name="connsiteX3" fmla="*/ 11655 w 678405"/>
              <a:gd name="connsiteY3" fmla="*/ 723900 h 1771650"/>
              <a:gd name="connsiteX4" fmla="*/ 6893 w 678405"/>
              <a:gd name="connsiteY4" fmla="*/ 1009650 h 1771650"/>
              <a:gd name="connsiteX5" fmla="*/ 97380 w 678405"/>
              <a:gd name="connsiteY5" fmla="*/ 1362075 h 1771650"/>
              <a:gd name="connsiteX6" fmla="*/ 221205 w 678405"/>
              <a:gd name="connsiteY6" fmla="*/ 1552575 h 1771650"/>
              <a:gd name="connsiteX7" fmla="*/ 678405 w 678405"/>
              <a:gd name="connsiteY7" fmla="*/ 1771650 h 1771650"/>
              <a:gd name="connsiteX0" fmla="*/ 21180 w 678405"/>
              <a:gd name="connsiteY0" fmla="*/ 0 h 1771650"/>
              <a:gd name="connsiteX1" fmla="*/ 49755 w 678405"/>
              <a:gd name="connsiteY1" fmla="*/ 200025 h 1771650"/>
              <a:gd name="connsiteX2" fmla="*/ 54518 w 678405"/>
              <a:gd name="connsiteY2" fmla="*/ 438150 h 1771650"/>
              <a:gd name="connsiteX3" fmla="*/ 11655 w 678405"/>
              <a:gd name="connsiteY3" fmla="*/ 723900 h 1771650"/>
              <a:gd name="connsiteX4" fmla="*/ 6893 w 678405"/>
              <a:gd name="connsiteY4" fmla="*/ 1009650 h 1771650"/>
              <a:gd name="connsiteX5" fmla="*/ 97380 w 678405"/>
              <a:gd name="connsiteY5" fmla="*/ 1362075 h 1771650"/>
              <a:gd name="connsiteX6" fmla="*/ 221205 w 678405"/>
              <a:gd name="connsiteY6" fmla="*/ 1552575 h 1771650"/>
              <a:gd name="connsiteX7" fmla="*/ 678405 w 678405"/>
              <a:gd name="connsiteY7" fmla="*/ 1771650 h 1771650"/>
              <a:gd name="connsiteX0" fmla="*/ 21180 w 711742"/>
              <a:gd name="connsiteY0" fmla="*/ 0 h 1824038"/>
              <a:gd name="connsiteX1" fmla="*/ 49755 w 711742"/>
              <a:gd name="connsiteY1" fmla="*/ 200025 h 1824038"/>
              <a:gd name="connsiteX2" fmla="*/ 54518 w 711742"/>
              <a:gd name="connsiteY2" fmla="*/ 438150 h 1824038"/>
              <a:gd name="connsiteX3" fmla="*/ 11655 w 711742"/>
              <a:gd name="connsiteY3" fmla="*/ 723900 h 1824038"/>
              <a:gd name="connsiteX4" fmla="*/ 6893 w 711742"/>
              <a:gd name="connsiteY4" fmla="*/ 1009650 h 1824038"/>
              <a:gd name="connsiteX5" fmla="*/ 97380 w 711742"/>
              <a:gd name="connsiteY5" fmla="*/ 1362075 h 1824038"/>
              <a:gd name="connsiteX6" fmla="*/ 221205 w 711742"/>
              <a:gd name="connsiteY6" fmla="*/ 1552575 h 1824038"/>
              <a:gd name="connsiteX7" fmla="*/ 711742 w 711742"/>
              <a:gd name="connsiteY7" fmla="*/ 1824038 h 1824038"/>
              <a:gd name="connsiteX0" fmla="*/ 21180 w 711742"/>
              <a:gd name="connsiteY0" fmla="*/ 0 h 1824038"/>
              <a:gd name="connsiteX1" fmla="*/ 49755 w 711742"/>
              <a:gd name="connsiteY1" fmla="*/ 200025 h 1824038"/>
              <a:gd name="connsiteX2" fmla="*/ 54518 w 711742"/>
              <a:gd name="connsiteY2" fmla="*/ 438150 h 1824038"/>
              <a:gd name="connsiteX3" fmla="*/ 11655 w 711742"/>
              <a:gd name="connsiteY3" fmla="*/ 723900 h 1824038"/>
              <a:gd name="connsiteX4" fmla="*/ 6893 w 711742"/>
              <a:gd name="connsiteY4" fmla="*/ 1009650 h 1824038"/>
              <a:gd name="connsiteX5" fmla="*/ 97380 w 711742"/>
              <a:gd name="connsiteY5" fmla="*/ 1362075 h 1824038"/>
              <a:gd name="connsiteX6" fmla="*/ 221205 w 711742"/>
              <a:gd name="connsiteY6" fmla="*/ 1552575 h 1824038"/>
              <a:gd name="connsiteX7" fmla="*/ 711742 w 711742"/>
              <a:gd name="connsiteY7" fmla="*/ 1824038 h 18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742" h="1824038">
                <a:moveTo>
                  <a:pt x="21180" y="0"/>
                </a:moveTo>
                <a:cubicBezTo>
                  <a:pt x="34674" y="63500"/>
                  <a:pt x="44199" y="127000"/>
                  <a:pt x="49755" y="200025"/>
                </a:cubicBezTo>
                <a:cubicBezTo>
                  <a:pt x="55311" y="273050"/>
                  <a:pt x="60868" y="350838"/>
                  <a:pt x="54518" y="438150"/>
                </a:cubicBezTo>
                <a:cubicBezTo>
                  <a:pt x="48168" y="525463"/>
                  <a:pt x="19592" y="628650"/>
                  <a:pt x="11655" y="723900"/>
                </a:cubicBezTo>
                <a:cubicBezTo>
                  <a:pt x="3718" y="819150"/>
                  <a:pt x="-7394" y="903288"/>
                  <a:pt x="6893" y="1009650"/>
                </a:cubicBezTo>
                <a:cubicBezTo>
                  <a:pt x="21180" y="1116012"/>
                  <a:pt x="61661" y="1271588"/>
                  <a:pt x="97380" y="1362075"/>
                </a:cubicBezTo>
                <a:cubicBezTo>
                  <a:pt x="133099" y="1452562"/>
                  <a:pt x="142624" y="1461293"/>
                  <a:pt x="221205" y="1552575"/>
                </a:cubicBezTo>
                <a:cubicBezTo>
                  <a:pt x="299786" y="1643857"/>
                  <a:pt x="626018" y="1792288"/>
                  <a:pt x="711742" y="1824038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 16"/>
          <p:cNvSpPr/>
          <p:nvPr/>
        </p:nvSpPr>
        <p:spPr>
          <a:xfrm>
            <a:off x="5724525" y="2190751"/>
            <a:ext cx="776306" cy="1842625"/>
          </a:xfrm>
          <a:custGeom>
            <a:avLst/>
            <a:gdLst>
              <a:gd name="connsiteX0" fmla="*/ 0 w 776306"/>
              <a:gd name="connsiteY0" fmla="*/ 0 h 1842625"/>
              <a:gd name="connsiteX1" fmla="*/ 66675 w 776306"/>
              <a:gd name="connsiteY1" fmla="*/ 161925 h 1842625"/>
              <a:gd name="connsiteX2" fmla="*/ 95250 w 776306"/>
              <a:gd name="connsiteY2" fmla="*/ 428625 h 1842625"/>
              <a:gd name="connsiteX3" fmla="*/ 38100 w 776306"/>
              <a:gd name="connsiteY3" fmla="*/ 742950 h 1842625"/>
              <a:gd name="connsiteX4" fmla="*/ 104775 w 776306"/>
              <a:gd name="connsiteY4" fmla="*/ 1190625 h 1842625"/>
              <a:gd name="connsiteX5" fmla="*/ 276225 w 776306"/>
              <a:gd name="connsiteY5" fmla="*/ 1514475 h 1842625"/>
              <a:gd name="connsiteX6" fmla="*/ 438150 w 776306"/>
              <a:gd name="connsiteY6" fmla="*/ 1657350 h 1842625"/>
              <a:gd name="connsiteX7" fmla="*/ 742950 w 776306"/>
              <a:gd name="connsiteY7" fmla="*/ 1828800 h 1842625"/>
              <a:gd name="connsiteX8" fmla="*/ 771525 w 776306"/>
              <a:gd name="connsiteY8" fmla="*/ 1828800 h 184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306" h="1842625">
                <a:moveTo>
                  <a:pt x="0" y="0"/>
                </a:moveTo>
                <a:cubicBezTo>
                  <a:pt x="25400" y="45244"/>
                  <a:pt x="50800" y="90488"/>
                  <a:pt x="66675" y="161925"/>
                </a:cubicBezTo>
                <a:cubicBezTo>
                  <a:pt x="82550" y="233362"/>
                  <a:pt x="100013" y="331787"/>
                  <a:pt x="95250" y="428625"/>
                </a:cubicBezTo>
                <a:cubicBezTo>
                  <a:pt x="90487" y="525463"/>
                  <a:pt x="36513" y="615950"/>
                  <a:pt x="38100" y="742950"/>
                </a:cubicBezTo>
                <a:cubicBezTo>
                  <a:pt x="39687" y="869950"/>
                  <a:pt x="65088" y="1062038"/>
                  <a:pt x="104775" y="1190625"/>
                </a:cubicBezTo>
                <a:cubicBezTo>
                  <a:pt x="144463" y="1319213"/>
                  <a:pt x="220663" y="1436688"/>
                  <a:pt x="276225" y="1514475"/>
                </a:cubicBezTo>
                <a:cubicBezTo>
                  <a:pt x="331788" y="1592263"/>
                  <a:pt x="360363" y="1604963"/>
                  <a:pt x="438150" y="1657350"/>
                </a:cubicBezTo>
                <a:cubicBezTo>
                  <a:pt x="515938" y="1709738"/>
                  <a:pt x="687388" y="1800225"/>
                  <a:pt x="742950" y="1828800"/>
                </a:cubicBezTo>
                <a:cubicBezTo>
                  <a:pt x="798513" y="1857375"/>
                  <a:pt x="766763" y="1833562"/>
                  <a:pt x="771525" y="182880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5853113" y="2095501"/>
            <a:ext cx="594474" cy="1771650"/>
          </a:xfrm>
          <a:custGeom>
            <a:avLst/>
            <a:gdLst>
              <a:gd name="connsiteX0" fmla="*/ 438150 w 571347"/>
              <a:gd name="connsiteY0" fmla="*/ 0 h 1704975"/>
              <a:gd name="connsiteX1" fmla="*/ 466725 w 571347"/>
              <a:gd name="connsiteY1" fmla="*/ 257175 h 1704975"/>
              <a:gd name="connsiteX2" fmla="*/ 523875 w 571347"/>
              <a:gd name="connsiteY2" fmla="*/ 590550 h 1704975"/>
              <a:gd name="connsiteX3" fmla="*/ 561975 w 571347"/>
              <a:gd name="connsiteY3" fmla="*/ 885825 h 1704975"/>
              <a:gd name="connsiteX4" fmla="*/ 561975 w 571347"/>
              <a:gd name="connsiteY4" fmla="*/ 1114425 h 1704975"/>
              <a:gd name="connsiteX5" fmla="*/ 457200 w 571347"/>
              <a:gd name="connsiteY5" fmla="*/ 1409700 h 1704975"/>
              <a:gd name="connsiteX6" fmla="*/ 361950 w 571347"/>
              <a:gd name="connsiteY6" fmla="*/ 1581150 h 1704975"/>
              <a:gd name="connsiteX7" fmla="*/ 0 w 571347"/>
              <a:gd name="connsiteY7" fmla="*/ 1704975 h 1704975"/>
              <a:gd name="connsiteX0" fmla="*/ 438150 w 571347"/>
              <a:gd name="connsiteY0" fmla="*/ 0 h 1704975"/>
              <a:gd name="connsiteX1" fmla="*/ 466725 w 571347"/>
              <a:gd name="connsiteY1" fmla="*/ 257175 h 1704975"/>
              <a:gd name="connsiteX2" fmla="*/ 523875 w 571347"/>
              <a:gd name="connsiteY2" fmla="*/ 590550 h 1704975"/>
              <a:gd name="connsiteX3" fmla="*/ 561975 w 571347"/>
              <a:gd name="connsiteY3" fmla="*/ 885825 h 1704975"/>
              <a:gd name="connsiteX4" fmla="*/ 561975 w 571347"/>
              <a:gd name="connsiteY4" fmla="*/ 1114425 h 1704975"/>
              <a:gd name="connsiteX5" fmla="*/ 457200 w 571347"/>
              <a:gd name="connsiteY5" fmla="*/ 1409700 h 1704975"/>
              <a:gd name="connsiteX6" fmla="*/ 361950 w 571347"/>
              <a:gd name="connsiteY6" fmla="*/ 1581150 h 1704975"/>
              <a:gd name="connsiteX7" fmla="*/ 0 w 571347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14425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14425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14425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14425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14425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66812 h 1704975"/>
              <a:gd name="connsiteX5" fmla="*/ 476250 w 569982"/>
              <a:gd name="connsiteY5" fmla="*/ 1419225 h 1704975"/>
              <a:gd name="connsiteX6" fmla="*/ 361950 w 569982"/>
              <a:gd name="connsiteY6" fmla="*/ 1581150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66812 h 1704975"/>
              <a:gd name="connsiteX5" fmla="*/ 476250 w 569982"/>
              <a:gd name="connsiteY5" fmla="*/ 1419225 h 1704975"/>
              <a:gd name="connsiteX6" fmla="*/ 352425 w 569982"/>
              <a:gd name="connsiteY6" fmla="*/ 1585912 h 1704975"/>
              <a:gd name="connsiteX7" fmla="*/ 0 w 569982"/>
              <a:gd name="connsiteY7" fmla="*/ 1704975 h 1704975"/>
              <a:gd name="connsiteX0" fmla="*/ 438150 w 569982"/>
              <a:gd name="connsiteY0" fmla="*/ 0 h 1704975"/>
              <a:gd name="connsiteX1" fmla="*/ 466725 w 569982"/>
              <a:gd name="connsiteY1" fmla="*/ 257175 h 1704975"/>
              <a:gd name="connsiteX2" fmla="*/ 523875 w 569982"/>
              <a:gd name="connsiteY2" fmla="*/ 590550 h 1704975"/>
              <a:gd name="connsiteX3" fmla="*/ 561975 w 569982"/>
              <a:gd name="connsiteY3" fmla="*/ 885825 h 1704975"/>
              <a:gd name="connsiteX4" fmla="*/ 561975 w 569982"/>
              <a:gd name="connsiteY4" fmla="*/ 1166812 h 1704975"/>
              <a:gd name="connsiteX5" fmla="*/ 476250 w 569982"/>
              <a:gd name="connsiteY5" fmla="*/ 1419225 h 1704975"/>
              <a:gd name="connsiteX6" fmla="*/ 352425 w 569982"/>
              <a:gd name="connsiteY6" fmla="*/ 1585912 h 1704975"/>
              <a:gd name="connsiteX7" fmla="*/ 0 w 569982"/>
              <a:gd name="connsiteY7" fmla="*/ 1704975 h 1704975"/>
              <a:gd name="connsiteX0" fmla="*/ 438150 w 570662"/>
              <a:gd name="connsiteY0" fmla="*/ 0 h 1704975"/>
              <a:gd name="connsiteX1" fmla="*/ 466725 w 570662"/>
              <a:gd name="connsiteY1" fmla="*/ 257175 h 1704975"/>
              <a:gd name="connsiteX2" fmla="*/ 523875 w 570662"/>
              <a:gd name="connsiteY2" fmla="*/ 590550 h 1704975"/>
              <a:gd name="connsiteX3" fmla="*/ 561975 w 570662"/>
              <a:gd name="connsiteY3" fmla="*/ 885825 h 1704975"/>
              <a:gd name="connsiteX4" fmla="*/ 561975 w 570662"/>
              <a:gd name="connsiteY4" fmla="*/ 1166812 h 1704975"/>
              <a:gd name="connsiteX5" fmla="*/ 466725 w 570662"/>
              <a:gd name="connsiteY5" fmla="*/ 1419225 h 1704975"/>
              <a:gd name="connsiteX6" fmla="*/ 352425 w 570662"/>
              <a:gd name="connsiteY6" fmla="*/ 1585912 h 1704975"/>
              <a:gd name="connsiteX7" fmla="*/ 0 w 570662"/>
              <a:gd name="connsiteY7" fmla="*/ 1704975 h 1704975"/>
              <a:gd name="connsiteX0" fmla="*/ 438150 w 570662"/>
              <a:gd name="connsiteY0" fmla="*/ 0 h 1704975"/>
              <a:gd name="connsiteX1" fmla="*/ 466725 w 570662"/>
              <a:gd name="connsiteY1" fmla="*/ 257175 h 1704975"/>
              <a:gd name="connsiteX2" fmla="*/ 523875 w 570662"/>
              <a:gd name="connsiteY2" fmla="*/ 590550 h 1704975"/>
              <a:gd name="connsiteX3" fmla="*/ 561975 w 570662"/>
              <a:gd name="connsiteY3" fmla="*/ 885825 h 1704975"/>
              <a:gd name="connsiteX4" fmla="*/ 561975 w 570662"/>
              <a:gd name="connsiteY4" fmla="*/ 1166812 h 1704975"/>
              <a:gd name="connsiteX5" fmla="*/ 466725 w 570662"/>
              <a:gd name="connsiteY5" fmla="*/ 1419225 h 1704975"/>
              <a:gd name="connsiteX6" fmla="*/ 352425 w 570662"/>
              <a:gd name="connsiteY6" fmla="*/ 1585912 h 1704975"/>
              <a:gd name="connsiteX7" fmla="*/ 0 w 570662"/>
              <a:gd name="connsiteY7" fmla="*/ 1704975 h 1704975"/>
              <a:gd name="connsiteX0" fmla="*/ 438150 w 570662"/>
              <a:gd name="connsiteY0" fmla="*/ 0 h 1704975"/>
              <a:gd name="connsiteX1" fmla="*/ 466725 w 570662"/>
              <a:gd name="connsiteY1" fmla="*/ 257175 h 1704975"/>
              <a:gd name="connsiteX2" fmla="*/ 523875 w 570662"/>
              <a:gd name="connsiteY2" fmla="*/ 590550 h 1704975"/>
              <a:gd name="connsiteX3" fmla="*/ 561975 w 570662"/>
              <a:gd name="connsiteY3" fmla="*/ 885825 h 1704975"/>
              <a:gd name="connsiteX4" fmla="*/ 561975 w 570662"/>
              <a:gd name="connsiteY4" fmla="*/ 1166812 h 1704975"/>
              <a:gd name="connsiteX5" fmla="*/ 466725 w 570662"/>
              <a:gd name="connsiteY5" fmla="*/ 1419225 h 1704975"/>
              <a:gd name="connsiteX6" fmla="*/ 352425 w 570662"/>
              <a:gd name="connsiteY6" fmla="*/ 1585912 h 1704975"/>
              <a:gd name="connsiteX7" fmla="*/ 0 w 570662"/>
              <a:gd name="connsiteY7" fmla="*/ 1704975 h 1704975"/>
              <a:gd name="connsiteX0" fmla="*/ 438150 w 570662"/>
              <a:gd name="connsiteY0" fmla="*/ 0 h 1704975"/>
              <a:gd name="connsiteX1" fmla="*/ 466725 w 570662"/>
              <a:gd name="connsiteY1" fmla="*/ 257175 h 1704975"/>
              <a:gd name="connsiteX2" fmla="*/ 523875 w 570662"/>
              <a:gd name="connsiteY2" fmla="*/ 590550 h 1704975"/>
              <a:gd name="connsiteX3" fmla="*/ 561975 w 570662"/>
              <a:gd name="connsiteY3" fmla="*/ 885825 h 1704975"/>
              <a:gd name="connsiteX4" fmla="*/ 561975 w 570662"/>
              <a:gd name="connsiteY4" fmla="*/ 1166812 h 1704975"/>
              <a:gd name="connsiteX5" fmla="*/ 466725 w 570662"/>
              <a:gd name="connsiteY5" fmla="*/ 1419225 h 1704975"/>
              <a:gd name="connsiteX6" fmla="*/ 347662 w 570662"/>
              <a:gd name="connsiteY6" fmla="*/ 1571624 h 1704975"/>
              <a:gd name="connsiteX7" fmla="*/ 0 w 570662"/>
              <a:gd name="connsiteY7" fmla="*/ 1704975 h 1704975"/>
              <a:gd name="connsiteX0" fmla="*/ 461962 w 594474"/>
              <a:gd name="connsiteY0" fmla="*/ 0 h 1771650"/>
              <a:gd name="connsiteX1" fmla="*/ 490537 w 594474"/>
              <a:gd name="connsiteY1" fmla="*/ 257175 h 1771650"/>
              <a:gd name="connsiteX2" fmla="*/ 547687 w 594474"/>
              <a:gd name="connsiteY2" fmla="*/ 590550 h 1771650"/>
              <a:gd name="connsiteX3" fmla="*/ 585787 w 594474"/>
              <a:gd name="connsiteY3" fmla="*/ 885825 h 1771650"/>
              <a:gd name="connsiteX4" fmla="*/ 585787 w 594474"/>
              <a:gd name="connsiteY4" fmla="*/ 1166812 h 1771650"/>
              <a:gd name="connsiteX5" fmla="*/ 490537 w 594474"/>
              <a:gd name="connsiteY5" fmla="*/ 1419225 h 1771650"/>
              <a:gd name="connsiteX6" fmla="*/ 371474 w 594474"/>
              <a:gd name="connsiteY6" fmla="*/ 1571624 h 1771650"/>
              <a:gd name="connsiteX7" fmla="*/ 0 w 594474"/>
              <a:gd name="connsiteY7" fmla="*/ 1771650 h 1771650"/>
              <a:gd name="connsiteX0" fmla="*/ 461962 w 594474"/>
              <a:gd name="connsiteY0" fmla="*/ 0 h 1771650"/>
              <a:gd name="connsiteX1" fmla="*/ 490537 w 594474"/>
              <a:gd name="connsiteY1" fmla="*/ 257175 h 1771650"/>
              <a:gd name="connsiteX2" fmla="*/ 547687 w 594474"/>
              <a:gd name="connsiteY2" fmla="*/ 590550 h 1771650"/>
              <a:gd name="connsiteX3" fmla="*/ 585787 w 594474"/>
              <a:gd name="connsiteY3" fmla="*/ 885825 h 1771650"/>
              <a:gd name="connsiteX4" fmla="*/ 585787 w 594474"/>
              <a:gd name="connsiteY4" fmla="*/ 1166812 h 1771650"/>
              <a:gd name="connsiteX5" fmla="*/ 490537 w 594474"/>
              <a:gd name="connsiteY5" fmla="*/ 1419225 h 1771650"/>
              <a:gd name="connsiteX6" fmla="*/ 371474 w 594474"/>
              <a:gd name="connsiteY6" fmla="*/ 1571624 h 1771650"/>
              <a:gd name="connsiteX7" fmla="*/ 0 w 594474"/>
              <a:gd name="connsiteY7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474" h="1771650">
                <a:moveTo>
                  <a:pt x="461962" y="0"/>
                </a:moveTo>
                <a:cubicBezTo>
                  <a:pt x="469106" y="79375"/>
                  <a:pt x="476250" y="158750"/>
                  <a:pt x="490537" y="257175"/>
                </a:cubicBezTo>
                <a:cubicBezTo>
                  <a:pt x="504824" y="355600"/>
                  <a:pt x="531812" y="485775"/>
                  <a:pt x="547687" y="590550"/>
                </a:cubicBezTo>
                <a:cubicBezTo>
                  <a:pt x="563562" y="695325"/>
                  <a:pt x="579437" y="789781"/>
                  <a:pt x="585787" y="885825"/>
                </a:cubicBezTo>
                <a:cubicBezTo>
                  <a:pt x="592137" y="981869"/>
                  <a:pt x="601662" y="1077912"/>
                  <a:pt x="585787" y="1166812"/>
                </a:cubicBezTo>
                <a:cubicBezTo>
                  <a:pt x="569912" y="1255712"/>
                  <a:pt x="526256" y="1351756"/>
                  <a:pt x="490537" y="1419225"/>
                </a:cubicBezTo>
                <a:cubicBezTo>
                  <a:pt x="454818" y="1486694"/>
                  <a:pt x="415130" y="1527175"/>
                  <a:pt x="371474" y="1571624"/>
                </a:cubicBezTo>
                <a:cubicBezTo>
                  <a:pt x="327818" y="1616073"/>
                  <a:pt x="66675" y="1751013"/>
                  <a:pt x="0" y="177165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5857875" y="2123993"/>
            <a:ext cx="650648" cy="1809833"/>
          </a:xfrm>
          <a:custGeom>
            <a:avLst/>
            <a:gdLst>
              <a:gd name="connsiteX0" fmla="*/ 600075 w 660400"/>
              <a:gd name="connsiteY0" fmla="*/ 0 h 1771650"/>
              <a:gd name="connsiteX1" fmla="*/ 561975 w 660400"/>
              <a:gd name="connsiteY1" fmla="*/ 228600 h 1771650"/>
              <a:gd name="connsiteX2" fmla="*/ 609600 w 660400"/>
              <a:gd name="connsiteY2" fmla="*/ 476250 h 1771650"/>
              <a:gd name="connsiteX3" fmla="*/ 657225 w 660400"/>
              <a:gd name="connsiteY3" fmla="*/ 781050 h 1771650"/>
              <a:gd name="connsiteX4" fmla="*/ 647700 w 660400"/>
              <a:gd name="connsiteY4" fmla="*/ 1028700 h 1771650"/>
              <a:gd name="connsiteX5" fmla="*/ 581025 w 660400"/>
              <a:gd name="connsiteY5" fmla="*/ 1257300 h 1771650"/>
              <a:gd name="connsiteX6" fmla="*/ 419100 w 660400"/>
              <a:gd name="connsiteY6" fmla="*/ 1543050 h 1771650"/>
              <a:gd name="connsiteX7" fmla="*/ 0 w 660400"/>
              <a:gd name="connsiteY7" fmla="*/ 1771650 h 1771650"/>
              <a:gd name="connsiteX0" fmla="*/ 600075 w 654365"/>
              <a:gd name="connsiteY0" fmla="*/ 0 h 1771650"/>
              <a:gd name="connsiteX1" fmla="*/ 561975 w 654365"/>
              <a:gd name="connsiteY1" fmla="*/ 228600 h 1771650"/>
              <a:gd name="connsiteX2" fmla="*/ 609600 w 654365"/>
              <a:gd name="connsiteY2" fmla="*/ 476250 h 1771650"/>
              <a:gd name="connsiteX3" fmla="*/ 647700 w 654365"/>
              <a:gd name="connsiteY3" fmla="*/ 781050 h 1771650"/>
              <a:gd name="connsiteX4" fmla="*/ 647700 w 654365"/>
              <a:gd name="connsiteY4" fmla="*/ 1028700 h 1771650"/>
              <a:gd name="connsiteX5" fmla="*/ 581025 w 654365"/>
              <a:gd name="connsiteY5" fmla="*/ 1257300 h 1771650"/>
              <a:gd name="connsiteX6" fmla="*/ 419100 w 654365"/>
              <a:gd name="connsiteY6" fmla="*/ 1543050 h 1771650"/>
              <a:gd name="connsiteX7" fmla="*/ 0 w 654365"/>
              <a:gd name="connsiteY7" fmla="*/ 1771650 h 1771650"/>
              <a:gd name="connsiteX0" fmla="*/ 600075 w 654365"/>
              <a:gd name="connsiteY0" fmla="*/ 0 h 1771650"/>
              <a:gd name="connsiteX1" fmla="*/ 561975 w 654365"/>
              <a:gd name="connsiteY1" fmla="*/ 228600 h 1771650"/>
              <a:gd name="connsiteX2" fmla="*/ 609600 w 654365"/>
              <a:gd name="connsiteY2" fmla="*/ 495300 h 1771650"/>
              <a:gd name="connsiteX3" fmla="*/ 647700 w 654365"/>
              <a:gd name="connsiteY3" fmla="*/ 781050 h 1771650"/>
              <a:gd name="connsiteX4" fmla="*/ 647700 w 654365"/>
              <a:gd name="connsiteY4" fmla="*/ 1028700 h 1771650"/>
              <a:gd name="connsiteX5" fmla="*/ 581025 w 654365"/>
              <a:gd name="connsiteY5" fmla="*/ 1257300 h 1771650"/>
              <a:gd name="connsiteX6" fmla="*/ 419100 w 654365"/>
              <a:gd name="connsiteY6" fmla="*/ 1543050 h 1771650"/>
              <a:gd name="connsiteX7" fmla="*/ 0 w 654365"/>
              <a:gd name="connsiteY7" fmla="*/ 1771650 h 1771650"/>
              <a:gd name="connsiteX0" fmla="*/ 600075 w 654365"/>
              <a:gd name="connsiteY0" fmla="*/ 0 h 1771650"/>
              <a:gd name="connsiteX1" fmla="*/ 561975 w 654365"/>
              <a:gd name="connsiteY1" fmla="*/ 242887 h 1771650"/>
              <a:gd name="connsiteX2" fmla="*/ 609600 w 654365"/>
              <a:gd name="connsiteY2" fmla="*/ 495300 h 1771650"/>
              <a:gd name="connsiteX3" fmla="*/ 647700 w 654365"/>
              <a:gd name="connsiteY3" fmla="*/ 781050 h 1771650"/>
              <a:gd name="connsiteX4" fmla="*/ 647700 w 654365"/>
              <a:gd name="connsiteY4" fmla="*/ 1028700 h 1771650"/>
              <a:gd name="connsiteX5" fmla="*/ 581025 w 654365"/>
              <a:gd name="connsiteY5" fmla="*/ 1257300 h 1771650"/>
              <a:gd name="connsiteX6" fmla="*/ 419100 w 654365"/>
              <a:gd name="connsiteY6" fmla="*/ 1543050 h 1771650"/>
              <a:gd name="connsiteX7" fmla="*/ 0 w 654365"/>
              <a:gd name="connsiteY7" fmla="*/ 1771650 h 1771650"/>
              <a:gd name="connsiteX0" fmla="*/ 600075 w 654365"/>
              <a:gd name="connsiteY0" fmla="*/ 0 h 1771650"/>
              <a:gd name="connsiteX1" fmla="*/ 561975 w 654365"/>
              <a:gd name="connsiteY1" fmla="*/ 242887 h 1771650"/>
              <a:gd name="connsiteX2" fmla="*/ 609600 w 654365"/>
              <a:gd name="connsiteY2" fmla="*/ 495300 h 1771650"/>
              <a:gd name="connsiteX3" fmla="*/ 647700 w 654365"/>
              <a:gd name="connsiteY3" fmla="*/ 781050 h 1771650"/>
              <a:gd name="connsiteX4" fmla="*/ 647700 w 654365"/>
              <a:gd name="connsiteY4" fmla="*/ 1028700 h 1771650"/>
              <a:gd name="connsiteX5" fmla="*/ 581025 w 654365"/>
              <a:gd name="connsiteY5" fmla="*/ 1257300 h 1771650"/>
              <a:gd name="connsiteX6" fmla="*/ 419100 w 654365"/>
              <a:gd name="connsiteY6" fmla="*/ 1543050 h 1771650"/>
              <a:gd name="connsiteX7" fmla="*/ 0 w 654365"/>
              <a:gd name="connsiteY7" fmla="*/ 1771650 h 1771650"/>
              <a:gd name="connsiteX0" fmla="*/ 600075 w 654365"/>
              <a:gd name="connsiteY0" fmla="*/ 0 h 1771650"/>
              <a:gd name="connsiteX1" fmla="*/ 561975 w 654365"/>
              <a:gd name="connsiteY1" fmla="*/ 242887 h 1771650"/>
              <a:gd name="connsiteX2" fmla="*/ 609600 w 654365"/>
              <a:gd name="connsiteY2" fmla="*/ 495300 h 1771650"/>
              <a:gd name="connsiteX3" fmla="*/ 647700 w 654365"/>
              <a:gd name="connsiteY3" fmla="*/ 781050 h 1771650"/>
              <a:gd name="connsiteX4" fmla="*/ 647700 w 654365"/>
              <a:gd name="connsiteY4" fmla="*/ 1028700 h 1771650"/>
              <a:gd name="connsiteX5" fmla="*/ 581025 w 654365"/>
              <a:gd name="connsiteY5" fmla="*/ 1257300 h 1771650"/>
              <a:gd name="connsiteX6" fmla="*/ 419100 w 654365"/>
              <a:gd name="connsiteY6" fmla="*/ 1543050 h 1771650"/>
              <a:gd name="connsiteX7" fmla="*/ 0 w 654365"/>
              <a:gd name="connsiteY7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365" h="1771650">
                <a:moveTo>
                  <a:pt x="600075" y="0"/>
                </a:moveTo>
                <a:cubicBezTo>
                  <a:pt x="580231" y="74612"/>
                  <a:pt x="560388" y="160337"/>
                  <a:pt x="561975" y="242887"/>
                </a:cubicBezTo>
                <a:cubicBezTo>
                  <a:pt x="563562" y="325437"/>
                  <a:pt x="595313" y="405606"/>
                  <a:pt x="609600" y="495300"/>
                </a:cubicBezTo>
                <a:cubicBezTo>
                  <a:pt x="623887" y="584994"/>
                  <a:pt x="641350" y="692150"/>
                  <a:pt x="647700" y="781050"/>
                </a:cubicBezTo>
                <a:cubicBezTo>
                  <a:pt x="654050" y="869950"/>
                  <a:pt x="658812" y="949325"/>
                  <a:pt x="647700" y="1028700"/>
                </a:cubicBezTo>
                <a:cubicBezTo>
                  <a:pt x="636588" y="1108075"/>
                  <a:pt x="619125" y="1171575"/>
                  <a:pt x="581025" y="1257300"/>
                </a:cubicBezTo>
                <a:cubicBezTo>
                  <a:pt x="542925" y="1343025"/>
                  <a:pt x="515937" y="1457325"/>
                  <a:pt x="419100" y="1543050"/>
                </a:cubicBezTo>
                <a:cubicBezTo>
                  <a:pt x="322263" y="1628775"/>
                  <a:pt x="92075" y="1762125"/>
                  <a:pt x="0" y="177165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5857875" y="2152651"/>
            <a:ext cx="723900" cy="1871663"/>
          </a:xfrm>
          <a:custGeom>
            <a:avLst/>
            <a:gdLst>
              <a:gd name="connsiteX0" fmla="*/ 723900 w 723900"/>
              <a:gd name="connsiteY0" fmla="*/ 0 h 1844504"/>
              <a:gd name="connsiteX1" fmla="*/ 657225 w 723900"/>
              <a:gd name="connsiteY1" fmla="*/ 171450 h 1844504"/>
              <a:gd name="connsiteX2" fmla="*/ 638175 w 723900"/>
              <a:gd name="connsiteY2" fmla="*/ 352425 h 1844504"/>
              <a:gd name="connsiteX3" fmla="*/ 704850 w 723900"/>
              <a:gd name="connsiteY3" fmla="*/ 647700 h 1844504"/>
              <a:gd name="connsiteX4" fmla="*/ 714375 w 723900"/>
              <a:gd name="connsiteY4" fmla="*/ 942975 h 1844504"/>
              <a:gd name="connsiteX5" fmla="*/ 666750 w 723900"/>
              <a:gd name="connsiteY5" fmla="*/ 1162050 h 1844504"/>
              <a:gd name="connsiteX6" fmla="*/ 609600 w 723900"/>
              <a:gd name="connsiteY6" fmla="*/ 1362075 h 1844504"/>
              <a:gd name="connsiteX7" fmla="*/ 504825 w 723900"/>
              <a:gd name="connsiteY7" fmla="*/ 1571625 h 1844504"/>
              <a:gd name="connsiteX8" fmla="*/ 142875 w 723900"/>
              <a:gd name="connsiteY8" fmla="*/ 1809750 h 1844504"/>
              <a:gd name="connsiteX9" fmla="*/ 0 w 723900"/>
              <a:gd name="connsiteY9" fmla="*/ 1838325 h 1844504"/>
              <a:gd name="connsiteX0" fmla="*/ 723900 w 723900"/>
              <a:gd name="connsiteY0" fmla="*/ 0 h 1845663"/>
              <a:gd name="connsiteX1" fmla="*/ 657225 w 723900"/>
              <a:gd name="connsiteY1" fmla="*/ 171450 h 1845663"/>
              <a:gd name="connsiteX2" fmla="*/ 638175 w 723900"/>
              <a:gd name="connsiteY2" fmla="*/ 352425 h 1845663"/>
              <a:gd name="connsiteX3" fmla="*/ 704850 w 723900"/>
              <a:gd name="connsiteY3" fmla="*/ 647700 h 1845663"/>
              <a:gd name="connsiteX4" fmla="*/ 714375 w 723900"/>
              <a:gd name="connsiteY4" fmla="*/ 942975 h 1845663"/>
              <a:gd name="connsiteX5" fmla="*/ 666750 w 723900"/>
              <a:gd name="connsiteY5" fmla="*/ 1162050 h 1845663"/>
              <a:gd name="connsiteX6" fmla="*/ 609600 w 723900"/>
              <a:gd name="connsiteY6" fmla="*/ 1362075 h 1845663"/>
              <a:gd name="connsiteX7" fmla="*/ 500063 w 723900"/>
              <a:gd name="connsiteY7" fmla="*/ 1547812 h 1845663"/>
              <a:gd name="connsiteX8" fmla="*/ 142875 w 723900"/>
              <a:gd name="connsiteY8" fmla="*/ 1809750 h 1845663"/>
              <a:gd name="connsiteX9" fmla="*/ 0 w 723900"/>
              <a:gd name="connsiteY9" fmla="*/ 1838325 h 1845663"/>
              <a:gd name="connsiteX0" fmla="*/ 723900 w 723900"/>
              <a:gd name="connsiteY0" fmla="*/ 0 h 1845663"/>
              <a:gd name="connsiteX1" fmla="*/ 657225 w 723900"/>
              <a:gd name="connsiteY1" fmla="*/ 171450 h 1845663"/>
              <a:gd name="connsiteX2" fmla="*/ 638175 w 723900"/>
              <a:gd name="connsiteY2" fmla="*/ 352425 h 1845663"/>
              <a:gd name="connsiteX3" fmla="*/ 704850 w 723900"/>
              <a:gd name="connsiteY3" fmla="*/ 647700 h 1845663"/>
              <a:gd name="connsiteX4" fmla="*/ 714375 w 723900"/>
              <a:gd name="connsiteY4" fmla="*/ 942975 h 1845663"/>
              <a:gd name="connsiteX5" fmla="*/ 666750 w 723900"/>
              <a:gd name="connsiteY5" fmla="*/ 1162050 h 1845663"/>
              <a:gd name="connsiteX6" fmla="*/ 609600 w 723900"/>
              <a:gd name="connsiteY6" fmla="*/ 1362075 h 1845663"/>
              <a:gd name="connsiteX7" fmla="*/ 500063 w 723900"/>
              <a:gd name="connsiteY7" fmla="*/ 1547812 h 1845663"/>
              <a:gd name="connsiteX8" fmla="*/ 142875 w 723900"/>
              <a:gd name="connsiteY8" fmla="*/ 1809750 h 1845663"/>
              <a:gd name="connsiteX9" fmla="*/ 0 w 723900"/>
              <a:gd name="connsiteY9" fmla="*/ 1838325 h 1845663"/>
              <a:gd name="connsiteX0" fmla="*/ 723900 w 723900"/>
              <a:gd name="connsiteY0" fmla="*/ 0 h 1845663"/>
              <a:gd name="connsiteX1" fmla="*/ 657225 w 723900"/>
              <a:gd name="connsiteY1" fmla="*/ 171450 h 1845663"/>
              <a:gd name="connsiteX2" fmla="*/ 638175 w 723900"/>
              <a:gd name="connsiteY2" fmla="*/ 352425 h 1845663"/>
              <a:gd name="connsiteX3" fmla="*/ 704850 w 723900"/>
              <a:gd name="connsiteY3" fmla="*/ 647700 h 1845663"/>
              <a:gd name="connsiteX4" fmla="*/ 714375 w 723900"/>
              <a:gd name="connsiteY4" fmla="*/ 942975 h 1845663"/>
              <a:gd name="connsiteX5" fmla="*/ 676275 w 723900"/>
              <a:gd name="connsiteY5" fmla="*/ 1162050 h 1845663"/>
              <a:gd name="connsiteX6" fmla="*/ 609600 w 723900"/>
              <a:gd name="connsiteY6" fmla="*/ 1362075 h 1845663"/>
              <a:gd name="connsiteX7" fmla="*/ 500063 w 723900"/>
              <a:gd name="connsiteY7" fmla="*/ 1547812 h 1845663"/>
              <a:gd name="connsiteX8" fmla="*/ 142875 w 723900"/>
              <a:gd name="connsiteY8" fmla="*/ 1809750 h 1845663"/>
              <a:gd name="connsiteX9" fmla="*/ 0 w 723900"/>
              <a:gd name="connsiteY9" fmla="*/ 1838325 h 1845663"/>
              <a:gd name="connsiteX0" fmla="*/ 723900 w 723900"/>
              <a:gd name="connsiteY0" fmla="*/ 0 h 1838325"/>
              <a:gd name="connsiteX1" fmla="*/ 657225 w 723900"/>
              <a:gd name="connsiteY1" fmla="*/ 171450 h 1838325"/>
              <a:gd name="connsiteX2" fmla="*/ 638175 w 723900"/>
              <a:gd name="connsiteY2" fmla="*/ 352425 h 1838325"/>
              <a:gd name="connsiteX3" fmla="*/ 704850 w 723900"/>
              <a:gd name="connsiteY3" fmla="*/ 647700 h 1838325"/>
              <a:gd name="connsiteX4" fmla="*/ 714375 w 723900"/>
              <a:gd name="connsiteY4" fmla="*/ 942975 h 1838325"/>
              <a:gd name="connsiteX5" fmla="*/ 676275 w 723900"/>
              <a:gd name="connsiteY5" fmla="*/ 1162050 h 1838325"/>
              <a:gd name="connsiteX6" fmla="*/ 609600 w 723900"/>
              <a:gd name="connsiteY6" fmla="*/ 1362075 h 1838325"/>
              <a:gd name="connsiteX7" fmla="*/ 500063 w 723900"/>
              <a:gd name="connsiteY7" fmla="*/ 1547812 h 1838325"/>
              <a:gd name="connsiteX8" fmla="*/ 142875 w 723900"/>
              <a:gd name="connsiteY8" fmla="*/ 1809750 h 1838325"/>
              <a:gd name="connsiteX9" fmla="*/ 0 w 723900"/>
              <a:gd name="connsiteY9" fmla="*/ 1838325 h 1838325"/>
              <a:gd name="connsiteX0" fmla="*/ 723900 w 723900"/>
              <a:gd name="connsiteY0" fmla="*/ 0 h 1871663"/>
              <a:gd name="connsiteX1" fmla="*/ 657225 w 723900"/>
              <a:gd name="connsiteY1" fmla="*/ 171450 h 1871663"/>
              <a:gd name="connsiteX2" fmla="*/ 638175 w 723900"/>
              <a:gd name="connsiteY2" fmla="*/ 352425 h 1871663"/>
              <a:gd name="connsiteX3" fmla="*/ 704850 w 723900"/>
              <a:gd name="connsiteY3" fmla="*/ 647700 h 1871663"/>
              <a:gd name="connsiteX4" fmla="*/ 714375 w 723900"/>
              <a:gd name="connsiteY4" fmla="*/ 942975 h 1871663"/>
              <a:gd name="connsiteX5" fmla="*/ 676275 w 723900"/>
              <a:gd name="connsiteY5" fmla="*/ 1162050 h 1871663"/>
              <a:gd name="connsiteX6" fmla="*/ 609600 w 723900"/>
              <a:gd name="connsiteY6" fmla="*/ 1362075 h 1871663"/>
              <a:gd name="connsiteX7" fmla="*/ 500063 w 723900"/>
              <a:gd name="connsiteY7" fmla="*/ 1547812 h 1871663"/>
              <a:gd name="connsiteX8" fmla="*/ 142875 w 723900"/>
              <a:gd name="connsiteY8" fmla="*/ 1809750 h 1871663"/>
              <a:gd name="connsiteX9" fmla="*/ 0 w 723900"/>
              <a:gd name="connsiteY9" fmla="*/ 1871663 h 18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900" h="1871663">
                <a:moveTo>
                  <a:pt x="723900" y="0"/>
                </a:moveTo>
                <a:cubicBezTo>
                  <a:pt x="697706" y="56356"/>
                  <a:pt x="671512" y="112713"/>
                  <a:pt x="657225" y="171450"/>
                </a:cubicBezTo>
                <a:cubicBezTo>
                  <a:pt x="642937" y="230188"/>
                  <a:pt x="630238" y="273050"/>
                  <a:pt x="638175" y="352425"/>
                </a:cubicBezTo>
                <a:cubicBezTo>
                  <a:pt x="646112" y="431800"/>
                  <a:pt x="692150" y="549275"/>
                  <a:pt x="704850" y="647700"/>
                </a:cubicBezTo>
                <a:cubicBezTo>
                  <a:pt x="717550" y="746125"/>
                  <a:pt x="719137" y="857250"/>
                  <a:pt x="714375" y="942975"/>
                </a:cubicBezTo>
                <a:cubicBezTo>
                  <a:pt x="709613" y="1028700"/>
                  <a:pt x="693737" y="1092200"/>
                  <a:pt x="676275" y="1162050"/>
                </a:cubicBezTo>
                <a:cubicBezTo>
                  <a:pt x="658813" y="1231900"/>
                  <a:pt x="638969" y="1297781"/>
                  <a:pt x="609600" y="1362075"/>
                </a:cubicBezTo>
                <a:cubicBezTo>
                  <a:pt x="580231" y="1426369"/>
                  <a:pt x="568325" y="1454150"/>
                  <a:pt x="500063" y="1547812"/>
                </a:cubicBezTo>
                <a:cubicBezTo>
                  <a:pt x="431801" y="1641474"/>
                  <a:pt x="226219" y="1755775"/>
                  <a:pt x="142875" y="1809750"/>
                </a:cubicBezTo>
                <a:cubicBezTo>
                  <a:pt x="59531" y="1863725"/>
                  <a:pt x="34131" y="1851025"/>
                  <a:pt x="0" y="1871663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5857876" y="2428876"/>
            <a:ext cx="1114425" cy="1666875"/>
          </a:xfrm>
          <a:custGeom>
            <a:avLst/>
            <a:gdLst>
              <a:gd name="connsiteX0" fmla="*/ 1114425 w 1114425"/>
              <a:gd name="connsiteY0" fmla="*/ 0 h 1666875"/>
              <a:gd name="connsiteX1" fmla="*/ 1028700 w 1114425"/>
              <a:gd name="connsiteY1" fmla="*/ 152400 h 1666875"/>
              <a:gd name="connsiteX2" fmla="*/ 904875 w 1114425"/>
              <a:gd name="connsiteY2" fmla="*/ 333375 h 1666875"/>
              <a:gd name="connsiteX3" fmla="*/ 790575 w 1114425"/>
              <a:gd name="connsiteY3" fmla="*/ 695325 h 1666875"/>
              <a:gd name="connsiteX4" fmla="*/ 695325 w 1114425"/>
              <a:gd name="connsiteY4" fmla="*/ 1019175 h 1666875"/>
              <a:gd name="connsiteX5" fmla="*/ 581025 w 1114425"/>
              <a:gd name="connsiteY5" fmla="*/ 1285875 h 1666875"/>
              <a:gd name="connsiteX6" fmla="*/ 314325 w 1114425"/>
              <a:gd name="connsiteY6" fmla="*/ 1495425 h 1666875"/>
              <a:gd name="connsiteX7" fmla="*/ 0 w 1114425"/>
              <a:gd name="connsiteY7" fmla="*/ 1666875 h 1666875"/>
              <a:gd name="connsiteX0" fmla="*/ 1114425 w 1114425"/>
              <a:gd name="connsiteY0" fmla="*/ 0 h 1666875"/>
              <a:gd name="connsiteX1" fmla="*/ 1028700 w 1114425"/>
              <a:gd name="connsiteY1" fmla="*/ 152400 h 1666875"/>
              <a:gd name="connsiteX2" fmla="*/ 928688 w 1114425"/>
              <a:gd name="connsiteY2" fmla="*/ 366712 h 1666875"/>
              <a:gd name="connsiteX3" fmla="*/ 790575 w 1114425"/>
              <a:gd name="connsiteY3" fmla="*/ 695325 h 1666875"/>
              <a:gd name="connsiteX4" fmla="*/ 695325 w 1114425"/>
              <a:gd name="connsiteY4" fmla="*/ 1019175 h 1666875"/>
              <a:gd name="connsiteX5" fmla="*/ 581025 w 1114425"/>
              <a:gd name="connsiteY5" fmla="*/ 1285875 h 1666875"/>
              <a:gd name="connsiteX6" fmla="*/ 314325 w 1114425"/>
              <a:gd name="connsiteY6" fmla="*/ 1495425 h 1666875"/>
              <a:gd name="connsiteX7" fmla="*/ 0 w 1114425"/>
              <a:gd name="connsiteY7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25" h="1666875">
                <a:moveTo>
                  <a:pt x="1114425" y="0"/>
                </a:moveTo>
                <a:cubicBezTo>
                  <a:pt x="1089025" y="48419"/>
                  <a:pt x="1059656" y="91281"/>
                  <a:pt x="1028700" y="152400"/>
                </a:cubicBezTo>
                <a:cubicBezTo>
                  <a:pt x="997744" y="213519"/>
                  <a:pt x="968376" y="276224"/>
                  <a:pt x="928688" y="366712"/>
                </a:cubicBezTo>
                <a:cubicBezTo>
                  <a:pt x="889000" y="457200"/>
                  <a:pt x="829469" y="586581"/>
                  <a:pt x="790575" y="695325"/>
                </a:cubicBezTo>
                <a:cubicBezTo>
                  <a:pt x="751681" y="804069"/>
                  <a:pt x="730250" y="920750"/>
                  <a:pt x="695325" y="1019175"/>
                </a:cubicBezTo>
                <a:cubicBezTo>
                  <a:pt x="660400" y="1117600"/>
                  <a:pt x="644525" y="1206500"/>
                  <a:pt x="581025" y="1285875"/>
                </a:cubicBezTo>
                <a:cubicBezTo>
                  <a:pt x="517525" y="1365250"/>
                  <a:pt x="411162" y="1431925"/>
                  <a:pt x="314325" y="1495425"/>
                </a:cubicBezTo>
                <a:cubicBezTo>
                  <a:pt x="217488" y="1558925"/>
                  <a:pt x="108744" y="1612900"/>
                  <a:pt x="0" y="1666875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5848351" y="2552701"/>
            <a:ext cx="1304925" cy="1638383"/>
          </a:xfrm>
          <a:custGeom>
            <a:avLst/>
            <a:gdLst>
              <a:gd name="connsiteX0" fmla="*/ 1304925 w 1304925"/>
              <a:gd name="connsiteY0" fmla="*/ 0 h 1638375"/>
              <a:gd name="connsiteX1" fmla="*/ 1181100 w 1304925"/>
              <a:gd name="connsiteY1" fmla="*/ 104775 h 1638375"/>
              <a:gd name="connsiteX2" fmla="*/ 1028700 w 1304925"/>
              <a:gd name="connsiteY2" fmla="*/ 361950 h 1638375"/>
              <a:gd name="connsiteX3" fmla="*/ 923925 w 1304925"/>
              <a:gd name="connsiteY3" fmla="*/ 600075 h 1638375"/>
              <a:gd name="connsiteX4" fmla="*/ 790575 w 1304925"/>
              <a:gd name="connsiteY4" fmla="*/ 847725 h 1638375"/>
              <a:gd name="connsiteX5" fmla="*/ 676275 w 1304925"/>
              <a:gd name="connsiteY5" fmla="*/ 1095375 h 1638375"/>
              <a:gd name="connsiteX6" fmla="*/ 504825 w 1304925"/>
              <a:gd name="connsiteY6" fmla="*/ 1295400 h 1638375"/>
              <a:gd name="connsiteX7" fmla="*/ 247650 w 1304925"/>
              <a:gd name="connsiteY7" fmla="*/ 1543050 h 1638375"/>
              <a:gd name="connsiteX8" fmla="*/ 57150 w 1304925"/>
              <a:gd name="connsiteY8" fmla="*/ 1600200 h 1638375"/>
              <a:gd name="connsiteX9" fmla="*/ 0 w 1304925"/>
              <a:gd name="connsiteY9" fmla="*/ 1638300 h 1638375"/>
              <a:gd name="connsiteX0" fmla="*/ 1304925 w 1304925"/>
              <a:gd name="connsiteY0" fmla="*/ 0 h 1638375"/>
              <a:gd name="connsiteX1" fmla="*/ 1181100 w 1304925"/>
              <a:gd name="connsiteY1" fmla="*/ 104775 h 1638375"/>
              <a:gd name="connsiteX2" fmla="*/ 1028700 w 1304925"/>
              <a:gd name="connsiteY2" fmla="*/ 361950 h 1638375"/>
              <a:gd name="connsiteX3" fmla="*/ 909637 w 1304925"/>
              <a:gd name="connsiteY3" fmla="*/ 600075 h 1638375"/>
              <a:gd name="connsiteX4" fmla="*/ 790575 w 1304925"/>
              <a:gd name="connsiteY4" fmla="*/ 847725 h 1638375"/>
              <a:gd name="connsiteX5" fmla="*/ 676275 w 1304925"/>
              <a:gd name="connsiteY5" fmla="*/ 1095375 h 1638375"/>
              <a:gd name="connsiteX6" fmla="*/ 504825 w 1304925"/>
              <a:gd name="connsiteY6" fmla="*/ 1295400 h 1638375"/>
              <a:gd name="connsiteX7" fmla="*/ 247650 w 1304925"/>
              <a:gd name="connsiteY7" fmla="*/ 1543050 h 1638375"/>
              <a:gd name="connsiteX8" fmla="*/ 57150 w 1304925"/>
              <a:gd name="connsiteY8" fmla="*/ 1600200 h 1638375"/>
              <a:gd name="connsiteX9" fmla="*/ 0 w 1304925"/>
              <a:gd name="connsiteY9" fmla="*/ 1638300 h 1638375"/>
              <a:gd name="connsiteX0" fmla="*/ 1304925 w 1304925"/>
              <a:gd name="connsiteY0" fmla="*/ 0 h 1638375"/>
              <a:gd name="connsiteX1" fmla="*/ 1181100 w 1304925"/>
              <a:gd name="connsiteY1" fmla="*/ 104775 h 1638375"/>
              <a:gd name="connsiteX2" fmla="*/ 1019175 w 1304925"/>
              <a:gd name="connsiteY2" fmla="*/ 361950 h 1638375"/>
              <a:gd name="connsiteX3" fmla="*/ 909637 w 1304925"/>
              <a:gd name="connsiteY3" fmla="*/ 600075 h 1638375"/>
              <a:gd name="connsiteX4" fmla="*/ 790575 w 1304925"/>
              <a:gd name="connsiteY4" fmla="*/ 847725 h 1638375"/>
              <a:gd name="connsiteX5" fmla="*/ 676275 w 1304925"/>
              <a:gd name="connsiteY5" fmla="*/ 1095375 h 1638375"/>
              <a:gd name="connsiteX6" fmla="*/ 504825 w 1304925"/>
              <a:gd name="connsiteY6" fmla="*/ 1295400 h 1638375"/>
              <a:gd name="connsiteX7" fmla="*/ 247650 w 1304925"/>
              <a:gd name="connsiteY7" fmla="*/ 1543050 h 1638375"/>
              <a:gd name="connsiteX8" fmla="*/ 57150 w 1304925"/>
              <a:gd name="connsiteY8" fmla="*/ 1600200 h 1638375"/>
              <a:gd name="connsiteX9" fmla="*/ 0 w 1304925"/>
              <a:gd name="connsiteY9" fmla="*/ 1638300 h 1638375"/>
              <a:gd name="connsiteX0" fmla="*/ 1304925 w 1304925"/>
              <a:gd name="connsiteY0" fmla="*/ 0 h 1638375"/>
              <a:gd name="connsiteX1" fmla="*/ 1181100 w 1304925"/>
              <a:gd name="connsiteY1" fmla="*/ 104775 h 1638375"/>
              <a:gd name="connsiteX2" fmla="*/ 1019175 w 1304925"/>
              <a:gd name="connsiteY2" fmla="*/ 361950 h 1638375"/>
              <a:gd name="connsiteX3" fmla="*/ 909637 w 1304925"/>
              <a:gd name="connsiteY3" fmla="*/ 600075 h 1638375"/>
              <a:gd name="connsiteX4" fmla="*/ 790575 w 1304925"/>
              <a:gd name="connsiteY4" fmla="*/ 847725 h 1638375"/>
              <a:gd name="connsiteX5" fmla="*/ 695325 w 1304925"/>
              <a:gd name="connsiteY5" fmla="*/ 1114425 h 1638375"/>
              <a:gd name="connsiteX6" fmla="*/ 504825 w 1304925"/>
              <a:gd name="connsiteY6" fmla="*/ 1295400 h 1638375"/>
              <a:gd name="connsiteX7" fmla="*/ 247650 w 1304925"/>
              <a:gd name="connsiteY7" fmla="*/ 1543050 h 1638375"/>
              <a:gd name="connsiteX8" fmla="*/ 57150 w 1304925"/>
              <a:gd name="connsiteY8" fmla="*/ 1600200 h 1638375"/>
              <a:gd name="connsiteX9" fmla="*/ 0 w 1304925"/>
              <a:gd name="connsiteY9" fmla="*/ 1638300 h 1638375"/>
              <a:gd name="connsiteX0" fmla="*/ 1304925 w 1304925"/>
              <a:gd name="connsiteY0" fmla="*/ 0 h 1638375"/>
              <a:gd name="connsiteX1" fmla="*/ 1181100 w 1304925"/>
              <a:gd name="connsiteY1" fmla="*/ 104775 h 1638375"/>
              <a:gd name="connsiteX2" fmla="*/ 1019175 w 1304925"/>
              <a:gd name="connsiteY2" fmla="*/ 361950 h 1638375"/>
              <a:gd name="connsiteX3" fmla="*/ 909637 w 1304925"/>
              <a:gd name="connsiteY3" fmla="*/ 600075 h 1638375"/>
              <a:gd name="connsiteX4" fmla="*/ 790575 w 1304925"/>
              <a:gd name="connsiteY4" fmla="*/ 847725 h 1638375"/>
              <a:gd name="connsiteX5" fmla="*/ 695325 w 1304925"/>
              <a:gd name="connsiteY5" fmla="*/ 1114425 h 1638375"/>
              <a:gd name="connsiteX6" fmla="*/ 519112 w 1304925"/>
              <a:gd name="connsiteY6" fmla="*/ 1319212 h 1638375"/>
              <a:gd name="connsiteX7" fmla="*/ 247650 w 1304925"/>
              <a:gd name="connsiteY7" fmla="*/ 1543050 h 1638375"/>
              <a:gd name="connsiteX8" fmla="*/ 57150 w 1304925"/>
              <a:gd name="connsiteY8" fmla="*/ 1600200 h 1638375"/>
              <a:gd name="connsiteX9" fmla="*/ 0 w 1304925"/>
              <a:gd name="connsiteY9" fmla="*/ 1638300 h 1638375"/>
              <a:gd name="connsiteX0" fmla="*/ 1304925 w 1304925"/>
              <a:gd name="connsiteY0" fmla="*/ 0 h 1638383"/>
              <a:gd name="connsiteX1" fmla="*/ 1181100 w 1304925"/>
              <a:gd name="connsiteY1" fmla="*/ 104775 h 1638383"/>
              <a:gd name="connsiteX2" fmla="*/ 1019175 w 1304925"/>
              <a:gd name="connsiteY2" fmla="*/ 361950 h 1638383"/>
              <a:gd name="connsiteX3" fmla="*/ 909637 w 1304925"/>
              <a:gd name="connsiteY3" fmla="*/ 600075 h 1638383"/>
              <a:gd name="connsiteX4" fmla="*/ 790575 w 1304925"/>
              <a:gd name="connsiteY4" fmla="*/ 847725 h 1638383"/>
              <a:gd name="connsiteX5" fmla="*/ 695325 w 1304925"/>
              <a:gd name="connsiteY5" fmla="*/ 1114425 h 1638383"/>
              <a:gd name="connsiteX6" fmla="*/ 519112 w 1304925"/>
              <a:gd name="connsiteY6" fmla="*/ 1319212 h 1638383"/>
              <a:gd name="connsiteX7" fmla="*/ 242888 w 1304925"/>
              <a:gd name="connsiteY7" fmla="*/ 1528762 h 1638383"/>
              <a:gd name="connsiteX8" fmla="*/ 57150 w 1304925"/>
              <a:gd name="connsiteY8" fmla="*/ 1600200 h 1638383"/>
              <a:gd name="connsiteX9" fmla="*/ 0 w 1304925"/>
              <a:gd name="connsiteY9" fmla="*/ 1638300 h 1638383"/>
              <a:gd name="connsiteX0" fmla="*/ 1304925 w 1304925"/>
              <a:gd name="connsiteY0" fmla="*/ 0 h 1638383"/>
              <a:gd name="connsiteX1" fmla="*/ 1181100 w 1304925"/>
              <a:gd name="connsiteY1" fmla="*/ 104775 h 1638383"/>
              <a:gd name="connsiteX2" fmla="*/ 1019175 w 1304925"/>
              <a:gd name="connsiteY2" fmla="*/ 361950 h 1638383"/>
              <a:gd name="connsiteX3" fmla="*/ 909637 w 1304925"/>
              <a:gd name="connsiteY3" fmla="*/ 600075 h 1638383"/>
              <a:gd name="connsiteX4" fmla="*/ 790575 w 1304925"/>
              <a:gd name="connsiteY4" fmla="*/ 847725 h 1638383"/>
              <a:gd name="connsiteX5" fmla="*/ 695325 w 1304925"/>
              <a:gd name="connsiteY5" fmla="*/ 1114425 h 1638383"/>
              <a:gd name="connsiteX6" fmla="*/ 519112 w 1304925"/>
              <a:gd name="connsiteY6" fmla="*/ 1319212 h 1638383"/>
              <a:gd name="connsiteX7" fmla="*/ 242888 w 1304925"/>
              <a:gd name="connsiteY7" fmla="*/ 1528762 h 1638383"/>
              <a:gd name="connsiteX8" fmla="*/ 104775 w 1304925"/>
              <a:gd name="connsiteY8" fmla="*/ 1600200 h 1638383"/>
              <a:gd name="connsiteX9" fmla="*/ 0 w 1304925"/>
              <a:gd name="connsiteY9" fmla="*/ 1638300 h 163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925" h="1638383">
                <a:moveTo>
                  <a:pt x="1304925" y="0"/>
                </a:moveTo>
                <a:cubicBezTo>
                  <a:pt x="1266031" y="22225"/>
                  <a:pt x="1228725" y="44450"/>
                  <a:pt x="1181100" y="104775"/>
                </a:cubicBezTo>
                <a:cubicBezTo>
                  <a:pt x="1133475" y="165100"/>
                  <a:pt x="1064419" y="279400"/>
                  <a:pt x="1019175" y="361950"/>
                </a:cubicBezTo>
                <a:cubicBezTo>
                  <a:pt x="973931" y="444500"/>
                  <a:pt x="947737" y="519113"/>
                  <a:pt x="909637" y="600075"/>
                </a:cubicBezTo>
                <a:cubicBezTo>
                  <a:pt x="871537" y="681038"/>
                  <a:pt x="826294" y="762000"/>
                  <a:pt x="790575" y="847725"/>
                </a:cubicBezTo>
                <a:cubicBezTo>
                  <a:pt x="754856" y="933450"/>
                  <a:pt x="740569" y="1035844"/>
                  <a:pt x="695325" y="1114425"/>
                </a:cubicBezTo>
                <a:cubicBezTo>
                  <a:pt x="650081" y="1193006"/>
                  <a:pt x="594518" y="1250156"/>
                  <a:pt x="519112" y="1319212"/>
                </a:cubicBezTo>
                <a:cubicBezTo>
                  <a:pt x="443706" y="1388268"/>
                  <a:pt x="311944" y="1481931"/>
                  <a:pt x="242888" y="1528762"/>
                </a:cubicBezTo>
                <a:cubicBezTo>
                  <a:pt x="173832" y="1575593"/>
                  <a:pt x="145256" y="1581944"/>
                  <a:pt x="104775" y="1600200"/>
                </a:cubicBezTo>
                <a:cubicBezTo>
                  <a:pt x="64294" y="1618456"/>
                  <a:pt x="11112" y="1639887"/>
                  <a:pt x="0" y="163830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 22"/>
          <p:cNvSpPr/>
          <p:nvPr/>
        </p:nvSpPr>
        <p:spPr>
          <a:xfrm>
            <a:off x="5334001" y="2447926"/>
            <a:ext cx="1133475" cy="1647825"/>
          </a:xfrm>
          <a:custGeom>
            <a:avLst/>
            <a:gdLst>
              <a:gd name="connsiteX0" fmla="*/ 0 w 1133475"/>
              <a:gd name="connsiteY0" fmla="*/ 0 h 1647825"/>
              <a:gd name="connsiteX1" fmla="*/ 104775 w 1133475"/>
              <a:gd name="connsiteY1" fmla="*/ 142875 h 1647825"/>
              <a:gd name="connsiteX2" fmla="*/ 228600 w 1133475"/>
              <a:gd name="connsiteY2" fmla="*/ 400050 h 1647825"/>
              <a:gd name="connsiteX3" fmla="*/ 361950 w 1133475"/>
              <a:gd name="connsiteY3" fmla="*/ 762000 h 1647825"/>
              <a:gd name="connsiteX4" fmla="*/ 466725 w 1133475"/>
              <a:gd name="connsiteY4" fmla="*/ 1019175 h 1647825"/>
              <a:gd name="connsiteX5" fmla="*/ 676275 w 1133475"/>
              <a:gd name="connsiteY5" fmla="*/ 1390650 h 1647825"/>
              <a:gd name="connsiteX6" fmla="*/ 1133475 w 1133475"/>
              <a:gd name="connsiteY6" fmla="*/ 1647825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5" h="1647825">
                <a:moveTo>
                  <a:pt x="0" y="0"/>
                </a:moveTo>
                <a:cubicBezTo>
                  <a:pt x="33337" y="38100"/>
                  <a:pt x="66675" y="76200"/>
                  <a:pt x="104775" y="142875"/>
                </a:cubicBezTo>
                <a:cubicBezTo>
                  <a:pt x="142875" y="209550"/>
                  <a:pt x="185738" y="296863"/>
                  <a:pt x="228600" y="400050"/>
                </a:cubicBezTo>
                <a:cubicBezTo>
                  <a:pt x="271462" y="503237"/>
                  <a:pt x="322263" y="658813"/>
                  <a:pt x="361950" y="762000"/>
                </a:cubicBezTo>
                <a:cubicBezTo>
                  <a:pt x="401637" y="865187"/>
                  <a:pt x="414338" y="914400"/>
                  <a:pt x="466725" y="1019175"/>
                </a:cubicBezTo>
                <a:cubicBezTo>
                  <a:pt x="519112" y="1123950"/>
                  <a:pt x="565150" y="1285875"/>
                  <a:pt x="676275" y="1390650"/>
                </a:cubicBezTo>
                <a:cubicBezTo>
                  <a:pt x="787400" y="1495425"/>
                  <a:pt x="1057275" y="1612900"/>
                  <a:pt x="1133475" y="1647825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5162551" y="2552701"/>
            <a:ext cx="1304925" cy="1609725"/>
          </a:xfrm>
          <a:custGeom>
            <a:avLst/>
            <a:gdLst>
              <a:gd name="connsiteX0" fmla="*/ 0 w 1304925"/>
              <a:gd name="connsiteY0" fmla="*/ 0 h 1609725"/>
              <a:gd name="connsiteX1" fmla="*/ 209550 w 1304925"/>
              <a:gd name="connsiteY1" fmla="*/ 209550 h 1609725"/>
              <a:gd name="connsiteX2" fmla="*/ 371475 w 1304925"/>
              <a:gd name="connsiteY2" fmla="*/ 542925 h 1609725"/>
              <a:gd name="connsiteX3" fmla="*/ 533400 w 1304925"/>
              <a:gd name="connsiteY3" fmla="*/ 857250 h 1609725"/>
              <a:gd name="connsiteX4" fmla="*/ 714375 w 1304925"/>
              <a:gd name="connsiteY4" fmla="*/ 1238250 h 1609725"/>
              <a:gd name="connsiteX5" fmla="*/ 971550 w 1304925"/>
              <a:gd name="connsiteY5" fmla="*/ 1476375 h 1609725"/>
              <a:gd name="connsiteX6" fmla="*/ 1304925 w 1304925"/>
              <a:gd name="connsiteY6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925" h="1609725">
                <a:moveTo>
                  <a:pt x="0" y="0"/>
                </a:moveTo>
                <a:cubicBezTo>
                  <a:pt x="73819" y="59531"/>
                  <a:pt x="147638" y="119063"/>
                  <a:pt x="209550" y="209550"/>
                </a:cubicBezTo>
                <a:cubicBezTo>
                  <a:pt x="271462" y="300037"/>
                  <a:pt x="317500" y="434975"/>
                  <a:pt x="371475" y="542925"/>
                </a:cubicBezTo>
                <a:cubicBezTo>
                  <a:pt x="425450" y="650875"/>
                  <a:pt x="476250" y="741363"/>
                  <a:pt x="533400" y="857250"/>
                </a:cubicBezTo>
                <a:cubicBezTo>
                  <a:pt x="590550" y="973138"/>
                  <a:pt x="641350" y="1135063"/>
                  <a:pt x="714375" y="1238250"/>
                </a:cubicBezTo>
                <a:cubicBezTo>
                  <a:pt x="787400" y="1341437"/>
                  <a:pt x="873125" y="1414463"/>
                  <a:pt x="971550" y="1476375"/>
                </a:cubicBezTo>
                <a:cubicBezTo>
                  <a:pt x="1069975" y="1538287"/>
                  <a:pt x="1187450" y="1574006"/>
                  <a:pt x="1304925" y="1609725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6162484" y="4239462"/>
            <a:ext cx="1200343" cy="884989"/>
          </a:xfrm>
          <a:custGeom>
            <a:avLst/>
            <a:gdLst>
              <a:gd name="connsiteX0" fmla="*/ 24226 w 1214851"/>
              <a:gd name="connsiteY0" fmla="*/ 888816 h 888816"/>
              <a:gd name="connsiteX1" fmla="*/ 14701 w 1214851"/>
              <a:gd name="connsiteY1" fmla="*/ 669741 h 888816"/>
              <a:gd name="connsiteX2" fmla="*/ 33751 w 1214851"/>
              <a:gd name="connsiteY2" fmla="*/ 355416 h 888816"/>
              <a:gd name="connsiteX3" fmla="*/ 5176 w 1214851"/>
              <a:gd name="connsiteY3" fmla="*/ 250641 h 888816"/>
              <a:gd name="connsiteX4" fmla="*/ 157576 w 1214851"/>
              <a:gd name="connsiteY4" fmla="*/ 12516 h 888816"/>
              <a:gd name="connsiteX5" fmla="*/ 538576 w 1214851"/>
              <a:gd name="connsiteY5" fmla="*/ 60141 h 888816"/>
              <a:gd name="connsiteX6" fmla="*/ 881476 w 1214851"/>
              <a:gd name="connsiteY6" fmla="*/ 288741 h 888816"/>
              <a:gd name="connsiteX7" fmla="*/ 1157701 w 1214851"/>
              <a:gd name="connsiteY7" fmla="*/ 564966 h 888816"/>
              <a:gd name="connsiteX8" fmla="*/ 1214851 w 1214851"/>
              <a:gd name="connsiteY8" fmla="*/ 860241 h 888816"/>
              <a:gd name="connsiteX0" fmla="*/ 9801 w 1200426"/>
              <a:gd name="connsiteY0" fmla="*/ 884989 h 884989"/>
              <a:gd name="connsiteX1" fmla="*/ 276 w 1200426"/>
              <a:gd name="connsiteY1" fmla="*/ 665914 h 884989"/>
              <a:gd name="connsiteX2" fmla="*/ 19326 w 1200426"/>
              <a:gd name="connsiteY2" fmla="*/ 351589 h 884989"/>
              <a:gd name="connsiteX3" fmla="*/ 44091 w 1200426"/>
              <a:gd name="connsiteY3" fmla="*/ 193474 h 884989"/>
              <a:gd name="connsiteX4" fmla="*/ 143151 w 1200426"/>
              <a:gd name="connsiteY4" fmla="*/ 8689 h 884989"/>
              <a:gd name="connsiteX5" fmla="*/ 524151 w 1200426"/>
              <a:gd name="connsiteY5" fmla="*/ 56314 h 884989"/>
              <a:gd name="connsiteX6" fmla="*/ 867051 w 1200426"/>
              <a:gd name="connsiteY6" fmla="*/ 284914 h 884989"/>
              <a:gd name="connsiteX7" fmla="*/ 1143276 w 1200426"/>
              <a:gd name="connsiteY7" fmla="*/ 561139 h 884989"/>
              <a:gd name="connsiteX8" fmla="*/ 1200426 w 1200426"/>
              <a:gd name="connsiteY8" fmla="*/ 856414 h 884989"/>
              <a:gd name="connsiteX0" fmla="*/ 9718 w 1200343"/>
              <a:gd name="connsiteY0" fmla="*/ 884989 h 884989"/>
              <a:gd name="connsiteX1" fmla="*/ 193 w 1200343"/>
              <a:gd name="connsiteY1" fmla="*/ 665914 h 884989"/>
              <a:gd name="connsiteX2" fmla="*/ 17337 w 1200343"/>
              <a:gd name="connsiteY2" fmla="*/ 423979 h 884989"/>
              <a:gd name="connsiteX3" fmla="*/ 19243 w 1200343"/>
              <a:gd name="connsiteY3" fmla="*/ 351589 h 884989"/>
              <a:gd name="connsiteX4" fmla="*/ 44008 w 1200343"/>
              <a:gd name="connsiteY4" fmla="*/ 193474 h 884989"/>
              <a:gd name="connsiteX5" fmla="*/ 143068 w 1200343"/>
              <a:gd name="connsiteY5" fmla="*/ 8689 h 884989"/>
              <a:gd name="connsiteX6" fmla="*/ 524068 w 1200343"/>
              <a:gd name="connsiteY6" fmla="*/ 56314 h 884989"/>
              <a:gd name="connsiteX7" fmla="*/ 866968 w 1200343"/>
              <a:gd name="connsiteY7" fmla="*/ 284914 h 884989"/>
              <a:gd name="connsiteX8" fmla="*/ 1143193 w 1200343"/>
              <a:gd name="connsiteY8" fmla="*/ 561139 h 884989"/>
              <a:gd name="connsiteX9" fmla="*/ 1200343 w 1200343"/>
              <a:gd name="connsiteY9" fmla="*/ 856414 h 88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0343" h="884989">
                <a:moveTo>
                  <a:pt x="9718" y="884989"/>
                </a:moveTo>
                <a:cubicBezTo>
                  <a:pt x="4162" y="819901"/>
                  <a:pt x="-1077" y="742749"/>
                  <a:pt x="193" y="665914"/>
                </a:cubicBezTo>
                <a:cubicBezTo>
                  <a:pt x="1463" y="589079"/>
                  <a:pt x="14162" y="476366"/>
                  <a:pt x="17337" y="423979"/>
                </a:cubicBezTo>
                <a:cubicBezTo>
                  <a:pt x="20512" y="371592"/>
                  <a:pt x="14798" y="386196"/>
                  <a:pt x="19243" y="351589"/>
                </a:cubicBezTo>
                <a:cubicBezTo>
                  <a:pt x="17656" y="281739"/>
                  <a:pt x="23371" y="250624"/>
                  <a:pt x="44008" y="193474"/>
                </a:cubicBezTo>
                <a:cubicBezTo>
                  <a:pt x="64645" y="136324"/>
                  <a:pt x="63058" y="31549"/>
                  <a:pt x="143068" y="8689"/>
                </a:cubicBezTo>
                <a:cubicBezTo>
                  <a:pt x="223078" y="-14171"/>
                  <a:pt x="403418" y="10277"/>
                  <a:pt x="524068" y="56314"/>
                </a:cubicBezTo>
                <a:cubicBezTo>
                  <a:pt x="644718" y="102351"/>
                  <a:pt x="763781" y="200777"/>
                  <a:pt x="866968" y="284914"/>
                </a:cubicBezTo>
                <a:cubicBezTo>
                  <a:pt x="970155" y="369051"/>
                  <a:pt x="1087631" y="465889"/>
                  <a:pt x="1143193" y="561139"/>
                </a:cubicBezTo>
                <a:cubicBezTo>
                  <a:pt x="1198756" y="656389"/>
                  <a:pt x="1189231" y="819902"/>
                  <a:pt x="1200343" y="856414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reeform 25"/>
          <p:cNvSpPr/>
          <p:nvPr/>
        </p:nvSpPr>
        <p:spPr>
          <a:xfrm>
            <a:off x="5012812" y="4256245"/>
            <a:ext cx="1167008" cy="896780"/>
          </a:xfrm>
          <a:custGeom>
            <a:avLst/>
            <a:gdLst>
              <a:gd name="connsiteX0" fmla="*/ 1121288 w 1121288"/>
              <a:gd name="connsiteY0" fmla="*/ 143104 h 895579"/>
              <a:gd name="connsiteX1" fmla="*/ 1016513 w 1121288"/>
              <a:gd name="connsiteY1" fmla="*/ 28804 h 895579"/>
              <a:gd name="connsiteX2" fmla="*/ 873638 w 1121288"/>
              <a:gd name="connsiteY2" fmla="*/ 229 h 895579"/>
              <a:gd name="connsiteX3" fmla="*/ 664088 w 1121288"/>
              <a:gd name="connsiteY3" fmla="*/ 38329 h 895579"/>
              <a:gd name="connsiteX4" fmla="*/ 397388 w 1121288"/>
              <a:gd name="connsiteY4" fmla="*/ 181204 h 895579"/>
              <a:gd name="connsiteX5" fmla="*/ 149738 w 1121288"/>
              <a:gd name="connsiteY5" fmla="*/ 362179 h 895579"/>
              <a:gd name="connsiteX6" fmla="*/ 16388 w 1121288"/>
              <a:gd name="connsiteY6" fmla="*/ 581254 h 895579"/>
              <a:gd name="connsiteX7" fmla="*/ 6863 w 1121288"/>
              <a:gd name="connsiteY7" fmla="*/ 895579 h 895579"/>
              <a:gd name="connsiteX0" fmla="*/ 1167008 w 1167008"/>
              <a:gd name="connsiteY0" fmla="*/ 220505 h 896780"/>
              <a:gd name="connsiteX1" fmla="*/ 1016513 w 1167008"/>
              <a:gd name="connsiteY1" fmla="*/ 30005 h 896780"/>
              <a:gd name="connsiteX2" fmla="*/ 873638 w 1167008"/>
              <a:gd name="connsiteY2" fmla="*/ 1430 h 896780"/>
              <a:gd name="connsiteX3" fmla="*/ 664088 w 1167008"/>
              <a:gd name="connsiteY3" fmla="*/ 39530 h 896780"/>
              <a:gd name="connsiteX4" fmla="*/ 397388 w 1167008"/>
              <a:gd name="connsiteY4" fmla="*/ 182405 h 896780"/>
              <a:gd name="connsiteX5" fmla="*/ 149738 w 1167008"/>
              <a:gd name="connsiteY5" fmla="*/ 363380 h 896780"/>
              <a:gd name="connsiteX6" fmla="*/ 16388 w 1167008"/>
              <a:gd name="connsiteY6" fmla="*/ 582455 h 896780"/>
              <a:gd name="connsiteX7" fmla="*/ 6863 w 1167008"/>
              <a:gd name="connsiteY7" fmla="*/ 896780 h 89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008" h="896780">
                <a:moveTo>
                  <a:pt x="1167008" y="220505"/>
                </a:moveTo>
                <a:cubicBezTo>
                  <a:pt x="1135258" y="175261"/>
                  <a:pt x="1065408" y="66517"/>
                  <a:pt x="1016513" y="30005"/>
                </a:cubicBezTo>
                <a:cubicBezTo>
                  <a:pt x="967618" y="-6507"/>
                  <a:pt x="932375" y="-157"/>
                  <a:pt x="873638" y="1430"/>
                </a:cubicBezTo>
                <a:cubicBezTo>
                  <a:pt x="814901" y="3017"/>
                  <a:pt x="743463" y="9367"/>
                  <a:pt x="664088" y="39530"/>
                </a:cubicBezTo>
                <a:cubicBezTo>
                  <a:pt x="584713" y="69692"/>
                  <a:pt x="483113" y="128430"/>
                  <a:pt x="397388" y="182405"/>
                </a:cubicBezTo>
                <a:cubicBezTo>
                  <a:pt x="311663" y="236380"/>
                  <a:pt x="213238" y="296705"/>
                  <a:pt x="149738" y="363380"/>
                </a:cubicBezTo>
                <a:cubicBezTo>
                  <a:pt x="86238" y="430055"/>
                  <a:pt x="40200" y="493555"/>
                  <a:pt x="16388" y="582455"/>
                </a:cubicBezTo>
                <a:cubicBezTo>
                  <a:pt x="-7425" y="671355"/>
                  <a:pt x="-281" y="784067"/>
                  <a:pt x="6863" y="896780"/>
                </a:cubicBez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reeform 27"/>
          <p:cNvSpPr/>
          <p:nvPr/>
        </p:nvSpPr>
        <p:spPr>
          <a:xfrm>
            <a:off x="6276975" y="3276601"/>
            <a:ext cx="1466850" cy="2200275"/>
          </a:xfrm>
          <a:custGeom>
            <a:avLst/>
            <a:gdLst>
              <a:gd name="connsiteX0" fmla="*/ 0 w 1466850"/>
              <a:gd name="connsiteY0" fmla="*/ 0 h 2200275"/>
              <a:gd name="connsiteX1" fmla="*/ 485775 w 1466850"/>
              <a:gd name="connsiteY1" fmla="*/ 704850 h 2200275"/>
              <a:gd name="connsiteX2" fmla="*/ 828675 w 1466850"/>
              <a:gd name="connsiteY2" fmla="*/ 1200150 h 2200275"/>
              <a:gd name="connsiteX3" fmla="*/ 1228725 w 1466850"/>
              <a:gd name="connsiteY3" fmla="*/ 1847850 h 2200275"/>
              <a:gd name="connsiteX4" fmla="*/ 1466850 w 1466850"/>
              <a:gd name="connsiteY4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2200275">
                <a:moveTo>
                  <a:pt x="0" y="0"/>
                </a:moveTo>
                <a:lnTo>
                  <a:pt x="485775" y="704850"/>
                </a:lnTo>
                <a:cubicBezTo>
                  <a:pt x="623888" y="904875"/>
                  <a:pt x="704850" y="1009650"/>
                  <a:pt x="828675" y="1200150"/>
                </a:cubicBezTo>
                <a:cubicBezTo>
                  <a:pt x="952500" y="1390650"/>
                  <a:pt x="1122363" y="1681163"/>
                  <a:pt x="1228725" y="1847850"/>
                </a:cubicBezTo>
                <a:cubicBezTo>
                  <a:pt x="1335087" y="2014537"/>
                  <a:pt x="1422400" y="2141538"/>
                  <a:pt x="1466850" y="2200275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reeform 28"/>
          <p:cNvSpPr/>
          <p:nvPr/>
        </p:nvSpPr>
        <p:spPr>
          <a:xfrm>
            <a:off x="4692197" y="3314700"/>
            <a:ext cx="1318079" cy="2148114"/>
          </a:xfrm>
          <a:custGeom>
            <a:avLst/>
            <a:gdLst>
              <a:gd name="connsiteX0" fmla="*/ 1390650 w 1390650"/>
              <a:gd name="connsiteY0" fmla="*/ 0 h 2133600"/>
              <a:gd name="connsiteX1" fmla="*/ 1190625 w 1390650"/>
              <a:gd name="connsiteY1" fmla="*/ 266700 h 2133600"/>
              <a:gd name="connsiteX2" fmla="*/ 819150 w 1390650"/>
              <a:gd name="connsiteY2" fmla="*/ 847725 h 2133600"/>
              <a:gd name="connsiteX3" fmla="*/ 0 w 1390650"/>
              <a:gd name="connsiteY3" fmla="*/ 2133600 h 2133600"/>
              <a:gd name="connsiteX0" fmla="*/ 1390650 w 1390650"/>
              <a:gd name="connsiteY0" fmla="*/ 0 h 2133600"/>
              <a:gd name="connsiteX1" fmla="*/ 1190625 w 1390650"/>
              <a:gd name="connsiteY1" fmla="*/ 266700 h 2133600"/>
              <a:gd name="connsiteX2" fmla="*/ 572407 w 1390650"/>
              <a:gd name="connsiteY2" fmla="*/ 1152525 h 2133600"/>
              <a:gd name="connsiteX3" fmla="*/ 0 w 1390650"/>
              <a:gd name="connsiteY3" fmla="*/ 2133600 h 2133600"/>
              <a:gd name="connsiteX0" fmla="*/ 1318079 w 1318079"/>
              <a:gd name="connsiteY0" fmla="*/ 0 h 2148114"/>
              <a:gd name="connsiteX1" fmla="*/ 1118054 w 1318079"/>
              <a:gd name="connsiteY1" fmla="*/ 266700 h 2148114"/>
              <a:gd name="connsiteX2" fmla="*/ 499836 w 1318079"/>
              <a:gd name="connsiteY2" fmla="*/ 1152525 h 2148114"/>
              <a:gd name="connsiteX3" fmla="*/ 0 w 1318079"/>
              <a:gd name="connsiteY3" fmla="*/ 2148114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079" h="2148114">
                <a:moveTo>
                  <a:pt x="1318079" y="0"/>
                </a:moveTo>
                <a:cubicBezTo>
                  <a:pt x="1265691" y="62706"/>
                  <a:pt x="1254428" y="74613"/>
                  <a:pt x="1118054" y="266700"/>
                </a:cubicBezTo>
                <a:cubicBezTo>
                  <a:pt x="981680" y="458788"/>
                  <a:pt x="686178" y="838956"/>
                  <a:pt x="499836" y="1152525"/>
                </a:cubicBezTo>
                <a:cubicBezTo>
                  <a:pt x="313494" y="1466094"/>
                  <a:pt x="166612" y="1816251"/>
                  <a:pt x="0" y="2148114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reeform 29"/>
          <p:cNvSpPr/>
          <p:nvPr/>
        </p:nvSpPr>
        <p:spPr>
          <a:xfrm>
            <a:off x="7038975" y="3407392"/>
            <a:ext cx="1630172" cy="165956"/>
          </a:xfrm>
          <a:custGeom>
            <a:avLst/>
            <a:gdLst>
              <a:gd name="connsiteX0" fmla="*/ 0 w 1630172"/>
              <a:gd name="connsiteY0" fmla="*/ 58352 h 155075"/>
              <a:gd name="connsiteX1" fmla="*/ 190500 w 1630172"/>
              <a:gd name="connsiteY1" fmla="*/ 1202 h 155075"/>
              <a:gd name="connsiteX2" fmla="*/ 495300 w 1630172"/>
              <a:gd name="connsiteY2" fmla="*/ 20252 h 155075"/>
              <a:gd name="connsiteX3" fmla="*/ 1047750 w 1630172"/>
              <a:gd name="connsiteY3" fmla="*/ 29777 h 155075"/>
              <a:gd name="connsiteX4" fmla="*/ 1562100 w 1630172"/>
              <a:gd name="connsiteY4" fmla="*/ 144077 h 155075"/>
              <a:gd name="connsiteX5" fmla="*/ 1609725 w 1630172"/>
              <a:gd name="connsiteY5" fmla="*/ 144077 h 155075"/>
              <a:gd name="connsiteX0" fmla="*/ 0 w 1630172"/>
              <a:gd name="connsiteY0" fmla="*/ 64682 h 161405"/>
              <a:gd name="connsiteX1" fmla="*/ 190500 w 1630172"/>
              <a:gd name="connsiteY1" fmla="*/ 7532 h 161405"/>
              <a:gd name="connsiteX2" fmla="*/ 548640 w 1630172"/>
              <a:gd name="connsiteY2" fmla="*/ 3722 h 161405"/>
              <a:gd name="connsiteX3" fmla="*/ 1047750 w 1630172"/>
              <a:gd name="connsiteY3" fmla="*/ 36107 h 161405"/>
              <a:gd name="connsiteX4" fmla="*/ 1562100 w 1630172"/>
              <a:gd name="connsiteY4" fmla="*/ 150407 h 161405"/>
              <a:gd name="connsiteX5" fmla="*/ 1609725 w 1630172"/>
              <a:gd name="connsiteY5" fmla="*/ 150407 h 161405"/>
              <a:gd name="connsiteX0" fmla="*/ 0 w 1630172"/>
              <a:gd name="connsiteY0" fmla="*/ 62098 h 158821"/>
              <a:gd name="connsiteX1" fmla="*/ 259080 w 1630172"/>
              <a:gd name="connsiteY1" fmla="*/ 12568 h 158821"/>
              <a:gd name="connsiteX2" fmla="*/ 548640 w 1630172"/>
              <a:gd name="connsiteY2" fmla="*/ 1138 h 158821"/>
              <a:gd name="connsiteX3" fmla="*/ 1047750 w 1630172"/>
              <a:gd name="connsiteY3" fmla="*/ 33523 h 158821"/>
              <a:gd name="connsiteX4" fmla="*/ 1562100 w 1630172"/>
              <a:gd name="connsiteY4" fmla="*/ 147823 h 158821"/>
              <a:gd name="connsiteX5" fmla="*/ 1609725 w 1630172"/>
              <a:gd name="connsiteY5" fmla="*/ 147823 h 158821"/>
              <a:gd name="connsiteX0" fmla="*/ 0 w 1630172"/>
              <a:gd name="connsiteY0" fmla="*/ 69233 h 165956"/>
              <a:gd name="connsiteX1" fmla="*/ 259080 w 1630172"/>
              <a:gd name="connsiteY1" fmla="*/ 19703 h 165956"/>
              <a:gd name="connsiteX2" fmla="*/ 586740 w 1630172"/>
              <a:gd name="connsiteY2" fmla="*/ 653 h 165956"/>
              <a:gd name="connsiteX3" fmla="*/ 1047750 w 1630172"/>
              <a:gd name="connsiteY3" fmla="*/ 40658 h 165956"/>
              <a:gd name="connsiteX4" fmla="*/ 1562100 w 1630172"/>
              <a:gd name="connsiteY4" fmla="*/ 154958 h 165956"/>
              <a:gd name="connsiteX5" fmla="*/ 1609725 w 1630172"/>
              <a:gd name="connsiteY5" fmla="*/ 154958 h 16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172" h="165956">
                <a:moveTo>
                  <a:pt x="0" y="69233"/>
                </a:moveTo>
                <a:cubicBezTo>
                  <a:pt x="53975" y="43833"/>
                  <a:pt x="161290" y="31133"/>
                  <a:pt x="259080" y="19703"/>
                </a:cubicBezTo>
                <a:cubicBezTo>
                  <a:pt x="356870" y="8273"/>
                  <a:pt x="455295" y="-2840"/>
                  <a:pt x="586740" y="653"/>
                </a:cubicBezTo>
                <a:cubicBezTo>
                  <a:pt x="718185" y="4146"/>
                  <a:pt x="885190" y="14941"/>
                  <a:pt x="1047750" y="40658"/>
                </a:cubicBezTo>
                <a:cubicBezTo>
                  <a:pt x="1210310" y="66376"/>
                  <a:pt x="1468438" y="135908"/>
                  <a:pt x="1562100" y="154958"/>
                </a:cubicBezTo>
                <a:cubicBezTo>
                  <a:pt x="1655762" y="174008"/>
                  <a:pt x="1632743" y="164483"/>
                  <a:pt x="1609725" y="154958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Freeform 30"/>
          <p:cNvSpPr/>
          <p:nvPr/>
        </p:nvSpPr>
        <p:spPr>
          <a:xfrm>
            <a:off x="3590926" y="3437703"/>
            <a:ext cx="1724025" cy="134173"/>
          </a:xfrm>
          <a:custGeom>
            <a:avLst/>
            <a:gdLst>
              <a:gd name="connsiteX0" fmla="*/ 1724025 w 1724025"/>
              <a:gd name="connsiteY0" fmla="*/ 86548 h 134173"/>
              <a:gd name="connsiteX1" fmla="*/ 1333500 w 1724025"/>
              <a:gd name="connsiteY1" fmla="*/ 823 h 134173"/>
              <a:gd name="connsiteX2" fmla="*/ 590550 w 1724025"/>
              <a:gd name="connsiteY2" fmla="*/ 48448 h 134173"/>
              <a:gd name="connsiteX3" fmla="*/ 0 w 1724025"/>
              <a:gd name="connsiteY3" fmla="*/ 134173 h 1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025" h="134173">
                <a:moveTo>
                  <a:pt x="1724025" y="86548"/>
                </a:moveTo>
                <a:cubicBezTo>
                  <a:pt x="1623218" y="46860"/>
                  <a:pt x="1522412" y="7173"/>
                  <a:pt x="1333500" y="823"/>
                </a:cubicBezTo>
                <a:cubicBezTo>
                  <a:pt x="1144588" y="-5527"/>
                  <a:pt x="812800" y="26223"/>
                  <a:pt x="590550" y="48448"/>
                </a:cubicBezTo>
                <a:cubicBezTo>
                  <a:pt x="368300" y="70673"/>
                  <a:pt x="184150" y="102423"/>
                  <a:pt x="0" y="134173"/>
                </a:cubicBezTo>
              </a:path>
            </a:pathLst>
          </a:custGeom>
          <a:noFill/>
          <a:ln w="44450">
            <a:solidFill>
              <a:schemeClr val="accent3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Freeform 31"/>
          <p:cNvSpPr/>
          <p:nvPr/>
        </p:nvSpPr>
        <p:spPr>
          <a:xfrm>
            <a:off x="7391401" y="4146892"/>
            <a:ext cx="677649" cy="787058"/>
          </a:xfrm>
          <a:custGeom>
            <a:avLst/>
            <a:gdLst>
              <a:gd name="connsiteX0" fmla="*/ 0 w 676275"/>
              <a:gd name="connsiteY0" fmla="*/ 796392 h 796392"/>
              <a:gd name="connsiteX1" fmla="*/ 123825 w 676275"/>
              <a:gd name="connsiteY1" fmla="*/ 453492 h 796392"/>
              <a:gd name="connsiteX2" fmla="*/ 581025 w 676275"/>
              <a:gd name="connsiteY2" fmla="*/ 53442 h 796392"/>
              <a:gd name="connsiteX3" fmla="*/ 676275 w 676275"/>
              <a:gd name="connsiteY3" fmla="*/ 15342 h 79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" h="796392">
                <a:moveTo>
                  <a:pt x="0" y="796392"/>
                </a:moveTo>
                <a:cubicBezTo>
                  <a:pt x="13494" y="686854"/>
                  <a:pt x="26988" y="577317"/>
                  <a:pt x="123825" y="453492"/>
                </a:cubicBezTo>
                <a:cubicBezTo>
                  <a:pt x="220662" y="329667"/>
                  <a:pt x="488950" y="126467"/>
                  <a:pt x="581025" y="53442"/>
                </a:cubicBezTo>
                <a:cubicBezTo>
                  <a:pt x="673100" y="-19583"/>
                  <a:pt x="674687" y="-2121"/>
                  <a:pt x="676275" y="1534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8010295" y="2977018"/>
            <a:ext cx="267824" cy="1169875"/>
          </a:xfrm>
          <a:custGeom>
            <a:avLst/>
            <a:gdLst>
              <a:gd name="connsiteX0" fmla="*/ 57380 w 267824"/>
              <a:gd name="connsiteY0" fmla="*/ 1118733 h 1118733"/>
              <a:gd name="connsiteX1" fmla="*/ 230 w 267824"/>
              <a:gd name="connsiteY1" fmla="*/ 842508 h 1118733"/>
              <a:gd name="connsiteX2" fmla="*/ 76430 w 267824"/>
              <a:gd name="connsiteY2" fmla="*/ 432933 h 1118733"/>
              <a:gd name="connsiteX3" fmla="*/ 247880 w 267824"/>
              <a:gd name="connsiteY3" fmla="*/ 61458 h 1118733"/>
              <a:gd name="connsiteX4" fmla="*/ 257405 w 267824"/>
              <a:gd name="connsiteY4" fmla="*/ 4308 h 11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24" h="1118733">
                <a:moveTo>
                  <a:pt x="57380" y="1118733"/>
                </a:moveTo>
                <a:cubicBezTo>
                  <a:pt x="27217" y="1037770"/>
                  <a:pt x="-2945" y="956808"/>
                  <a:pt x="230" y="842508"/>
                </a:cubicBezTo>
                <a:cubicBezTo>
                  <a:pt x="3405" y="728208"/>
                  <a:pt x="35155" y="563108"/>
                  <a:pt x="76430" y="432933"/>
                </a:cubicBezTo>
                <a:cubicBezTo>
                  <a:pt x="117705" y="302758"/>
                  <a:pt x="217718" y="132895"/>
                  <a:pt x="247880" y="61458"/>
                </a:cubicBezTo>
                <a:cubicBezTo>
                  <a:pt x="278043" y="-9980"/>
                  <a:pt x="267724" y="-2836"/>
                  <a:pt x="257405" y="430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 33"/>
          <p:cNvSpPr/>
          <p:nvPr/>
        </p:nvSpPr>
        <p:spPr>
          <a:xfrm>
            <a:off x="7672267" y="3533775"/>
            <a:ext cx="388727" cy="889102"/>
          </a:xfrm>
          <a:custGeom>
            <a:avLst/>
            <a:gdLst>
              <a:gd name="connsiteX0" fmla="*/ 819 w 362769"/>
              <a:gd name="connsiteY0" fmla="*/ 819150 h 819150"/>
              <a:gd name="connsiteX1" fmla="*/ 19869 w 362769"/>
              <a:gd name="connsiteY1" fmla="*/ 666750 h 819150"/>
              <a:gd name="connsiteX2" fmla="*/ 134169 w 362769"/>
              <a:gd name="connsiteY2" fmla="*/ 247650 h 819150"/>
              <a:gd name="connsiteX3" fmla="*/ 362769 w 362769"/>
              <a:gd name="connsiteY3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69" h="819150">
                <a:moveTo>
                  <a:pt x="819" y="819150"/>
                </a:moveTo>
                <a:cubicBezTo>
                  <a:pt x="-769" y="790575"/>
                  <a:pt x="-2356" y="762000"/>
                  <a:pt x="19869" y="666750"/>
                </a:cubicBezTo>
                <a:cubicBezTo>
                  <a:pt x="42094" y="571500"/>
                  <a:pt x="77019" y="358775"/>
                  <a:pt x="134169" y="247650"/>
                </a:cubicBezTo>
                <a:cubicBezTo>
                  <a:pt x="191319" y="136525"/>
                  <a:pt x="277044" y="68262"/>
                  <a:pt x="36276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Freeform 34"/>
          <p:cNvSpPr/>
          <p:nvPr/>
        </p:nvSpPr>
        <p:spPr>
          <a:xfrm>
            <a:off x="4248151" y="4200525"/>
            <a:ext cx="657020" cy="889817"/>
          </a:xfrm>
          <a:custGeom>
            <a:avLst/>
            <a:gdLst>
              <a:gd name="connsiteX0" fmla="*/ 714375 w 714375"/>
              <a:gd name="connsiteY0" fmla="*/ 857250 h 857250"/>
              <a:gd name="connsiteX1" fmla="*/ 657225 w 714375"/>
              <a:gd name="connsiteY1" fmla="*/ 600075 h 857250"/>
              <a:gd name="connsiteX2" fmla="*/ 514350 w 714375"/>
              <a:gd name="connsiteY2" fmla="*/ 361950 h 857250"/>
              <a:gd name="connsiteX3" fmla="*/ 285750 w 714375"/>
              <a:gd name="connsiteY3" fmla="*/ 152400 h 857250"/>
              <a:gd name="connsiteX4" fmla="*/ 0 w 714375"/>
              <a:gd name="connsiteY4" fmla="*/ 0 h 857250"/>
              <a:gd name="connsiteX0" fmla="*/ 714375 w 714375"/>
              <a:gd name="connsiteY0" fmla="*/ 857250 h 857250"/>
              <a:gd name="connsiteX1" fmla="*/ 657225 w 714375"/>
              <a:gd name="connsiteY1" fmla="*/ 600075 h 857250"/>
              <a:gd name="connsiteX2" fmla="*/ 545912 w 714375"/>
              <a:gd name="connsiteY2" fmla="*/ 320001 h 857250"/>
              <a:gd name="connsiteX3" fmla="*/ 285750 w 714375"/>
              <a:gd name="connsiteY3" fmla="*/ 152400 h 857250"/>
              <a:gd name="connsiteX4" fmla="*/ 0 w 714375"/>
              <a:gd name="connsiteY4" fmla="*/ 0 h 857250"/>
              <a:gd name="connsiteX0" fmla="*/ 714375 w 714375"/>
              <a:gd name="connsiteY0" fmla="*/ 857250 h 857250"/>
              <a:gd name="connsiteX1" fmla="*/ 657225 w 714375"/>
              <a:gd name="connsiteY1" fmla="*/ 600075 h 857250"/>
              <a:gd name="connsiteX2" fmla="*/ 545912 w 714375"/>
              <a:gd name="connsiteY2" fmla="*/ 320001 h 857250"/>
              <a:gd name="connsiteX3" fmla="*/ 317313 w 714375"/>
              <a:gd name="connsiteY3" fmla="*/ 124435 h 857250"/>
              <a:gd name="connsiteX4" fmla="*/ 0 w 714375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857250">
                <a:moveTo>
                  <a:pt x="714375" y="857250"/>
                </a:moveTo>
                <a:cubicBezTo>
                  <a:pt x="702468" y="769937"/>
                  <a:pt x="685302" y="689617"/>
                  <a:pt x="657225" y="600075"/>
                </a:cubicBezTo>
                <a:cubicBezTo>
                  <a:pt x="629148" y="510534"/>
                  <a:pt x="602564" y="399274"/>
                  <a:pt x="545912" y="320001"/>
                </a:cubicBezTo>
                <a:cubicBezTo>
                  <a:pt x="489260" y="240728"/>
                  <a:pt x="408298" y="177769"/>
                  <a:pt x="317313" y="124435"/>
                </a:cubicBezTo>
                <a:cubicBezTo>
                  <a:pt x="226328" y="71102"/>
                  <a:pt x="100012" y="46037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reeform 35"/>
          <p:cNvSpPr/>
          <p:nvPr/>
        </p:nvSpPr>
        <p:spPr>
          <a:xfrm>
            <a:off x="4026128" y="3017251"/>
            <a:ext cx="307194" cy="1183275"/>
          </a:xfrm>
          <a:custGeom>
            <a:avLst/>
            <a:gdLst>
              <a:gd name="connsiteX0" fmla="*/ 202972 w 278620"/>
              <a:gd name="connsiteY0" fmla="*/ 1183275 h 1183275"/>
              <a:gd name="connsiteX1" fmla="*/ 269647 w 278620"/>
              <a:gd name="connsiteY1" fmla="*/ 868950 h 1183275"/>
              <a:gd name="connsiteX2" fmla="*/ 250597 w 278620"/>
              <a:gd name="connsiteY2" fmla="*/ 497475 h 1183275"/>
              <a:gd name="connsiteX3" fmla="*/ 21997 w 278620"/>
              <a:gd name="connsiteY3" fmla="*/ 49800 h 1183275"/>
              <a:gd name="connsiteX4" fmla="*/ 21997 w 278620"/>
              <a:gd name="connsiteY4" fmla="*/ 30750 h 118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20" h="1183275">
                <a:moveTo>
                  <a:pt x="202972" y="1183275"/>
                </a:moveTo>
                <a:cubicBezTo>
                  <a:pt x="232341" y="1083262"/>
                  <a:pt x="261710" y="983250"/>
                  <a:pt x="269647" y="868950"/>
                </a:cubicBezTo>
                <a:cubicBezTo>
                  <a:pt x="277584" y="754650"/>
                  <a:pt x="291872" y="634000"/>
                  <a:pt x="250597" y="497475"/>
                </a:cubicBezTo>
                <a:cubicBezTo>
                  <a:pt x="209322" y="360950"/>
                  <a:pt x="60097" y="127587"/>
                  <a:pt x="21997" y="49800"/>
                </a:cubicBezTo>
                <a:cubicBezTo>
                  <a:pt x="-16103" y="-27988"/>
                  <a:pt x="2947" y="1381"/>
                  <a:pt x="21997" y="3075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reeform 36"/>
          <p:cNvSpPr/>
          <p:nvPr/>
        </p:nvSpPr>
        <p:spPr>
          <a:xfrm>
            <a:off x="4325842" y="3533775"/>
            <a:ext cx="350380" cy="898756"/>
          </a:xfrm>
          <a:custGeom>
            <a:avLst/>
            <a:gdLst>
              <a:gd name="connsiteX0" fmla="*/ 390525 w 399690"/>
              <a:gd name="connsiteY0" fmla="*/ 857250 h 857250"/>
              <a:gd name="connsiteX1" fmla="*/ 390525 w 399690"/>
              <a:gd name="connsiteY1" fmla="*/ 704850 h 857250"/>
              <a:gd name="connsiteX2" fmla="*/ 295275 w 399690"/>
              <a:gd name="connsiteY2" fmla="*/ 419100 h 857250"/>
              <a:gd name="connsiteX3" fmla="*/ 209550 w 399690"/>
              <a:gd name="connsiteY3" fmla="*/ 238125 h 857250"/>
              <a:gd name="connsiteX4" fmla="*/ 0 w 39969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90" h="857250">
                <a:moveTo>
                  <a:pt x="390525" y="857250"/>
                </a:moveTo>
                <a:cubicBezTo>
                  <a:pt x="398462" y="817562"/>
                  <a:pt x="406400" y="777875"/>
                  <a:pt x="390525" y="704850"/>
                </a:cubicBezTo>
                <a:cubicBezTo>
                  <a:pt x="374650" y="631825"/>
                  <a:pt x="325437" y="496887"/>
                  <a:pt x="295275" y="419100"/>
                </a:cubicBezTo>
                <a:cubicBezTo>
                  <a:pt x="265112" y="341312"/>
                  <a:pt x="258762" y="307975"/>
                  <a:pt x="209550" y="238125"/>
                </a:cubicBezTo>
                <a:cubicBezTo>
                  <a:pt x="160338" y="168275"/>
                  <a:pt x="80169" y="8413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reeform 39"/>
          <p:cNvSpPr/>
          <p:nvPr/>
        </p:nvSpPr>
        <p:spPr>
          <a:xfrm>
            <a:off x="5492469" y="3914528"/>
            <a:ext cx="236584" cy="377181"/>
          </a:xfrm>
          <a:custGeom>
            <a:avLst/>
            <a:gdLst>
              <a:gd name="connsiteX0" fmla="*/ 165381 w 236584"/>
              <a:gd name="connsiteY0" fmla="*/ 79623 h 377181"/>
              <a:gd name="connsiteX1" fmla="*/ 184431 w 236584"/>
              <a:gd name="connsiteY1" fmla="*/ 3423 h 377181"/>
              <a:gd name="connsiteX2" fmla="*/ 235231 w 236584"/>
              <a:gd name="connsiteY2" fmla="*/ 22473 h 377181"/>
              <a:gd name="connsiteX3" fmla="*/ 222531 w 236584"/>
              <a:gd name="connsiteY3" fmla="*/ 105023 h 377181"/>
              <a:gd name="connsiteX4" fmla="*/ 228881 w 236584"/>
              <a:gd name="connsiteY4" fmla="*/ 219323 h 377181"/>
              <a:gd name="connsiteX5" fmla="*/ 190781 w 236584"/>
              <a:gd name="connsiteY5" fmla="*/ 289173 h 377181"/>
              <a:gd name="connsiteX6" fmla="*/ 57431 w 236584"/>
              <a:gd name="connsiteY6" fmla="*/ 359023 h 377181"/>
              <a:gd name="connsiteX7" fmla="*/ 281 w 236584"/>
              <a:gd name="connsiteY7" fmla="*/ 371723 h 377181"/>
              <a:gd name="connsiteX8" fmla="*/ 38381 w 236584"/>
              <a:gd name="connsiteY8" fmla="*/ 282823 h 377181"/>
              <a:gd name="connsiteX9" fmla="*/ 101881 w 236584"/>
              <a:gd name="connsiteY9" fmla="*/ 187573 h 377181"/>
              <a:gd name="connsiteX10" fmla="*/ 165381 w 236584"/>
              <a:gd name="connsiteY10" fmla="*/ 79623 h 3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584" h="377181">
                <a:moveTo>
                  <a:pt x="165381" y="79623"/>
                </a:moveTo>
                <a:cubicBezTo>
                  <a:pt x="179139" y="48931"/>
                  <a:pt x="172789" y="12948"/>
                  <a:pt x="184431" y="3423"/>
                </a:cubicBezTo>
                <a:cubicBezTo>
                  <a:pt x="196073" y="-6102"/>
                  <a:pt x="228881" y="5540"/>
                  <a:pt x="235231" y="22473"/>
                </a:cubicBezTo>
                <a:cubicBezTo>
                  <a:pt x="241581" y="39406"/>
                  <a:pt x="223589" y="72215"/>
                  <a:pt x="222531" y="105023"/>
                </a:cubicBezTo>
                <a:cubicBezTo>
                  <a:pt x="221473" y="137831"/>
                  <a:pt x="234173" y="188631"/>
                  <a:pt x="228881" y="219323"/>
                </a:cubicBezTo>
                <a:cubicBezTo>
                  <a:pt x="223589" y="250015"/>
                  <a:pt x="219356" y="265890"/>
                  <a:pt x="190781" y="289173"/>
                </a:cubicBezTo>
                <a:cubicBezTo>
                  <a:pt x="162206" y="312456"/>
                  <a:pt x="89181" y="345265"/>
                  <a:pt x="57431" y="359023"/>
                </a:cubicBezTo>
                <a:cubicBezTo>
                  <a:pt x="25681" y="372781"/>
                  <a:pt x="3456" y="384423"/>
                  <a:pt x="281" y="371723"/>
                </a:cubicBezTo>
                <a:cubicBezTo>
                  <a:pt x="-2894" y="359023"/>
                  <a:pt x="21448" y="313515"/>
                  <a:pt x="38381" y="282823"/>
                </a:cubicBezTo>
                <a:cubicBezTo>
                  <a:pt x="55314" y="252131"/>
                  <a:pt x="82831" y="217206"/>
                  <a:pt x="101881" y="187573"/>
                </a:cubicBezTo>
                <a:cubicBezTo>
                  <a:pt x="120931" y="157940"/>
                  <a:pt x="151623" y="110315"/>
                  <a:pt x="165381" y="796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reeform 40"/>
          <p:cNvSpPr/>
          <p:nvPr/>
        </p:nvSpPr>
        <p:spPr>
          <a:xfrm>
            <a:off x="6594143" y="3886142"/>
            <a:ext cx="233182" cy="387868"/>
          </a:xfrm>
          <a:custGeom>
            <a:avLst/>
            <a:gdLst>
              <a:gd name="connsiteX0" fmla="*/ 22557 w 233182"/>
              <a:gd name="connsiteY0" fmla="*/ 108008 h 387868"/>
              <a:gd name="connsiteX1" fmla="*/ 3507 w 233182"/>
              <a:gd name="connsiteY1" fmla="*/ 222308 h 387868"/>
              <a:gd name="connsiteX2" fmla="*/ 98757 w 233182"/>
              <a:gd name="connsiteY2" fmla="*/ 342958 h 387868"/>
              <a:gd name="connsiteX3" fmla="*/ 200357 w 233182"/>
              <a:gd name="connsiteY3" fmla="*/ 387408 h 387868"/>
              <a:gd name="connsiteX4" fmla="*/ 232107 w 233182"/>
              <a:gd name="connsiteY4" fmla="*/ 362008 h 387868"/>
              <a:gd name="connsiteX5" fmla="*/ 168607 w 233182"/>
              <a:gd name="connsiteY5" fmla="*/ 298508 h 387868"/>
              <a:gd name="connsiteX6" fmla="*/ 111457 w 233182"/>
              <a:gd name="connsiteY6" fmla="*/ 209608 h 387868"/>
              <a:gd name="connsiteX7" fmla="*/ 111457 w 233182"/>
              <a:gd name="connsiteY7" fmla="*/ 88958 h 387868"/>
              <a:gd name="connsiteX8" fmla="*/ 41607 w 233182"/>
              <a:gd name="connsiteY8" fmla="*/ 58 h 387868"/>
              <a:gd name="connsiteX9" fmla="*/ 22557 w 233182"/>
              <a:gd name="connsiteY9" fmla="*/ 108008 h 3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82" h="387868">
                <a:moveTo>
                  <a:pt x="22557" y="108008"/>
                </a:moveTo>
                <a:cubicBezTo>
                  <a:pt x="16207" y="145050"/>
                  <a:pt x="-9193" y="183150"/>
                  <a:pt x="3507" y="222308"/>
                </a:cubicBezTo>
                <a:cubicBezTo>
                  <a:pt x="16207" y="261466"/>
                  <a:pt x="65949" y="315441"/>
                  <a:pt x="98757" y="342958"/>
                </a:cubicBezTo>
                <a:cubicBezTo>
                  <a:pt x="131565" y="370475"/>
                  <a:pt x="178132" y="384233"/>
                  <a:pt x="200357" y="387408"/>
                </a:cubicBezTo>
                <a:cubicBezTo>
                  <a:pt x="222582" y="390583"/>
                  <a:pt x="237399" y="376825"/>
                  <a:pt x="232107" y="362008"/>
                </a:cubicBezTo>
                <a:cubicBezTo>
                  <a:pt x="226815" y="347191"/>
                  <a:pt x="188715" y="323908"/>
                  <a:pt x="168607" y="298508"/>
                </a:cubicBezTo>
                <a:cubicBezTo>
                  <a:pt x="148499" y="273108"/>
                  <a:pt x="120982" y="244533"/>
                  <a:pt x="111457" y="209608"/>
                </a:cubicBezTo>
                <a:cubicBezTo>
                  <a:pt x="101932" y="174683"/>
                  <a:pt x="123099" y="123883"/>
                  <a:pt x="111457" y="88958"/>
                </a:cubicBezTo>
                <a:cubicBezTo>
                  <a:pt x="99815" y="54033"/>
                  <a:pt x="62774" y="-2059"/>
                  <a:pt x="41607" y="58"/>
                </a:cubicBezTo>
                <a:cubicBezTo>
                  <a:pt x="20440" y="2175"/>
                  <a:pt x="28907" y="70966"/>
                  <a:pt x="22557" y="1080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/>
          <p:cNvSpPr/>
          <p:nvPr/>
        </p:nvSpPr>
        <p:spPr>
          <a:xfrm rot="20494887">
            <a:off x="6053049" y="3463471"/>
            <a:ext cx="60792" cy="12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 rot="1105113" flipV="1">
            <a:off x="6211935" y="3451169"/>
            <a:ext cx="60792" cy="12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>
            <a:off x="6096000" y="3152448"/>
            <a:ext cx="90046" cy="13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/>
          <p:cNvSpPr txBox="1"/>
          <p:nvPr/>
        </p:nvSpPr>
        <p:spPr>
          <a:xfrm>
            <a:off x="6186445" y="632093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Fasciculus </a:t>
            </a:r>
            <a:r>
              <a:rPr lang="en-IN" dirty="0" err="1"/>
              <a:t>gracilis</a:t>
            </a:r>
            <a:endParaRPr lang="en-IN" dirty="0"/>
          </a:p>
        </p:txBody>
      </p:sp>
      <p:sp>
        <p:nvSpPr>
          <p:cNvPr id="46" name="TextBox 45"/>
          <p:cNvSpPr txBox="1"/>
          <p:nvPr/>
        </p:nvSpPr>
        <p:spPr>
          <a:xfrm>
            <a:off x="7666777" y="1118757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Nucleus </a:t>
            </a:r>
            <a:r>
              <a:rPr lang="en-IN" dirty="0" err="1"/>
              <a:t>gracilis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8669148" y="1929543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Nucleus </a:t>
            </a:r>
            <a:r>
              <a:rPr lang="en-IN" dirty="0" err="1"/>
              <a:t>cuneatus</a:t>
            </a:r>
            <a:endParaRPr lang="en-IN" dirty="0"/>
          </a:p>
        </p:txBody>
      </p:sp>
      <p:sp>
        <p:nvSpPr>
          <p:cNvPr id="48" name="TextBox 47"/>
          <p:cNvSpPr txBox="1"/>
          <p:nvPr/>
        </p:nvSpPr>
        <p:spPr>
          <a:xfrm>
            <a:off x="8406903" y="1478621"/>
            <a:ext cx="2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Fasciculus </a:t>
            </a:r>
            <a:r>
              <a:rPr lang="en-IN" dirty="0" err="1"/>
              <a:t>cuneatus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1660459" y="1517714"/>
            <a:ext cx="27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Spinal tract of trigeminal nerve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10184" y="2021527"/>
            <a:ext cx="235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Spinal nucleus of trigeminal nerve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528607" y="1063418"/>
            <a:ext cx="298718" cy="647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6" idx="1"/>
          </p:cNvCxnSpPr>
          <p:nvPr/>
        </p:nvCxnSpPr>
        <p:spPr>
          <a:xfrm flipV="1">
            <a:off x="6528608" y="1303423"/>
            <a:ext cx="1138169" cy="667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8" idx="1"/>
          </p:cNvCxnSpPr>
          <p:nvPr/>
        </p:nvCxnSpPr>
        <p:spPr>
          <a:xfrm flipV="1">
            <a:off x="7311530" y="1663287"/>
            <a:ext cx="1095372" cy="458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7" idx="1"/>
          </p:cNvCxnSpPr>
          <p:nvPr/>
        </p:nvCxnSpPr>
        <p:spPr>
          <a:xfrm flipV="1">
            <a:off x="7191289" y="2114210"/>
            <a:ext cx="1477858" cy="336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723215" y="1895663"/>
            <a:ext cx="528212" cy="847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3"/>
          </p:cNvCxnSpPr>
          <p:nvPr/>
        </p:nvCxnSpPr>
        <p:spPr>
          <a:xfrm flipH="1" flipV="1">
            <a:off x="3467050" y="2313914"/>
            <a:ext cx="1015888" cy="760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991053" y="2974355"/>
            <a:ext cx="170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Spinal root of </a:t>
            </a:r>
          </a:p>
          <a:p>
            <a:r>
              <a:rPr lang="en-IN" sz="1600" dirty="0"/>
              <a:t>accessory nerve</a:t>
            </a:r>
          </a:p>
        </p:txBody>
      </p:sp>
      <p:cxnSp>
        <p:nvCxnSpPr>
          <p:cNvPr id="71" name="Straight Arrow Connector 70"/>
          <p:cNvCxnSpPr>
            <a:endCxn id="70" idx="1"/>
          </p:cNvCxnSpPr>
          <p:nvPr/>
        </p:nvCxnSpPr>
        <p:spPr>
          <a:xfrm flipV="1">
            <a:off x="7862484" y="3266743"/>
            <a:ext cx="1128568" cy="163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81736" y="880240"/>
            <a:ext cx="1313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Central canal </a:t>
            </a:r>
          </a:p>
        </p:txBody>
      </p:sp>
      <p:cxnSp>
        <p:nvCxnSpPr>
          <p:cNvPr id="76" name="Straight Arrow Connector 75"/>
          <p:cNvCxnSpPr>
            <a:stCxn id="44" idx="7"/>
          </p:cNvCxnSpPr>
          <p:nvPr/>
        </p:nvCxnSpPr>
        <p:spPr>
          <a:xfrm flipH="1" flipV="1">
            <a:off x="3730355" y="1202901"/>
            <a:ext cx="2442504" cy="1969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70233" y="4617297"/>
            <a:ext cx="22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Anterior </a:t>
            </a:r>
            <a:r>
              <a:rPr lang="en-IN" sz="1600" dirty="0" err="1"/>
              <a:t>spinocerebellar</a:t>
            </a:r>
            <a:r>
              <a:rPr lang="en-IN" sz="1600" dirty="0"/>
              <a:t> tract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50450" y="3606226"/>
            <a:ext cx="240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Posterior </a:t>
            </a:r>
            <a:r>
              <a:rPr lang="en-IN" sz="1600" dirty="0" err="1"/>
              <a:t>spinocerebellar</a:t>
            </a:r>
            <a:r>
              <a:rPr lang="en-IN" sz="1600" dirty="0"/>
              <a:t> tract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38995" y="4176296"/>
            <a:ext cx="240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Lateral </a:t>
            </a:r>
            <a:r>
              <a:rPr lang="en-IN" sz="1600" dirty="0" err="1"/>
              <a:t>spinothalamic</a:t>
            </a:r>
            <a:r>
              <a:rPr lang="en-IN" sz="1600" dirty="0"/>
              <a:t> tract 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808166" y="3554574"/>
            <a:ext cx="438994" cy="222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0" idx="3"/>
          </p:cNvCxnSpPr>
          <p:nvPr/>
        </p:nvCxnSpPr>
        <p:spPr>
          <a:xfrm flipH="1">
            <a:off x="3946633" y="4095751"/>
            <a:ext cx="506304" cy="24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026130" y="4617296"/>
            <a:ext cx="650093" cy="179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537596" y="5797682"/>
            <a:ext cx="108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Pyramid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827325" y="5090342"/>
            <a:ext cx="734988" cy="737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43444" y="6255533"/>
            <a:ext cx="288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Decussation</a:t>
            </a:r>
            <a:r>
              <a:rPr lang="en-IN" sz="1600" dirty="0"/>
              <a:t> of medial fasciculus </a:t>
            </a:r>
          </a:p>
        </p:txBody>
      </p:sp>
      <p:cxnSp>
        <p:nvCxnSpPr>
          <p:cNvPr id="94" name="Straight Arrow Connector 93"/>
          <p:cNvCxnSpPr>
            <a:stCxn id="21" idx="6"/>
          </p:cNvCxnSpPr>
          <p:nvPr/>
        </p:nvCxnSpPr>
        <p:spPr>
          <a:xfrm flipH="1">
            <a:off x="5012812" y="3924300"/>
            <a:ext cx="1159388" cy="2211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699379" y="2382578"/>
            <a:ext cx="280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Internal </a:t>
            </a:r>
            <a:r>
              <a:rPr lang="en-IN" dirty="0" err="1"/>
              <a:t>arcuate</a:t>
            </a:r>
            <a:endParaRPr lang="en-IN" dirty="0"/>
          </a:p>
          <a:p>
            <a:r>
              <a:rPr lang="en-IN" dirty="0"/>
              <a:t> fibres</a:t>
            </a:r>
          </a:p>
        </p:txBody>
      </p:sp>
      <p:cxnSp>
        <p:nvCxnSpPr>
          <p:cNvPr id="97" name="Straight Arrow Connector 96"/>
          <p:cNvCxnSpPr>
            <a:stCxn id="20" idx="4"/>
          </p:cNvCxnSpPr>
          <p:nvPr/>
        </p:nvCxnSpPr>
        <p:spPr>
          <a:xfrm flipV="1">
            <a:off x="6572250" y="2635293"/>
            <a:ext cx="2050524" cy="46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1" idx="4"/>
          </p:cNvCxnSpPr>
          <p:nvPr/>
        </p:nvCxnSpPr>
        <p:spPr>
          <a:xfrm flipV="1">
            <a:off x="6553200" y="2642056"/>
            <a:ext cx="2050084" cy="805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34696" y="2741694"/>
            <a:ext cx="235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Hypoglossal nucleus</a:t>
            </a:r>
          </a:p>
        </p:txBody>
      </p:sp>
      <p:cxnSp>
        <p:nvCxnSpPr>
          <p:cNvPr id="102" name="Straight Arrow Connector 101"/>
          <p:cNvCxnSpPr>
            <a:stCxn id="29" idx="0"/>
            <a:endCxn id="100" idx="3"/>
          </p:cNvCxnSpPr>
          <p:nvPr/>
        </p:nvCxnSpPr>
        <p:spPr>
          <a:xfrm flipH="1" flipV="1">
            <a:off x="3591563" y="2910972"/>
            <a:ext cx="2418713" cy="403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517031" y="3870038"/>
            <a:ext cx="27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longitudinal </a:t>
            </a:r>
          </a:p>
          <a:p>
            <a:r>
              <a:rPr lang="en-IN" sz="1600" dirty="0"/>
              <a:t>fasciculus</a:t>
            </a:r>
          </a:p>
        </p:txBody>
      </p:sp>
      <p:cxnSp>
        <p:nvCxnSpPr>
          <p:cNvPr id="105" name="Straight Arrow Connector 104"/>
          <p:cNvCxnSpPr>
            <a:stCxn id="43" idx="6"/>
          </p:cNvCxnSpPr>
          <p:nvPr/>
        </p:nvCxnSpPr>
        <p:spPr>
          <a:xfrm>
            <a:off x="6271171" y="3522657"/>
            <a:ext cx="2132703" cy="580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71464" y="4983748"/>
            <a:ext cx="235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Hypoglossal nerve</a:t>
            </a:r>
          </a:p>
        </p:txBody>
      </p:sp>
      <p:cxnSp>
        <p:nvCxnSpPr>
          <p:cNvPr id="109" name="Straight Arrow Connector 108"/>
          <p:cNvCxnSpPr>
            <a:stCxn id="28" idx="3"/>
          </p:cNvCxnSpPr>
          <p:nvPr/>
        </p:nvCxnSpPr>
        <p:spPr>
          <a:xfrm>
            <a:off x="7505701" y="5124450"/>
            <a:ext cx="7724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8374932" y="4572801"/>
            <a:ext cx="273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Inferior </a:t>
            </a:r>
            <a:r>
              <a:rPr lang="en-IN" sz="1600" dirty="0" err="1"/>
              <a:t>olivary</a:t>
            </a:r>
            <a:r>
              <a:rPr lang="en-IN" sz="1600" dirty="0"/>
              <a:t> nucleus</a:t>
            </a:r>
          </a:p>
        </p:txBody>
      </p:sp>
      <p:cxnSp>
        <p:nvCxnSpPr>
          <p:cNvPr id="112" name="Straight Arrow Connector 111"/>
          <p:cNvCxnSpPr>
            <a:stCxn id="39" idx="7"/>
            <a:endCxn id="110" idx="1"/>
          </p:cNvCxnSpPr>
          <p:nvPr/>
        </p:nvCxnSpPr>
        <p:spPr>
          <a:xfrm>
            <a:off x="7162800" y="4083050"/>
            <a:ext cx="1212132" cy="659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2770515" y="-34374"/>
            <a:ext cx="6898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of </a:t>
            </a:r>
            <a:r>
              <a:rPr lang="en-IN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Decussation</a:t>
            </a:r>
            <a:r>
              <a:rPr lang="e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n-IN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Lemnisci</a:t>
            </a:r>
            <a:endParaRPr lang="e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Quad Arrow 81"/>
          <p:cNvSpPr/>
          <p:nvPr/>
        </p:nvSpPr>
        <p:spPr>
          <a:xfrm>
            <a:off x="1987125" y="642593"/>
            <a:ext cx="362951" cy="391381"/>
          </a:xfrm>
          <a:prstGeom prst="quadArrow">
            <a:avLst>
              <a:gd name="adj1" fmla="val 0"/>
              <a:gd name="adj2" fmla="val 5704"/>
              <a:gd name="adj3" fmla="val 16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TextBox 83"/>
          <p:cNvSpPr txBox="1"/>
          <p:nvPr/>
        </p:nvSpPr>
        <p:spPr>
          <a:xfrm>
            <a:off x="1987125" y="304038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32547" y="659497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L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31505" y="659497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87125" y="1002214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400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5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00"/>
                            </p:stCondLst>
                            <p:childTnLst>
                              <p:par>
                                <p:cTn id="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00"/>
                            </p:stCondLst>
                            <p:childTnLst>
                              <p:par>
                                <p:cTn id="2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500"/>
                            </p:stCondLst>
                            <p:childTnLst>
                              <p:par>
                                <p:cTn id="3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000"/>
                            </p:stCondLst>
                            <p:childTnLst>
                              <p:par>
                                <p:cTn id="3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500"/>
                            </p:stCondLst>
                            <p:childTnLst>
                              <p:par>
                                <p:cTn id="3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"/>
                            </p:stCondLst>
                            <p:childTnLst>
                              <p:par>
                                <p:cTn id="3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0"/>
                            </p:stCondLst>
                            <p:childTnLst>
                              <p:par>
                                <p:cTn id="3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5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4" grpId="0" animBg="1"/>
      <p:bldP spid="13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70" grpId="0"/>
      <p:bldP spid="74" grpId="0"/>
      <p:bldP spid="78" grpId="0"/>
      <p:bldP spid="79" grpId="0"/>
      <p:bldP spid="80" grpId="0"/>
      <p:bldP spid="88" grpId="0"/>
      <p:bldP spid="92" grpId="0"/>
      <p:bldP spid="95" grpId="0"/>
      <p:bldP spid="100" grpId="0"/>
      <p:bldP spid="103" grpId="0"/>
      <p:bldP spid="107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Level of the Olives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1" y="1361381"/>
            <a:ext cx="9085863" cy="548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229226" y="1504868"/>
            <a:ext cx="3592857" cy="3656553"/>
          </a:xfrm>
          <a:custGeom>
            <a:avLst/>
            <a:gdLst>
              <a:gd name="connsiteX0" fmla="*/ 0 w 3592857"/>
              <a:gd name="connsiteY0" fmla="*/ 83 h 3656553"/>
              <a:gd name="connsiteX1" fmla="*/ 771525 w 3592857"/>
              <a:gd name="connsiteY1" fmla="*/ 83 h 3656553"/>
              <a:gd name="connsiteX2" fmla="*/ 1819275 w 3592857"/>
              <a:gd name="connsiteY2" fmla="*/ 83 h 3656553"/>
              <a:gd name="connsiteX3" fmla="*/ 2314575 w 3592857"/>
              <a:gd name="connsiteY3" fmla="*/ 9608 h 3656553"/>
              <a:gd name="connsiteX4" fmla="*/ 2619375 w 3592857"/>
              <a:gd name="connsiteY4" fmla="*/ 85808 h 3656553"/>
              <a:gd name="connsiteX5" fmla="*/ 2857500 w 3592857"/>
              <a:gd name="connsiteY5" fmla="*/ 181058 h 3656553"/>
              <a:gd name="connsiteX6" fmla="*/ 3171825 w 3592857"/>
              <a:gd name="connsiteY6" fmla="*/ 238208 h 3656553"/>
              <a:gd name="connsiteX7" fmla="*/ 3343275 w 3592857"/>
              <a:gd name="connsiteY7" fmla="*/ 400133 h 3656553"/>
              <a:gd name="connsiteX8" fmla="*/ 3495675 w 3592857"/>
              <a:gd name="connsiteY8" fmla="*/ 809708 h 3656553"/>
              <a:gd name="connsiteX9" fmla="*/ 3590925 w 3592857"/>
              <a:gd name="connsiteY9" fmla="*/ 1400258 h 3656553"/>
              <a:gd name="connsiteX10" fmla="*/ 3409950 w 3592857"/>
              <a:gd name="connsiteY10" fmla="*/ 1657433 h 3656553"/>
              <a:gd name="connsiteX11" fmla="*/ 3048000 w 3592857"/>
              <a:gd name="connsiteY11" fmla="*/ 1943183 h 3656553"/>
              <a:gd name="connsiteX12" fmla="*/ 2981325 w 3592857"/>
              <a:gd name="connsiteY12" fmla="*/ 2343233 h 3656553"/>
              <a:gd name="connsiteX13" fmla="*/ 3038475 w 3592857"/>
              <a:gd name="connsiteY13" fmla="*/ 2743283 h 3656553"/>
              <a:gd name="connsiteX14" fmla="*/ 2828925 w 3592857"/>
              <a:gd name="connsiteY14" fmla="*/ 3276683 h 3656553"/>
              <a:gd name="connsiteX15" fmla="*/ 2428875 w 3592857"/>
              <a:gd name="connsiteY15" fmla="*/ 3619583 h 3656553"/>
              <a:gd name="connsiteX16" fmla="*/ 2152650 w 3592857"/>
              <a:gd name="connsiteY16" fmla="*/ 3648158 h 3656553"/>
              <a:gd name="connsiteX17" fmla="*/ 2171700 w 3592857"/>
              <a:gd name="connsiteY17" fmla="*/ 3629108 h 365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2857" h="3656553">
                <a:moveTo>
                  <a:pt x="0" y="83"/>
                </a:moveTo>
                <a:lnTo>
                  <a:pt x="771525" y="83"/>
                </a:lnTo>
                <a:lnTo>
                  <a:pt x="1819275" y="83"/>
                </a:lnTo>
                <a:cubicBezTo>
                  <a:pt x="2076450" y="1670"/>
                  <a:pt x="2181225" y="-4680"/>
                  <a:pt x="2314575" y="9608"/>
                </a:cubicBezTo>
                <a:cubicBezTo>
                  <a:pt x="2447925" y="23896"/>
                  <a:pt x="2528888" y="57233"/>
                  <a:pt x="2619375" y="85808"/>
                </a:cubicBezTo>
                <a:cubicBezTo>
                  <a:pt x="2709862" y="114383"/>
                  <a:pt x="2765425" y="155658"/>
                  <a:pt x="2857500" y="181058"/>
                </a:cubicBezTo>
                <a:cubicBezTo>
                  <a:pt x="2949575" y="206458"/>
                  <a:pt x="3090863" y="201696"/>
                  <a:pt x="3171825" y="238208"/>
                </a:cubicBezTo>
                <a:cubicBezTo>
                  <a:pt x="3252787" y="274720"/>
                  <a:pt x="3289300" y="304883"/>
                  <a:pt x="3343275" y="400133"/>
                </a:cubicBezTo>
                <a:cubicBezTo>
                  <a:pt x="3397250" y="495383"/>
                  <a:pt x="3454400" y="643021"/>
                  <a:pt x="3495675" y="809708"/>
                </a:cubicBezTo>
                <a:cubicBezTo>
                  <a:pt x="3536950" y="976395"/>
                  <a:pt x="3605213" y="1258970"/>
                  <a:pt x="3590925" y="1400258"/>
                </a:cubicBezTo>
                <a:cubicBezTo>
                  <a:pt x="3576637" y="1541546"/>
                  <a:pt x="3500437" y="1566946"/>
                  <a:pt x="3409950" y="1657433"/>
                </a:cubicBezTo>
                <a:cubicBezTo>
                  <a:pt x="3319463" y="1747920"/>
                  <a:pt x="3119437" y="1828883"/>
                  <a:pt x="3048000" y="1943183"/>
                </a:cubicBezTo>
                <a:cubicBezTo>
                  <a:pt x="2976563" y="2057483"/>
                  <a:pt x="2982913" y="2209883"/>
                  <a:pt x="2981325" y="2343233"/>
                </a:cubicBezTo>
                <a:cubicBezTo>
                  <a:pt x="2979738" y="2476583"/>
                  <a:pt x="3063875" y="2587708"/>
                  <a:pt x="3038475" y="2743283"/>
                </a:cubicBezTo>
                <a:cubicBezTo>
                  <a:pt x="3013075" y="2898858"/>
                  <a:pt x="2930525" y="3130633"/>
                  <a:pt x="2828925" y="3276683"/>
                </a:cubicBezTo>
                <a:cubicBezTo>
                  <a:pt x="2727325" y="3422733"/>
                  <a:pt x="2541588" y="3557671"/>
                  <a:pt x="2428875" y="3619583"/>
                </a:cubicBezTo>
                <a:cubicBezTo>
                  <a:pt x="2316163" y="3681496"/>
                  <a:pt x="2195512" y="3646571"/>
                  <a:pt x="2152650" y="3648158"/>
                </a:cubicBezTo>
                <a:cubicBezTo>
                  <a:pt x="2109788" y="3649745"/>
                  <a:pt x="2140744" y="3639426"/>
                  <a:pt x="2171700" y="3629108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6181725" y="4733926"/>
            <a:ext cx="1200150" cy="746421"/>
          </a:xfrm>
          <a:custGeom>
            <a:avLst/>
            <a:gdLst>
              <a:gd name="connsiteX0" fmla="*/ 1200150 w 1200150"/>
              <a:gd name="connsiteY0" fmla="*/ 457200 h 746421"/>
              <a:gd name="connsiteX1" fmla="*/ 1009650 w 1200150"/>
              <a:gd name="connsiteY1" fmla="*/ 657225 h 746421"/>
              <a:gd name="connsiteX2" fmla="*/ 523875 w 1200150"/>
              <a:gd name="connsiteY2" fmla="*/ 733425 h 746421"/>
              <a:gd name="connsiteX3" fmla="*/ 104775 w 1200150"/>
              <a:gd name="connsiteY3" fmla="*/ 400050 h 746421"/>
              <a:gd name="connsiteX4" fmla="*/ 0 w 1200150"/>
              <a:gd name="connsiteY4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50" h="746421">
                <a:moveTo>
                  <a:pt x="1200150" y="457200"/>
                </a:moveTo>
                <a:cubicBezTo>
                  <a:pt x="1161256" y="534194"/>
                  <a:pt x="1122362" y="611188"/>
                  <a:pt x="1009650" y="657225"/>
                </a:cubicBezTo>
                <a:cubicBezTo>
                  <a:pt x="896937" y="703263"/>
                  <a:pt x="674687" y="776288"/>
                  <a:pt x="523875" y="733425"/>
                </a:cubicBezTo>
                <a:cubicBezTo>
                  <a:pt x="373062" y="690563"/>
                  <a:pt x="192087" y="522288"/>
                  <a:pt x="104775" y="400050"/>
                </a:cubicBezTo>
                <a:cubicBezTo>
                  <a:pt x="17462" y="277812"/>
                  <a:pt x="8731" y="138906"/>
                  <a:pt x="0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4952084" y="4714875"/>
            <a:ext cx="1220116" cy="749784"/>
          </a:xfrm>
          <a:custGeom>
            <a:avLst/>
            <a:gdLst>
              <a:gd name="connsiteX0" fmla="*/ 916 w 1220116"/>
              <a:gd name="connsiteY0" fmla="*/ 428625 h 749784"/>
              <a:gd name="connsiteX1" fmla="*/ 58066 w 1220116"/>
              <a:gd name="connsiteY1" fmla="*/ 552450 h 749784"/>
              <a:gd name="connsiteX2" fmla="*/ 372391 w 1220116"/>
              <a:gd name="connsiteY2" fmla="*/ 714375 h 749784"/>
              <a:gd name="connsiteX3" fmla="*/ 677191 w 1220116"/>
              <a:gd name="connsiteY3" fmla="*/ 742950 h 749784"/>
              <a:gd name="connsiteX4" fmla="*/ 934366 w 1220116"/>
              <a:gd name="connsiteY4" fmla="*/ 619125 h 749784"/>
              <a:gd name="connsiteX5" fmla="*/ 1153441 w 1220116"/>
              <a:gd name="connsiteY5" fmla="*/ 333375 h 749784"/>
              <a:gd name="connsiteX6" fmla="*/ 1220116 w 1220116"/>
              <a:gd name="connsiteY6" fmla="*/ 0 h 7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" h="749784">
                <a:moveTo>
                  <a:pt x="916" y="428625"/>
                </a:moveTo>
                <a:cubicBezTo>
                  <a:pt x="-1466" y="466725"/>
                  <a:pt x="-3847" y="504825"/>
                  <a:pt x="58066" y="552450"/>
                </a:cubicBezTo>
                <a:cubicBezTo>
                  <a:pt x="119979" y="600075"/>
                  <a:pt x="269204" y="682625"/>
                  <a:pt x="372391" y="714375"/>
                </a:cubicBezTo>
                <a:cubicBezTo>
                  <a:pt x="475578" y="746125"/>
                  <a:pt x="583529" y="758825"/>
                  <a:pt x="677191" y="742950"/>
                </a:cubicBezTo>
                <a:cubicBezTo>
                  <a:pt x="770853" y="727075"/>
                  <a:pt x="854991" y="687387"/>
                  <a:pt x="934366" y="619125"/>
                </a:cubicBezTo>
                <a:cubicBezTo>
                  <a:pt x="1013741" y="550863"/>
                  <a:pt x="1105816" y="436562"/>
                  <a:pt x="1153441" y="333375"/>
                </a:cubicBezTo>
                <a:cubicBezTo>
                  <a:pt x="1201066" y="230188"/>
                  <a:pt x="1210591" y="115094"/>
                  <a:pt x="1220116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548724" y="1492490"/>
            <a:ext cx="1670976" cy="2336560"/>
          </a:xfrm>
          <a:custGeom>
            <a:avLst/>
            <a:gdLst>
              <a:gd name="connsiteX0" fmla="*/ 1670976 w 1670976"/>
              <a:gd name="connsiteY0" fmla="*/ 6110 h 2336560"/>
              <a:gd name="connsiteX1" fmla="*/ 1416976 w 1670976"/>
              <a:gd name="connsiteY1" fmla="*/ 6110 h 2336560"/>
              <a:gd name="connsiteX2" fmla="*/ 1035976 w 1670976"/>
              <a:gd name="connsiteY2" fmla="*/ 69610 h 2336560"/>
              <a:gd name="connsiteX3" fmla="*/ 705776 w 1670976"/>
              <a:gd name="connsiteY3" fmla="*/ 196610 h 2336560"/>
              <a:gd name="connsiteX4" fmla="*/ 400976 w 1670976"/>
              <a:gd name="connsiteY4" fmla="*/ 260110 h 2336560"/>
              <a:gd name="connsiteX5" fmla="*/ 153326 w 1670976"/>
              <a:gd name="connsiteY5" fmla="*/ 545860 h 2336560"/>
              <a:gd name="connsiteX6" fmla="*/ 926 w 1670976"/>
              <a:gd name="connsiteY6" fmla="*/ 1180860 h 2336560"/>
              <a:gd name="connsiteX7" fmla="*/ 102526 w 1670976"/>
              <a:gd name="connsiteY7" fmla="*/ 1631710 h 2336560"/>
              <a:gd name="connsiteX8" fmla="*/ 356526 w 1670976"/>
              <a:gd name="connsiteY8" fmla="*/ 1796810 h 2336560"/>
              <a:gd name="connsiteX9" fmla="*/ 547026 w 1670976"/>
              <a:gd name="connsiteY9" fmla="*/ 2038110 h 2336560"/>
              <a:gd name="connsiteX10" fmla="*/ 604176 w 1670976"/>
              <a:gd name="connsiteY10" fmla="*/ 2336560 h 23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0976" h="2336560">
                <a:moveTo>
                  <a:pt x="1670976" y="6110"/>
                </a:moveTo>
                <a:cubicBezTo>
                  <a:pt x="1596892" y="818"/>
                  <a:pt x="1522809" y="-4473"/>
                  <a:pt x="1416976" y="6110"/>
                </a:cubicBezTo>
                <a:cubicBezTo>
                  <a:pt x="1311143" y="16693"/>
                  <a:pt x="1154509" y="37860"/>
                  <a:pt x="1035976" y="69610"/>
                </a:cubicBezTo>
                <a:cubicBezTo>
                  <a:pt x="917443" y="101360"/>
                  <a:pt x="811609" y="164860"/>
                  <a:pt x="705776" y="196610"/>
                </a:cubicBezTo>
                <a:cubicBezTo>
                  <a:pt x="599943" y="228360"/>
                  <a:pt x="493051" y="201902"/>
                  <a:pt x="400976" y="260110"/>
                </a:cubicBezTo>
                <a:cubicBezTo>
                  <a:pt x="308901" y="318318"/>
                  <a:pt x="220001" y="392402"/>
                  <a:pt x="153326" y="545860"/>
                </a:cubicBezTo>
                <a:cubicBezTo>
                  <a:pt x="86651" y="699318"/>
                  <a:pt x="9393" y="999885"/>
                  <a:pt x="926" y="1180860"/>
                </a:cubicBezTo>
                <a:cubicBezTo>
                  <a:pt x="-7541" y="1361835"/>
                  <a:pt x="43259" y="1529052"/>
                  <a:pt x="102526" y="1631710"/>
                </a:cubicBezTo>
                <a:cubicBezTo>
                  <a:pt x="161793" y="1734368"/>
                  <a:pt x="282443" y="1729077"/>
                  <a:pt x="356526" y="1796810"/>
                </a:cubicBezTo>
                <a:cubicBezTo>
                  <a:pt x="430609" y="1864543"/>
                  <a:pt x="505751" y="1948152"/>
                  <a:pt x="547026" y="2038110"/>
                </a:cubicBezTo>
                <a:cubicBezTo>
                  <a:pt x="588301" y="2128068"/>
                  <a:pt x="607351" y="2245543"/>
                  <a:pt x="604176" y="233656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4114175" y="3822701"/>
            <a:ext cx="870832" cy="1360753"/>
          </a:xfrm>
          <a:custGeom>
            <a:avLst/>
            <a:gdLst>
              <a:gd name="connsiteX0" fmla="*/ 32375 w 870832"/>
              <a:gd name="connsiteY0" fmla="*/ 0 h 1360753"/>
              <a:gd name="connsiteX1" fmla="*/ 625 w 870832"/>
              <a:gd name="connsiteY1" fmla="*/ 209550 h 1360753"/>
              <a:gd name="connsiteX2" fmla="*/ 57775 w 870832"/>
              <a:gd name="connsiteY2" fmla="*/ 736600 h 1360753"/>
              <a:gd name="connsiteX3" fmla="*/ 407025 w 870832"/>
              <a:gd name="connsiteY3" fmla="*/ 1174750 h 1360753"/>
              <a:gd name="connsiteX4" fmla="*/ 826125 w 870832"/>
              <a:gd name="connsiteY4" fmla="*/ 1346200 h 1360753"/>
              <a:gd name="connsiteX5" fmla="*/ 838825 w 870832"/>
              <a:gd name="connsiteY5" fmla="*/ 1339850 h 136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32" h="1360753">
                <a:moveTo>
                  <a:pt x="32375" y="0"/>
                </a:moveTo>
                <a:cubicBezTo>
                  <a:pt x="14383" y="43391"/>
                  <a:pt x="-3608" y="86783"/>
                  <a:pt x="625" y="209550"/>
                </a:cubicBezTo>
                <a:cubicBezTo>
                  <a:pt x="4858" y="332317"/>
                  <a:pt x="-9958" y="575733"/>
                  <a:pt x="57775" y="736600"/>
                </a:cubicBezTo>
                <a:cubicBezTo>
                  <a:pt x="125508" y="897467"/>
                  <a:pt x="278967" y="1073150"/>
                  <a:pt x="407025" y="1174750"/>
                </a:cubicBezTo>
                <a:cubicBezTo>
                  <a:pt x="535083" y="1276350"/>
                  <a:pt x="754158" y="1318683"/>
                  <a:pt x="826125" y="1346200"/>
                </a:cubicBezTo>
                <a:cubicBezTo>
                  <a:pt x="898092" y="1373717"/>
                  <a:pt x="868458" y="1356783"/>
                  <a:pt x="838825" y="133985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9"/>
          <p:cNvSpPr/>
          <p:nvPr/>
        </p:nvSpPr>
        <p:spPr>
          <a:xfrm>
            <a:off x="5295901" y="1574800"/>
            <a:ext cx="1855369" cy="501650"/>
          </a:xfrm>
          <a:custGeom>
            <a:avLst/>
            <a:gdLst>
              <a:gd name="connsiteX0" fmla="*/ 0 w 1855369"/>
              <a:gd name="connsiteY0" fmla="*/ 12700 h 501650"/>
              <a:gd name="connsiteX1" fmla="*/ 342900 w 1855369"/>
              <a:gd name="connsiteY1" fmla="*/ 12700 h 501650"/>
              <a:gd name="connsiteX2" fmla="*/ 1016000 w 1855369"/>
              <a:gd name="connsiteY2" fmla="*/ 12700 h 501650"/>
              <a:gd name="connsiteX3" fmla="*/ 1822450 w 1855369"/>
              <a:gd name="connsiteY3" fmla="*/ 0 h 501650"/>
              <a:gd name="connsiteX4" fmla="*/ 1689100 w 1855369"/>
              <a:gd name="connsiteY4" fmla="*/ 38100 h 501650"/>
              <a:gd name="connsiteX5" fmla="*/ 1593850 w 1855369"/>
              <a:gd name="connsiteY5" fmla="*/ 139700 h 501650"/>
              <a:gd name="connsiteX6" fmla="*/ 1574800 w 1855369"/>
              <a:gd name="connsiteY6" fmla="*/ 222250 h 501650"/>
              <a:gd name="connsiteX7" fmla="*/ 1479550 w 1855369"/>
              <a:gd name="connsiteY7" fmla="*/ 215900 h 501650"/>
              <a:gd name="connsiteX8" fmla="*/ 1441450 w 1855369"/>
              <a:gd name="connsiteY8" fmla="*/ 279400 h 501650"/>
              <a:gd name="connsiteX9" fmla="*/ 1435100 w 1855369"/>
              <a:gd name="connsiteY9" fmla="*/ 323850 h 501650"/>
              <a:gd name="connsiteX10" fmla="*/ 1384300 w 1855369"/>
              <a:gd name="connsiteY10" fmla="*/ 292100 h 501650"/>
              <a:gd name="connsiteX11" fmla="*/ 1206500 w 1855369"/>
              <a:gd name="connsiteY11" fmla="*/ 215900 h 501650"/>
              <a:gd name="connsiteX12" fmla="*/ 1047750 w 1855369"/>
              <a:gd name="connsiteY12" fmla="*/ 304800 h 501650"/>
              <a:gd name="connsiteX13" fmla="*/ 882650 w 1855369"/>
              <a:gd name="connsiteY13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5369" h="501650">
                <a:moveTo>
                  <a:pt x="0" y="12700"/>
                </a:moveTo>
                <a:lnTo>
                  <a:pt x="342900" y="12700"/>
                </a:lnTo>
                <a:lnTo>
                  <a:pt x="1016000" y="12700"/>
                </a:lnTo>
                <a:lnTo>
                  <a:pt x="1822450" y="0"/>
                </a:lnTo>
                <a:cubicBezTo>
                  <a:pt x="1934633" y="4233"/>
                  <a:pt x="1727200" y="14817"/>
                  <a:pt x="1689100" y="38100"/>
                </a:cubicBezTo>
                <a:cubicBezTo>
                  <a:pt x="1651000" y="61383"/>
                  <a:pt x="1612900" y="109008"/>
                  <a:pt x="1593850" y="139700"/>
                </a:cubicBezTo>
                <a:cubicBezTo>
                  <a:pt x="1574800" y="170392"/>
                  <a:pt x="1593850" y="209550"/>
                  <a:pt x="1574800" y="222250"/>
                </a:cubicBezTo>
                <a:cubicBezTo>
                  <a:pt x="1555750" y="234950"/>
                  <a:pt x="1501775" y="206375"/>
                  <a:pt x="1479550" y="215900"/>
                </a:cubicBezTo>
                <a:cubicBezTo>
                  <a:pt x="1457325" y="225425"/>
                  <a:pt x="1448858" y="261408"/>
                  <a:pt x="1441450" y="279400"/>
                </a:cubicBezTo>
                <a:cubicBezTo>
                  <a:pt x="1434042" y="297392"/>
                  <a:pt x="1444625" y="321733"/>
                  <a:pt x="1435100" y="323850"/>
                </a:cubicBezTo>
                <a:cubicBezTo>
                  <a:pt x="1425575" y="325967"/>
                  <a:pt x="1422400" y="310092"/>
                  <a:pt x="1384300" y="292100"/>
                </a:cubicBezTo>
                <a:cubicBezTo>
                  <a:pt x="1346200" y="274108"/>
                  <a:pt x="1262592" y="213783"/>
                  <a:pt x="1206500" y="215900"/>
                </a:cubicBezTo>
                <a:cubicBezTo>
                  <a:pt x="1150408" y="218017"/>
                  <a:pt x="1101725" y="257175"/>
                  <a:pt x="1047750" y="304800"/>
                </a:cubicBezTo>
                <a:cubicBezTo>
                  <a:pt x="993775" y="352425"/>
                  <a:pt x="923925" y="496358"/>
                  <a:pt x="882650" y="501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5295900" y="1574734"/>
            <a:ext cx="901700" cy="514417"/>
          </a:xfrm>
          <a:custGeom>
            <a:avLst/>
            <a:gdLst>
              <a:gd name="connsiteX0" fmla="*/ 0 w 901700"/>
              <a:gd name="connsiteY0" fmla="*/ 1093 h 515443"/>
              <a:gd name="connsiteX1" fmla="*/ 120650 w 901700"/>
              <a:gd name="connsiteY1" fmla="*/ 26493 h 515443"/>
              <a:gd name="connsiteX2" fmla="*/ 190500 w 901700"/>
              <a:gd name="connsiteY2" fmla="*/ 178893 h 515443"/>
              <a:gd name="connsiteX3" fmla="*/ 292100 w 901700"/>
              <a:gd name="connsiteY3" fmla="*/ 178893 h 515443"/>
              <a:gd name="connsiteX4" fmla="*/ 374650 w 901700"/>
              <a:gd name="connsiteY4" fmla="*/ 293193 h 515443"/>
              <a:gd name="connsiteX5" fmla="*/ 387350 w 901700"/>
              <a:gd name="connsiteY5" fmla="*/ 318593 h 515443"/>
              <a:gd name="connsiteX6" fmla="*/ 482600 w 901700"/>
              <a:gd name="connsiteY6" fmla="*/ 242393 h 515443"/>
              <a:gd name="connsiteX7" fmla="*/ 615950 w 901700"/>
              <a:gd name="connsiteY7" fmla="*/ 236043 h 515443"/>
              <a:gd name="connsiteX8" fmla="*/ 812800 w 901700"/>
              <a:gd name="connsiteY8" fmla="*/ 388443 h 515443"/>
              <a:gd name="connsiteX9" fmla="*/ 901700 w 901700"/>
              <a:gd name="connsiteY9" fmla="*/ 515443 h 515443"/>
              <a:gd name="connsiteX0" fmla="*/ 0 w 901700"/>
              <a:gd name="connsiteY0" fmla="*/ 67 h 514417"/>
              <a:gd name="connsiteX1" fmla="*/ 158750 w 901700"/>
              <a:gd name="connsiteY1" fmla="*/ 76267 h 514417"/>
              <a:gd name="connsiteX2" fmla="*/ 190500 w 901700"/>
              <a:gd name="connsiteY2" fmla="*/ 177867 h 514417"/>
              <a:gd name="connsiteX3" fmla="*/ 292100 w 901700"/>
              <a:gd name="connsiteY3" fmla="*/ 177867 h 514417"/>
              <a:gd name="connsiteX4" fmla="*/ 374650 w 901700"/>
              <a:gd name="connsiteY4" fmla="*/ 292167 h 514417"/>
              <a:gd name="connsiteX5" fmla="*/ 387350 w 901700"/>
              <a:gd name="connsiteY5" fmla="*/ 317567 h 514417"/>
              <a:gd name="connsiteX6" fmla="*/ 482600 w 901700"/>
              <a:gd name="connsiteY6" fmla="*/ 241367 h 514417"/>
              <a:gd name="connsiteX7" fmla="*/ 615950 w 901700"/>
              <a:gd name="connsiteY7" fmla="*/ 235017 h 514417"/>
              <a:gd name="connsiteX8" fmla="*/ 812800 w 901700"/>
              <a:gd name="connsiteY8" fmla="*/ 387417 h 514417"/>
              <a:gd name="connsiteX9" fmla="*/ 901700 w 901700"/>
              <a:gd name="connsiteY9" fmla="*/ 514417 h 51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00" h="514417">
                <a:moveTo>
                  <a:pt x="0" y="67"/>
                </a:moveTo>
                <a:cubicBezTo>
                  <a:pt x="44450" y="-2050"/>
                  <a:pt x="127000" y="46634"/>
                  <a:pt x="158750" y="76267"/>
                </a:cubicBezTo>
                <a:cubicBezTo>
                  <a:pt x="190500" y="105900"/>
                  <a:pt x="168275" y="160934"/>
                  <a:pt x="190500" y="177867"/>
                </a:cubicBezTo>
                <a:cubicBezTo>
                  <a:pt x="212725" y="194800"/>
                  <a:pt x="261408" y="158817"/>
                  <a:pt x="292100" y="177867"/>
                </a:cubicBezTo>
                <a:cubicBezTo>
                  <a:pt x="322792" y="196917"/>
                  <a:pt x="358775" y="268884"/>
                  <a:pt x="374650" y="292167"/>
                </a:cubicBezTo>
                <a:cubicBezTo>
                  <a:pt x="390525" y="315450"/>
                  <a:pt x="369358" y="326034"/>
                  <a:pt x="387350" y="317567"/>
                </a:cubicBezTo>
                <a:cubicBezTo>
                  <a:pt x="405342" y="309100"/>
                  <a:pt x="444500" y="255125"/>
                  <a:pt x="482600" y="241367"/>
                </a:cubicBezTo>
                <a:cubicBezTo>
                  <a:pt x="520700" y="227609"/>
                  <a:pt x="560917" y="210675"/>
                  <a:pt x="615950" y="235017"/>
                </a:cubicBezTo>
                <a:cubicBezTo>
                  <a:pt x="670983" y="259359"/>
                  <a:pt x="765175" y="340850"/>
                  <a:pt x="812800" y="387417"/>
                </a:cubicBezTo>
                <a:cubicBezTo>
                  <a:pt x="860425" y="433984"/>
                  <a:pt x="881062" y="474200"/>
                  <a:pt x="901700" y="514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/>
          <p:cNvCxnSpPr>
            <a:stCxn id="11" idx="9"/>
          </p:cNvCxnSpPr>
          <p:nvPr/>
        </p:nvCxnSpPr>
        <p:spPr>
          <a:xfrm flipH="1">
            <a:off x="6181726" y="2089151"/>
            <a:ext cx="15875" cy="2625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190780" y="2171701"/>
            <a:ext cx="378456" cy="2140007"/>
          </a:xfrm>
          <a:custGeom>
            <a:avLst/>
            <a:gdLst>
              <a:gd name="connsiteX0" fmla="*/ 25870 w 378456"/>
              <a:gd name="connsiteY0" fmla="*/ 0 h 2140007"/>
              <a:gd name="connsiteX1" fmla="*/ 83020 w 378456"/>
              <a:gd name="connsiteY1" fmla="*/ 31750 h 2140007"/>
              <a:gd name="connsiteX2" fmla="*/ 121120 w 378456"/>
              <a:gd name="connsiteY2" fmla="*/ 127000 h 2140007"/>
              <a:gd name="connsiteX3" fmla="*/ 190970 w 378456"/>
              <a:gd name="connsiteY3" fmla="*/ 698500 h 2140007"/>
              <a:gd name="connsiteX4" fmla="*/ 356070 w 378456"/>
              <a:gd name="connsiteY4" fmla="*/ 1822450 h 2140007"/>
              <a:gd name="connsiteX5" fmla="*/ 368770 w 378456"/>
              <a:gd name="connsiteY5" fmla="*/ 2063750 h 2140007"/>
              <a:gd name="connsiteX6" fmla="*/ 279870 w 378456"/>
              <a:gd name="connsiteY6" fmla="*/ 2114550 h 2140007"/>
              <a:gd name="connsiteX7" fmla="*/ 121120 w 378456"/>
              <a:gd name="connsiteY7" fmla="*/ 2139950 h 2140007"/>
              <a:gd name="connsiteX8" fmla="*/ 38570 w 378456"/>
              <a:gd name="connsiteY8" fmla="*/ 2108200 h 2140007"/>
              <a:gd name="connsiteX9" fmla="*/ 6820 w 378456"/>
              <a:gd name="connsiteY9" fmla="*/ 2057400 h 2140007"/>
              <a:gd name="connsiteX10" fmla="*/ 470 w 378456"/>
              <a:gd name="connsiteY10" fmla="*/ 2051050 h 2140007"/>
              <a:gd name="connsiteX11" fmla="*/ 470 w 378456"/>
              <a:gd name="connsiteY11" fmla="*/ 2000250 h 21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456" h="2140007">
                <a:moveTo>
                  <a:pt x="25870" y="0"/>
                </a:moveTo>
                <a:cubicBezTo>
                  <a:pt x="46507" y="5291"/>
                  <a:pt x="67145" y="10583"/>
                  <a:pt x="83020" y="31750"/>
                </a:cubicBezTo>
                <a:cubicBezTo>
                  <a:pt x="98895" y="52917"/>
                  <a:pt x="103128" y="15875"/>
                  <a:pt x="121120" y="127000"/>
                </a:cubicBezTo>
                <a:cubicBezTo>
                  <a:pt x="139112" y="238125"/>
                  <a:pt x="151812" y="415925"/>
                  <a:pt x="190970" y="698500"/>
                </a:cubicBezTo>
                <a:cubicBezTo>
                  <a:pt x="230128" y="981075"/>
                  <a:pt x="326437" y="1594908"/>
                  <a:pt x="356070" y="1822450"/>
                </a:cubicBezTo>
                <a:cubicBezTo>
                  <a:pt x="385703" y="2049992"/>
                  <a:pt x="381470" y="2015067"/>
                  <a:pt x="368770" y="2063750"/>
                </a:cubicBezTo>
                <a:cubicBezTo>
                  <a:pt x="356070" y="2112433"/>
                  <a:pt x="321145" y="2101850"/>
                  <a:pt x="279870" y="2114550"/>
                </a:cubicBezTo>
                <a:cubicBezTo>
                  <a:pt x="238595" y="2127250"/>
                  <a:pt x="161337" y="2141008"/>
                  <a:pt x="121120" y="2139950"/>
                </a:cubicBezTo>
                <a:cubicBezTo>
                  <a:pt x="80903" y="2138892"/>
                  <a:pt x="57620" y="2121958"/>
                  <a:pt x="38570" y="2108200"/>
                </a:cubicBezTo>
                <a:cubicBezTo>
                  <a:pt x="19520" y="2094442"/>
                  <a:pt x="13170" y="2066925"/>
                  <a:pt x="6820" y="2057400"/>
                </a:cubicBezTo>
                <a:cubicBezTo>
                  <a:pt x="470" y="2047875"/>
                  <a:pt x="1528" y="2060575"/>
                  <a:pt x="470" y="2051050"/>
                </a:cubicBezTo>
                <a:cubicBezTo>
                  <a:pt x="-588" y="2041525"/>
                  <a:pt x="470" y="2000250"/>
                  <a:pt x="470" y="2000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/>
        </p:nvSpPr>
        <p:spPr>
          <a:xfrm>
            <a:off x="5808287" y="2171700"/>
            <a:ext cx="384163" cy="2133616"/>
          </a:xfrm>
          <a:custGeom>
            <a:avLst/>
            <a:gdLst>
              <a:gd name="connsiteX0" fmla="*/ 363914 w 384163"/>
              <a:gd name="connsiteY0" fmla="*/ 0 h 2133616"/>
              <a:gd name="connsiteX1" fmla="*/ 268664 w 384163"/>
              <a:gd name="connsiteY1" fmla="*/ 95250 h 2133616"/>
              <a:gd name="connsiteX2" fmla="*/ 192464 w 384163"/>
              <a:gd name="connsiteY2" fmla="*/ 539750 h 2133616"/>
              <a:gd name="connsiteX3" fmla="*/ 90864 w 384163"/>
              <a:gd name="connsiteY3" fmla="*/ 1339850 h 2133616"/>
              <a:gd name="connsiteX4" fmla="*/ 14664 w 384163"/>
              <a:gd name="connsiteY4" fmla="*/ 1905000 h 2133616"/>
              <a:gd name="connsiteX5" fmla="*/ 14664 w 384163"/>
              <a:gd name="connsiteY5" fmla="*/ 2076450 h 2133616"/>
              <a:gd name="connsiteX6" fmla="*/ 167064 w 384163"/>
              <a:gd name="connsiteY6" fmla="*/ 2127250 h 2133616"/>
              <a:gd name="connsiteX7" fmla="*/ 325814 w 384163"/>
              <a:gd name="connsiteY7" fmla="*/ 2120900 h 2133616"/>
              <a:gd name="connsiteX8" fmla="*/ 376614 w 384163"/>
              <a:gd name="connsiteY8" fmla="*/ 2019300 h 2133616"/>
              <a:gd name="connsiteX9" fmla="*/ 382964 w 384163"/>
              <a:gd name="connsiteY9" fmla="*/ 2012950 h 213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163" h="2133616">
                <a:moveTo>
                  <a:pt x="363914" y="0"/>
                </a:moveTo>
                <a:cubicBezTo>
                  <a:pt x="330576" y="2646"/>
                  <a:pt x="297239" y="5292"/>
                  <a:pt x="268664" y="95250"/>
                </a:cubicBezTo>
                <a:cubicBezTo>
                  <a:pt x="240089" y="185208"/>
                  <a:pt x="222097" y="332317"/>
                  <a:pt x="192464" y="539750"/>
                </a:cubicBezTo>
                <a:cubicBezTo>
                  <a:pt x="162831" y="747183"/>
                  <a:pt x="120497" y="1112308"/>
                  <a:pt x="90864" y="1339850"/>
                </a:cubicBezTo>
                <a:cubicBezTo>
                  <a:pt x="61231" y="1567392"/>
                  <a:pt x="27364" y="1782233"/>
                  <a:pt x="14664" y="1905000"/>
                </a:cubicBezTo>
                <a:cubicBezTo>
                  <a:pt x="1964" y="2027767"/>
                  <a:pt x="-10736" y="2039408"/>
                  <a:pt x="14664" y="2076450"/>
                </a:cubicBezTo>
                <a:cubicBezTo>
                  <a:pt x="40064" y="2113492"/>
                  <a:pt x="115206" y="2119842"/>
                  <a:pt x="167064" y="2127250"/>
                </a:cubicBezTo>
                <a:cubicBezTo>
                  <a:pt x="218922" y="2134658"/>
                  <a:pt x="290889" y="2138892"/>
                  <a:pt x="325814" y="2120900"/>
                </a:cubicBezTo>
                <a:cubicBezTo>
                  <a:pt x="360739" y="2102908"/>
                  <a:pt x="367089" y="2037292"/>
                  <a:pt x="376614" y="2019300"/>
                </a:cubicBezTo>
                <a:cubicBezTo>
                  <a:pt x="386139" y="2001308"/>
                  <a:pt x="384551" y="2007129"/>
                  <a:pt x="382964" y="2012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74756" y="3068960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23992" y="2420888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061500" y="1727201"/>
            <a:ext cx="438849" cy="1525131"/>
          </a:xfrm>
          <a:custGeom>
            <a:avLst/>
            <a:gdLst>
              <a:gd name="connsiteX0" fmla="*/ 206201 w 438849"/>
              <a:gd name="connsiteY0" fmla="*/ 0 h 1525131"/>
              <a:gd name="connsiteX1" fmla="*/ 53801 w 438849"/>
              <a:gd name="connsiteY1" fmla="*/ 279400 h 1525131"/>
              <a:gd name="connsiteX2" fmla="*/ 3001 w 438849"/>
              <a:gd name="connsiteY2" fmla="*/ 698500 h 1525131"/>
              <a:gd name="connsiteX3" fmla="*/ 130001 w 438849"/>
              <a:gd name="connsiteY3" fmla="*/ 1181100 h 1525131"/>
              <a:gd name="connsiteX4" fmla="*/ 409401 w 438849"/>
              <a:gd name="connsiteY4" fmla="*/ 1498600 h 1525131"/>
              <a:gd name="connsiteX5" fmla="*/ 434801 w 438849"/>
              <a:gd name="connsiteY5" fmla="*/ 1511300 h 152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849" h="1525131">
                <a:moveTo>
                  <a:pt x="206201" y="0"/>
                </a:moveTo>
                <a:cubicBezTo>
                  <a:pt x="146934" y="81491"/>
                  <a:pt x="87668" y="162983"/>
                  <a:pt x="53801" y="279400"/>
                </a:cubicBezTo>
                <a:cubicBezTo>
                  <a:pt x="19934" y="395817"/>
                  <a:pt x="-9699" y="548217"/>
                  <a:pt x="3001" y="698500"/>
                </a:cubicBezTo>
                <a:cubicBezTo>
                  <a:pt x="15701" y="848783"/>
                  <a:pt x="62268" y="1047750"/>
                  <a:pt x="130001" y="1181100"/>
                </a:cubicBezTo>
                <a:cubicBezTo>
                  <a:pt x="197734" y="1314450"/>
                  <a:pt x="358601" y="1443567"/>
                  <a:pt x="409401" y="1498600"/>
                </a:cubicBezTo>
                <a:cubicBezTo>
                  <a:pt x="460201" y="1553633"/>
                  <a:pt x="428451" y="1504950"/>
                  <a:pt x="434801" y="151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860801" y="1727201"/>
            <a:ext cx="429259" cy="1594099"/>
          </a:xfrm>
          <a:custGeom>
            <a:avLst/>
            <a:gdLst>
              <a:gd name="connsiteX0" fmla="*/ 266700 w 429259"/>
              <a:gd name="connsiteY0" fmla="*/ 0 h 1594099"/>
              <a:gd name="connsiteX1" fmla="*/ 406400 w 429259"/>
              <a:gd name="connsiteY1" fmla="*/ 266700 h 1594099"/>
              <a:gd name="connsiteX2" fmla="*/ 419100 w 429259"/>
              <a:gd name="connsiteY2" fmla="*/ 698500 h 1594099"/>
              <a:gd name="connsiteX3" fmla="*/ 304800 w 429259"/>
              <a:gd name="connsiteY3" fmla="*/ 1168400 h 1594099"/>
              <a:gd name="connsiteX4" fmla="*/ 50800 w 429259"/>
              <a:gd name="connsiteY4" fmla="*/ 1536700 h 1594099"/>
              <a:gd name="connsiteX5" fmla="*/ 0 w 429259"/>
              <a:gd name="connsiteY5" fmla="*/ 1587500 h 15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259" h="1594099">
                <a:moveTo>
                  <a:pt x="266700" y="0"/>
                </a:moveTo>
                <a:cubicBezTo>
                  <a:pt x="323850" y="75141"/>
                  <a:pt x="381000" y="150283"/>
                  <a:pt x="406400" y="266700"/>
                </a:cubicBezTo>
                <a:cubicBezTo>
                  <a:pt x="431800" y="383117"/>
                  <a:pt x="436033" y="548217"/>
                  <a:pt x="419100" y="698500"/>
                </a:cubicBezTo>
                <a:cubicBezTo>
                  <a:pt x="402167" y="848783"/>
                  <a:pt x="366183" y="1028700"/>
                  <a:pt x="304800" y="1168400"/>
                </a:cubicBezTo>
                <a:cubicBezTo>
                  <a:pt x="243417" y="1308100"/>
                  <a:pt x="101600" y="1466850"/>
                  <a:pt x="50800" y="1536700"/>
                </a:cubicBezTo>
                <a:cubicBezTo>
                  <a:pt x="0" y="1606550"/>
                  <a:pt x="0" y="1597025"/>
                  <a:pt x="0" y="1587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 rot="2149582">
            <a:off x="4535055" y="1728832"/>
            <a:ext cx="441778" cy="7357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 rot="19450418" flipV="1">
            <a:off x="7392698" y="1728833"/>
            <a:ext cx="441778" cy="7357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dk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3748769">
            <a:off x="4542259" y="3291470"/>
            <a:ext cx="195279" cy="432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 rot="17851231" flipV="1">
            <a:off x="7644419" y="3314799"/>
            <a:ext cx="195279" cy="43284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 rot="3748769" flipH="1" flipV="1">
            <a:off x="4640995" y="1585460"/>
            <a:ext cx="92687" cy="25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 rot="17851231" flipH="1">
            <a:off x="7670063" y="1597042"/>
            <a:ext cx="92687" cy="25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 rot="2149582">
            <a:off x="6973031" y="1613162"/>
            <a:ext cx="187837" cy="2746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 rot="19450418" flipV="1">
            <a:off x="5222895" y="1611049"/>
            <a:ext cx="187837" cy="2746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 rot="19450418" flipV="1">
            <a:off x="5158304" y="1866237"/>
            <a:ext cx="147124" cy="2236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 rot="2149582">
            <a:off x="7076538" y="1866237"/>
            <a:ext cx="147124" cy="2236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/>
          <p:cNvSpPr/>
          <p:nvPr/>
        </p:nvSpPr>
        <p:spPr>
          <a:xfrm>
            <a:off x="4175760" y="1970520"/>
            <a:ext cx="1082117" cy="1107960"/>
          </a:xfrm>
          <a:custGeom>
            <a:avLst/>
            <a:gdLst>
              <a:gd name="connsiteX0" fmla="*/ 990600 w 990600"/>
              <a:gd name="connsiteY0" fmla="*/ 0 h 1028700"/>
              <a:gd name="connsiteX1" fmla="*/ 784860 w 990600"/>
              <a:gd name="connsiteY1" fmla="*/ 281940 h 1028700"/>
              <a:gd name="connsiteX2" fmla="*/ 403860 w 990600"/>
              <a:gd name="connsiteY2" fmla="*/ 701040 h 1028700"/>
              <a:gd name="connsiteX3" fmla="*/ 0 w 990600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028700">
                <a:moveTo>
                  <a:pt x="990600" y="0"/>
                </a:moveTo>
                <a:cubicBezTo>
                  <a:pt x="936625" y="82550"/>
                  <a:pt x="882650" y="165100"/>
                  <a:pt x="784860" y="281940"/>
                </a:cubicBezTo>
                <a:cubicBezTo>
                  <a:pt x="687070" y="398780"/>
                  <a:pt x="534670" y="576580"/>
                  <a:pt x="403860" y="701040"/>
                </a:cubicBezTo>
                <a:cubicBezTo>
                  <a:pt x="273050" y="825500"/>
                  <a:pt x="136525" y="927100"/>
                  <a:pt x="0" y="102870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3299460" y="1973580"/>
            <a:ext cx="2225040" cy="1615440"/>
          </a:xfrm>
          <a:custGeom>
            <a:avLst/>
            <a:gdLst>
              <a:gd name="connsiteX0" fmla="*/ 2225040 w 2225040"/>
              <a:gd name="connsiteY0" fmla="*/ 0 h 1615440"/>
              <a:gd name="connsiteX1" fmla="*/ 1973580 w 2225040"/>
              <a:gd name="connsiteY1" fmla="*/ 243840 h 1615440"/>
              <a:gd name="connsiteX2" fmla="*/ 1440180 w 2225040"/>
              <a:gd name="connsiteY2" fmla="*/ 723900 h 1615440"/>
              <a:gd name="connsiteX3" fmla="*/ 601980 w 2225040"/>
              <a:gd name="connsiteY3" fmla="*/ 1287780 h 1615440"/>
              <a:gd name="connsiteX4" fmla="*/ 0 w 2225040"/>
              <a:gd name="connsiteY4" fmla="*/ 1615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040" h="1615440">
                <a:moveTo>
                  <a:pt x="2225040" y="0"/>
                </a:moveTo>
                <a:cubicBezTo>
                  <a:pt x="2164715" y="61595"/>
                  <a:pt x="2104390" y="123190"/>
                  <a:pt x="1973580" y="243840"/>
                </a:cubicBezTo>
                <a:cubicBezTo>
                  <a:pt x="1842770" y="364490"/>
                  <a:pt x="1668780" y="549910"/>
                  <a:pt x="1440180" y="723900"/>
                </a:cubicBezTo>
                <a:cubicBezTo>
                  <a:pt x="1211580" y="897890"/>
                  <a:pt x="842010" y="1139190"/>
                  <a:pt x="601980" y="1287780"/>
                </a:cubicBezTo>
                <a:cubicBezTo>
                  <a:pt x="361950" y="1436370"/>
                  <a:pt x="180975" y="1525905"/>
                  <a:pt x="0" y="161544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4232666" y="2838918"/>
            <a:ext cx="1086094" cy="231943"/>
          </a:xfrm>
          <a:custGeom>
            <a:avLst/>
            <a:gdLst>
              <a:gd name="connsiteX0" fmla="*/ 1086094 w 1086094"/>
              <a:gd name="connsiteY0" fmla="*/ 231943 h 231943"/>
              <a:gd name="connsiteX1" fmla="*/ 964174 w 1086094"/>
              <a:gd name="connsiteY1" fmla="*/ 125263 h 231943"/>
              <a:gd name="connsiteX2" fmla="*/ 811774 w 1086094"/>
              <a:gd name="connsiteY2" fmla="*/ 49063 h 231943"/>
              <a:gd name="connsiteX3" fmla="*/ 407914 w 1086094"/>
              <a:gd name="connsiteY3" fmla="*/ 3343 h 231943"/>
              <a:gd name="connsiteX4" fmla="*/ 49774 w 1086094"/>
              <a:gd name="connsiteY4" fmla="*/ 140503 h 231943"/>
              <a:gd name="connsiteX5" fmla="*/ 11674 w 1086094"/>
              <a:gd name="connsiteY5" fmla="*/ 201463 h 23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094" h="231943">
                <a:moveTo>
                  <a:pt x="1086094" y="231943"/>
                </a:moveTo>
                <a:cubicBezTo>
                  <a:pt x="1047994" y="193843"/>
                  <a:pt x="1009894" y="155743"/>
                  <a:pt x="964174" y="125263"/>
                </a:cubicBezTo>
                <a:cubicBezTo>
                  <a:pt x="918454" y="94783"/>
                  <a:pt x="904484" y="69383"/>
                  <a:pt x="811774" y="49063"/>
                </a:cubicBezTo>
                <a:cubicBezTo>
                  <a:pt x="719064" y="28743"/>
                  <a:pt x="534914" y="-11897"/>
                  <a:pt x="407914" y="3343"/>
                </a:cubicBezTo>
                <a:cubicBezTo>
                  <a:pt x="280914" y="18583"/>
                  <a:pt x="115814" y="107483"/>
                  <a:pt x="49774" y="140503"/>
                </a:cubicBezTo>
                <a:cubicBezTo>
                  <a:pt x="-16266" y="173523"/>
                  <a:pt x="-2296" y="187493"/>
                  <a:pt x="11674" y="201463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Freeform 34"/>
          <p:cNvSpPr/>
          <p:nvPr/>
        </p:nvSpPr>
        <p:spPr>
          <a:xfrm>
            <a:off x="6835140" y="1958340"/>
            <a:ext cx="2286000" cy="1699260"/>
          </a:xfrm>
          <a:custGeom>
            <a:avLst/>
            <a:gdLst>
              <a:gd name="connsiteX0" fmla="*/ 0 w 2286000"/>
              <a:gd name="connsiteY0" fmla="*/ 0 h 1699260"/>
              <a:gd name="connsiteX1" fmla="*/ 342900 w 2286000"/>
              <a:gd name="connsiteY1" fmla="*/ 411480 h 1699260"/>
              <a:gd name="connsiteX2" fmla="*/ 1036320 w 2286000"/>
              <a:gd name="connsiteY2" fmla="*/ 929640 h 1699260"/>
              <a:gd name="connsiteX3" fmla="*/ 2286000 w 2286000"/>
              <a:gd name="connsiteY3" fmla="*/ 1699260 h 169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99260">
                <a:moveTo>
                  <a:pt x="0" y="0"/>
                </a:moveTo>
                <a:cubicBezTo>
                  <a:pt x="85090" y="128270"/>
                  <a:pt x="170180" y="256540"/>
                  <a:pt x="342900" y="411480"/>
                </a:cubicBezTo>
                <a:cubicBezTo>
                  <a:pt x="515620" y="566420"/>
                  <a:pt x="712470" y="715010"/>
                  <a:pt x="1036320" y="929640"/>
                </a:cubicBezTo>
                <a:cubicBezTo>
                  <a:pt x="1360170" y="1144270"/>
                  <a:pt x="1823085" y="1421765"/>
                  <a:pt x="2286000" y="169926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reeform 35"/>
          <p:cNvSpPr/>
          <p:nvPr/>
        </p:nvSpPr>
        <p:spPr>
          <a:xfrm>
            <a:off x="7178040" y="2004060"/>
            <a:ext cx="944880" cy="1051560"/>
          </a:xfrm>
          <a:custGeom>
            <a:avLst/>
            <a:gdLst>
              <a:gd name="connsiteX0" fmla="*/ 0 w 944880"/>
              <a:gd name="connsiteY0" fmla="*/ 0 h 1051560"/>
              <a:gd name="connsiteX1" fmla="*/ 205740 w 944880"/>
              <a:gd name="connsiteY1" fmla="*/ 320040 h 1051560"/>
              <a:gd name="connsiteX2" fmla="*/ 556260 w 944880"/>
              <a:gd name="connsiteY2" fmla="*/ 693420 h 1051560"/>
              <a:gd name="connsiteX3" fmla="*/ 944880 w 944880"/>
              <a:gd name="connsiteY3" fmla="*/ 10515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880" h="1051560">
                <a:moveTo>
                  <a:pt x="0" y="0"/>
                </a:moveTo>
                <a:cubicBezTo>
                  <a:pt x="56515" y="102235"/>
                  <a:pt x="113030" y="204470"/>
                  <a:pt x="205740" y="320040"/>
                </a:cubicBezTo>
                <a:cubicBezTo>
                  <a:pt x="298450" y="435610"/>
                  <a:pt x="433070" y="571500"/>
                  <a:pt x="556260" y="693420"/>
                </a:cubicBezTo>
                <a:cubicBezTo>
                  <a:pt x="679450" y="815340"/>
                  <a:pt x="812165" y="933450"/>
                  <a:pt x="944880" y="105156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reeform 36"/>
          <p:cNvSpPr/>
          <p:nvPr/>
        </p:nvSpPr>
        <p:spPr>
          <a:xfrm>
            <a:off x="7048500" y="2842236"/>
            <a:ext cx="1158240" cy="266724"/>
          </a:xfrm>
          <a:custGeom>
            <a:avLst/>
            <a:gdLst>
              <a:gd name="connsiteX0" fmla="*/ 0 w 1158240"/>
              <a:gd name="connsiteY0" fmla="*/ 236244 h 266724"/>
              <a:gd name="connsiteX1" fmla="*/ 137160 w 1158240"/>
              <a:gd name="connsiteY1" fmla="*/ 99084 h 266724"/>
              <a:gd name="connsiteX2" fmla="*/ 419100 w 1158240"/>
              <a:gd name="connsiteY2" fmla="*/ 24 h 266724"/>
              <a:gd name="connsiteX3" fmla="*/ 883920 w 1158240"/>
              <a:gd name="connsiteY3" fmla="*/ 91464 h 266724"/>
              <a:gd name="connsiteX4" fmla="*/ 1158240 w 1158240"/>
              <a:gd name="connsiteY4" fmla="*/ 266724 h 26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0" h="266724">
                <a:moveTo>
                  <a:pt x="0" y="236244"/>
                </a:moveTo>
                <a:cubicBezTo>
                  <a:pt x="33655" y="187349"/>
                  <a:pt x="67310" y="138454"/>
                  <a:pt x="137160" y="99084"/>
                </a:cubicBezTo>
                <a:cubicBezTo>
                  <a:pt x="207010" y="59714"/>
                  <a:pt x="294640" y="1294"/>
                  <a:pt x="419100" y="24"/>
                </a:cubicBezTo>
                <a:cubicBezTo>
                  <a:pt x="543560" y="-1246"/>
                  <a:pt x="760730" y="47014"/>
                  <a:pt x="883920" y="91464"/>
                </a:cubicBezTo>
                <a:cubicBezTo>
                  <a:pt x="1007110" y="135914"/>
                  <a:pt x="1082675" y="201319"/>
                  <a:pt x="1158240" y="266724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 rot="1842295">
            <a:off x="4179950" y="2623131"/>
            <a:ext cx="161021" cy="411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 rot="19757705" flipV="1">
            <a:off x="8005542" y="2623130"/>
            <a:ext cx="161021" cy="411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reeform 41"/>
          <p:cNvSpPr/>
          <p:nvPr/>
        </p:nvSpPr>
        <p:spPr>
          <a:xfrm>
            <a:off x="4514851" y="1990726"/>
            <a:ext cx="1354857" cy="3648075"/>
          </a:xfrm>
          <a:custGeom>
            <a:avLst/>
            <a:gdLst>
              <a:gd name="connsiteX0" fmla="*/ 1343025 w 1354857"/>
              <a:gd name="connsiteY0" fmla="*/ 0 h 3648075"/>
              <a:gd name="connsiteX1" fmla="*/ 1352550 w 1354857"/>
              <a:gd name="connsiteY1" fmla="*/ 552450 h 3648075"/>
              <a:gd name="connsiteX2" fmla="*/ 1304925 w 1354857"/>
              <a:gd name="connsiteY2" fmla="*/ 1314450 h 3648075"/>
              <a:gd name="connsiteX3" fmla="*/ 1104900 w 1354857"/>
              <a:gd name="connsiteY3" fmla="*/ 2076450 h 3648075"/>
              <a:gd name="connsiteX4" fmla="*/ 742950 w 1354857"/>
              <a:gd name="connsiteY4" fmla="*/ 2800350 h 3648075"/>
              <a:gd name="connsiteX5" fmla="*/ 0 w 1354857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857" h="3648075">
                <a:moveTo>
                  <a:pt x="1343025" y="0"/>
                </a:moveTo>
                <a:cubicBezTo>
                  <a:pt x="1350962" y="166687"/>
                  <a:pt x="1358900" y="333375"/>
                  <a:pt x="1352550" y="552450"/>
                </a:cubicBezTo>
                <a:cubicBezTo>
                  <a:pt x="1346200" y="771525"/>
                  <a:pt x="1346200" y="1060450"/>
                  <a:pt x="1304925" y="1314450"/>
                </a:cubicBezTo>
                <a:cubicBezTo>
                  <a:pt x="1263650" y="1568450"/>
                  <a:pt x="1198562" y="1828800"/>
                  <a:pt x="1104900" y="2076450"/>
                </a:cubicBezTo>
                <a:cubicBezTo>
                  <a:pt x="1011237" y="2324100"/>
                  <a:pt x="927100" y="2538413"/>
                  <a:pt x="742950" y="2800350"/>
                </a:cubicBezTo>
                <a:cubicBezTo>
                  <a:pt x="558800" y="3062287"/>
                  <a:pt x="279400" y="3355181"/>
                  <a:pt x="0" y="3648075"/>
                </a:cubicBezTo>
              </a:path>
            </a:pathLst>
          </a:custGeom>
          <a:noFill/>
          <a:ln w="635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493647" y="1981200"/>
            <a:ext cx="1364479" cy="3676650"/>
          </a:xfrm>
          <a:custGeom>
            <a:avLst/>
            <a:gdLst>
              <a:gd name="connsiteX0" fmla="*/ 50029 w 1364479"/>
              <a:gd name="connsiteY0" fmla="*/ 0 h 3676650"/>
              <a:gd name="connsiteX1" fmla="*/ 2404 w 1364479"/>
              <a:gd name="connsiteY1" fmla="*/ 638175 h 3676650"/>
              <a:gd name="connsiteX2" fmla="*/ 116704 w 1364479"/>
              <a:gd name="connsiteY2" fmla="*/ 1619250 h 3676650"/>
              <a:gd name="connsiteX3" fmla="*/ 383404 w 1364479"/>
              <a:gd name="connsiteY3" fmla="*/ 2447925 h 3676650"/>
              <a:gd name="connsiteX4" fmla="*/ 792979 w 1364479"/>
              <a:gd name="connsiteY4" fmla="*/ 3067050 h 3676650"/>
              <a:gd name="connsiteX5" fmla="*/ 1364479 w 1364479"/>
              <a:gd name="connsiteY5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479" h="3676650">
                <a:moveTo>
                  <a:pt x="50029" y="0"/>
                </a:moveTo>
                <a:cubicBezTo>
                  <a:pt x="20660" y="184150"/>
                  <a:pt x="-8708" y="368300"/>
                  <a:pt x="2404" y="638175"/>
                </a:cubicBezTo>
                <a:cubicBezTo>
                  <a:pt x="13516" y="908050"/>
                  <a:pt x="53204" y="1317625"/>
                  <a:pt x="116704" y="1619250"/>
                </a:cubicBezTo>
                <a:cubicBezTo>
                  <a:pt x="180204" y="1920875"/>
                  <a:pt x="270691" y="2206625"/>
                  <a:pt x="383404" y="2447925"/>
                </a:cubicBezTo>
                <a:cubicBezTo>
                  <a:pt x="496117" y="2689225"/>
                  <a:pt x="629467" y="2862263"/>
                  <a:pt x="792979" y="3067050"/>
                </a:cubicBezTo>
                <a:cubicBezTo>
                  <a:pt x="956491" y="3271837"/>
                  <a:pt x="1160485" y="3474243"/>
                  <a:pt x="1364479" y="3676650"/>
                </a:cubicBezTo>
              </a:path>
            </a:pathLst>
          </a:custGeom>
          <a:noFill/>
          <a:ln w="63500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B05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972051" y="4296947"/>
            <a:ext cx="1230511" cy="1056103"/>
          </a:xfrm>
          <a:custGeom>
            <a:avLst/>
            <a:gdLst>
              <a:gd name="connsiteX0" fmla="*/ 949007 w 1255593"/>
              <a:gd name="connsiteY0" fmla="*/ 1027529 h 1027529"/>
              <a:gd name="connsiteX1" fmla="*/ 958532 w 1255593"/>
              <a:gd name="connsiteY1" fmla="*/ 875129 h 1027529"/>
              <a:gd name="connsiteX2" fmla="*/ 1082357 w 1255593"/>
              <a:gd name="connsiteY2" fmla="*/ 617954 h 1027529"/>
              <a:gd name="connsiteX3" fmla="*/ 1215707 w 1255593"/>
              <a:gd name="connsiteY3" fmla="*/ 541754 h 1027529"/>
              <a:gd name="connsiteX4" fmla="*/ 1253807 w 1255593"/>
              <a:gd name="connsiteY4" fmla="*/ 294104 h 1027529"/>
              <a:gd name="connsiteX5" fmla="*/ 1234757 w 1255593"/>
              <a:gd name="connsiteY5" fmla="*/ 65504 h 1027529"/>
              <a:gd name="connsiteX6" fmla="*/ 1110932 w 1255593"/>
              <a:gd name="connsiteY6" fmla="*/ 8354 h 1027529"/>
              <a:gd name="connsiteX7" fmla="*/ 853757 w 1255593"/>
              <a:gd name="connsiteY7" fmla="*/ 27404 h 1027529"/>
              <a:gd name="connsiteX8" fmla="*/ 529907 w 1255593"/>
              <a:gd name="connsiteY8" fmla="*/ 256004 h 1027529"/>
              <a:gd name="connsiteX9" fmla="*/ 348932 w 1255593"/>
              <a:gd name="connsiteY9" fmla="*/ 465554 h 1027529"/>
              <a:gd name="connsiteX10" fmla="*/ 25082 w 1255593"/>
              <a:gd name="connsiteY10" fmla="*/ 808454 h 1027529"/>
              <a:gd name="connsiteX11" fmla="*/ 25082 w 1255593"/>
              <a:gd name="connsiteY11" fmla="*/ 922754 h 10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593" h="1027529">
                <a:moveTo>
                  <a:pt x="949007" y="1027529"/>
                </a:moveTo>
                <a:cubicBezTo>
                  <a:pt x="942657" y="985460"/>
                  <a:pt x="936307" y="943391"/>
                  <a:pt x="958532" y="875129"/>
                </a:cubicBezTo>
                <a:cubicBezTo>
                  <a:pt x="980757" y="806867"/>
                  <a:pt x="1039495" y="673516"/>
                  <a:pt x="1082357" y="617954"/>
                </a:cubicBezTo>
                <a:cubicBezTo>
                  <a:pt x="1125220" y="562391"/>
                  <a:pt x="1187132" y="595729"/>
                  <a:pt x="1215707" y="541754"/>
                </a:cubicBezTo>
                <a:cubicBezTo>
                  <a:pt x="1244282" y="487779"/>
                  <a:pt x="1250632" y="373479"/>
                  <a:pt x="1253807" y="294104"/>
                </a:cubicBezTo>
                <a:cubicBezTo>
                  <a:pt x="1256982" y="214729"/>
                  <a:pt x="1258570" y="113129"/>
                  <a:pt x="1234757" y="65504"/>
                </a:cubicBezTo>
                <a:cubicBezTo>
                  <a:pt x="1210945" y="17879"/>
                  <a:pt x="1174432" y="14704"/>
                  <a:pt x="1110932" y="8354"/>
                </a:cubicBezTo>
                <a:cubicBezTo>
                  <a:pt x="1047432" y="2004"/>
                  <a:pt x="950595" y="-13871"/>
                  <a:pt x="853757" y="27404"/>
                </a:cubicBezTo>
                <a:cubicBezTo>
                  <a:pt x="756919" y="68679"/>
                  <a:pt x="614044" y="182979"/>
                  <a:pt x="529907" y="256004"/>
                </a:cubicBezTo>
                <a:cubicBezTo>
                  <a:pt x="445769" y="329029"/>
                  <a:pt x="433069" y="373479"/>
                  <a:pt x="348932" y="465554"/>
                </a:cubicBezTo>
                <a:cubicBezTo>
                  <a:pt x="264795" y="557629"/>
                  <a:pt x="79057" y="732254"/>
                  <a:pt x="25082" y="808454"/>
                </a:cubicBezTo>
                <a:cubicBezTo>
                  <a:pt x="-28893" y="884654"/>
                  <a:pt x="20320" y="902117"/>
                  <a:pt x="25082" y="9227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reeform 44"/>
          <p:cNvSpPr/>
          <p:nvPr/>
        </p:nvSpPr>
        <p:spPr>
          <a:xfrm>
            <a:off x="6184547" y="4319661"/>
            <a:ext cx="1197328" cy="1014097"/>
          </a:xfrm>
          <a:custGeom>
            <a:avLst/>
            <a:gdLst>
              <a:gd name="connsiteX0" fmla="*/ 282928 w 1206853"/>
              <a:gd name="connsiteY0" fmla="*/ 1014340 h 1014340"/>
              <a:gd name="connsiteX1" fmla="*/ 263878 w 1206853"/>
              <a:gd name="connsiteY1" fmla="*/ 842890 h 1014340"/>
              <a:gd name="connsiteX2" fmla="*/ 168628 w 1206853"/>
              <a:gd name="connsiteY2" fmla="*/ 671440 h 1014340"/>
              <a:gd name="connsiteX3" fmla="*/ 63853 w 1206853"/>
              <a:gd name="connsiteY3" fmla="*/ 595240 h 1014340"/>
              <a:gd name="connsiteX4" fmla="*/ 16228 w 1206853"/>
              <a:gd name="connsiteY4" fmla="*/ 480940 h 1014340"/>
              <a:gd name="connsiteX5" fmla="*/ 16228 w 1206853"/>
              <a:gd name="connsiteY5" fmla="*/ 261865 h 1014340"/>
              <a:gd name="connsiteX6" fmla="*/ 16228 w 1206853"/>
              <a:gd name="connsiteY6" fmla="*/ 52315 h 1014340"/>
              <a:gd name="connsiteX7" fmla="*/ 235303 w 1206853"/>
              <a:gd name="connsiteY7" fmla="*/ 4690 h 1014340"/>
              <a:gd name="connsiteX8" fmla="*/ 578203 w 1206853"/>
              <a:gd name="connsiteY8" fmla="*/ 138040 h 1014340"/>
              <a:gd name="connsiteX9" fmla="*/ 835378 w 1206853"/>
              <a:gd name="connsiteY9" fmla="*/ 376165 h 1014340"/>
              <a:gd name="connsiteX10" fmla="*/ 1159228 w 1206853"/>
              <a:gd name="connsiteY10" fmla="*/ 852415 h 1014340"/>
              <a:gd name="connsiteX11" fmla="*/ 1206853 w 1206853"/>
              <a:gd name="connsiteY11" fmla="*/ 861940 h 101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6853" h="1014340">
                <a:moveTo>
                  <a:pt x="282928" y="1014340"/>
                </a:moveTo>
                <a:cubicBezTo>
                  <a:pt x="282928" y="957190"/>
                  <a:pt x="282928" y="900040"/>
                  <a:pt x="263878" y="842890"/>
                </a:cubicBezTo>
                <a:cubicBezTo>
                  <a:pt x="244828" y="785740"/>
                  <a:pt x="201965" y="712715"/>
                  <a:pt x="168628" y="671440"/>
                </a:cubicBezTo>
                <a:cubicBezTo>
                  <a:pt x="135291" y="630165"/>
                  <a:pt x="89253" y="626990"/>
                  <a:pt x="63853" y="595240"/>
                </a:cubicBezTo>
                <a:cubicBezTo>
                  <a:pt x="38453" y="563490"/>
                  <a:pt x="24165" y="536502"/>
                  <a:pt x="16228" y="480940"/>
                </a:cubicBezTo>
                <a:cubicBezTo>
                  <a:pt x="8291" y="425378"/>
                  <a:pt x="16228" y="261865"/>
                  <a:pt x="16228" y="261865"/>
                </a:cubicBezTo>
                <a:cubicBezTo>
                  <a:pt x="16228" y="190428"/>
                  <a:pt x="-20285" y="95177"/>
                  <a:pt x="16228" y="52315"/>
                </a:cubicBezTo>
                <a:cubicBezTo>
                  <a:pt x="52740" y="9452"/>
                  <a:pt x="141641" y="-9597"/>
                  <a:pt x="235303" y="4690"/>
                </a:cubicBezTo>
                <a:cubicBezTo>
                  <a:pt x="328965" y="18977"/>
                  <a:pt x="478190" y="76127"/>
                  <a:pt x="578203" y="138040"/>
                </a:cubicBezTo>
                <a:cubicBezTo>
                  <a:pt x="678216" y="199953"/>
                  <a:pt x="738541" y="257103"/>
                  <a:pt x="835378" y="376165"/>
                </a:cubicBezTo>
                <a:cubicBezTo>
                  <a:pt x="932215" y="495227"/>
                  <a:pt x="1097316" y="771453"/>
                  <a:pt x="1159228" y="852415"/>
                </a:cubicBezTo>
                <a:cubicBezTo>
                  <a:pt x="1221140" y="933377"/>
                  <a:pt x="1198916" y="854003"/>
                  <a:pt x="1206853" y="861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reeform 45"/>
          <p:cNvSpPr/>
          <p:nvPr/>
        </p:nvSpPr>
        <p:spPr>
          <a:xfrm>
            <a:off x="4300958" y="3340649"/>
            <a:ext cx="1185967" cy="1362927"/>
          </a:xfrm>
          <a:custGeom>
            <a:avLst/>
            <a:gdLst>
              <a:gd name="connsiteX0" fmla="*/ 1156868 w 1185967"/>
              <a:gd name="connsiteY0" fmla="*/ 21677 h 1362927"/>
              <a:gd name="connsiteX1" fmla="*/ 1128293 w 1185967"/>
              <a:gd name="connsiteY1" fmla="*/ 97877 h 1362927"/>
              <a:gd name="connsiteX2" fmla="*/ 1061618 w 1185967"/>
              <a:gd name="connsiteY2" fmla="*/ 97877 h 1362927"/>
              <a:gd name="connsiteX3" fmla="*/ 1166393 w 1185967"/>
              <a:gd name="connsiteY3" fmla="*/ 212177 h 1362927"/>
              <a:gd name="connsiteX4" fmla="*/ 1147343 w 1185967"/>
              <a:gd name="connsiteY4" fmla="*/ 440777 h 1362927"/>
              <a:gd name="connsiteX5" fmla="*/ 1071143 w 1185967"/>
              <a:gd name="connsiteY5" fmla="*/ 412202 h 1362927"/>
              <a:gd name="connsiteX6" fmla="*/ 1052093 w 1185967"/>
              <a:gd name="connsiteY6" fmla="*/ 536027 h 1362927"/>
              <a:gd name="connsiteX7" fmla="*/ 947318 w 1185967"/>
              <a:gd name="connsiteY7" fmla="*/ 583652 h 1362927"/>
              <a:gd name="connsiteX8" fmla="*/ 842543 w 1185967"/>
              <a:gd name="connsiteY8" fmla="*/ 459827 h 1362927"/>
              <a:gd name="connsiteX9" fmla="*/ 890168 w 1185967"/>
              <a:gd name="connsiteY9" fmla="*/ 659852 h 1362927"/>
              <a:gd name="connsiteX10" fmla="*/ 804443 w 1185967"/>
              <a:gd name="connsiteY10" fmla="*/ 726527 h 1362927"/>
              <a:gd name="connsiteX11" fmla="*/ 728243 w 1185967"/>
              <a:gd name="connsiteY11" fmla="*/ 678902 h 1362927"/>
              <a:gd name="connsiteX12" fmla="*/ 718718 w 1185967"/>
              <a:gd name="connsiteY12" fmla="*/ 745577 h 1362927"/>
              <a:gd name="connsiteX13" fmla="*/ 680618 w 1185967"/>
              <a:gd name="connsiteY13" fmla="*/ 859877 h 1362927"/>
              <a:gd name="connsiteX14" fmla="*/ 528218 w 1185967"/>
              <a:gd name="connsiteY14" fmla="*/ 878927 h 1362927"/>
              <a:gd name="connsiteX15" fmla="*/ 347243 w 1185967"/>
              <a:gd name="connsiteY15" fmla="*/ 745577 h 1362927"/>
              <a:gd name="connsiteX16" fmla="*/ 328193 w 1185967"/>
              <a:gd name="connsiteY16" fmla="*/ 621752 h 1362927"/>
              <a:gd name="connsiteX17" fmla="*/ 309143 w 1185967"/>
              <a:gd name="connsiteY17" fmla="*/ 726527 h 1362927"/>
              <a:gd name="connsiteX18" fmla="*/ 271043 w 1185967"/>
              <a:gd name="connsiteY18" fmla="*/ 793202 h 1362927"/>
              <a:gd name="connsiteX19" fmla="*/ 213893 w 1185967"/>
              <a:gd name="connsiteY19" fmla="*/ 707477 h 1362927"/>
              <a:gd name="connsiteX20" fmla="*/ 175793 w 1185967"/>
              <a:gd name="connsiteY20" fmla="*/ 688427 h 1362927"/>
              <a:gd name="connsiteX21" fmla="*/ 194843 w 1185967"/>
              <a:gd name="connsiteY21" fmla="*/ 793202 h 1362927"/>
              <a:gd name="connsiteX22" fmla="*/ 175793 w 1185967"/>
              <a:gd name="connsiteY22" fmla="*/ 840827 h 1362927"/>
              <a:gd name="connsiteX23" fmla="*/ 80543 w 1185967"/>
              <a:gd name="connsiteY23" fmla="*/ 878927 h 1362927"/>
              <a:gd name="connsiteX24" fmla="*/ 71018 w 1185967"/>
              <a:gd name="connsiteY24" fmla="*/ 945602 h 1362927"/>
              <a:gd name="connsiteX25" fmla="*/ 51968 w 1185967"/>
              <a:gd name="connsiteY25" fmla="*/ 955127 h 1362927"/>
              <a:gd name="connsiteX26" fmla="*/ 118643 w 1185967"/>
              <a:gd name="connsiteY26" fmla="*/ 1002752 h 1362927"/>
              <a:gd name="connsiteX27" fmla="*/ 175793 w 1185967"/>
              <a:gd name="connsiteY27" fmla="*/ 1126577 h 1362927"/>
              <a:gd name="connsiteX28" fmla="*/ 261518 w 1185967"/>
              <a:gd name="connsiteY28" fmla="*/ 1069427 h 1362927"/>
              <a:gd name="connsiteX29" fmla="*/ 290093 w 1185967"/>
              <a:gd name="connsiteY29" fmla="*/ 1059902 h 1362927"/>
              <a:gd name="connsiteX30" fmla="*/ 271043 w 1185967"/>
              <a:gd name="connsiteY30" fmla="*/ 1002752 h 1362927"/>
              <a:gd name="connsiteX31" fmla="*/ 213893 w 1185967"/>
              <a:gd name="connsiteY31" fmla="*/ 897977 h 1362927"/>
              <a:gd name="connsiteX32" fmla="*/ 328193 w 1185967"/>
              <a:gd name="connsiteY32" fmla="*/ 897977 h 1362927"/>
              <a:gd name="connsiteX33" fmla="*/ 432968 w 1185967"/>
              <a:gd name="connsiteY33" fmla="*/ 955127 h 1362927"/>
              <a:gd name="connsiteX34" fmla="*/ 404393 w 1185967"/>
              <a:gd name="connsiteY34" fmla="*/ 1040852 h 1362927"/>
              <a:gd name="connsiteX35" fmla="*/ 375818 w 1185967"/>
              <a:gd name="connsiteY35" fmla="*/ 1117052 h 1362927"/>
              <a:gd name="connsiteX36" fmla="*/ 394868 w 1185967"/>
              <a:gd name="connsiteY36" fmla="*/ 1126577 h 1362927"/>
              <a:gd name="connsiteX37" fmla="*/ 385343 w 1185967"/>
              <a:gd name="connsiteY37" fmla="*/ 1212302 h 1362927"/>
              <a:gd name="connsiteX38" fmla="*/ 394868 w 1185967"/>
              <a:gd name="connsiteY38" fmla="*/ 1231352 h 1362927"/>
              <a:gd name="connsiteX39" fmla="*/ 480593 w 1185967"/>
              <a:gd name="connsiteY39" fmla="*/ 1240877 h 1362927"/>
              <a:gd name="connsiteX40" fmla="*/ 528218 w 1185967"/>
              <a:gd name="connsiteY40" fmla="*/ 1231352 h 1362927"/>
              <a:gd name="connsiteX41" fmla="*/ 575843 w 1185967"/>
              <a:gd name="connsiteY41" fmla="*/ 1231352 h 1362927"/>
              <a:gd name="connsiteX42" fmla="*/ 556793 w 1185967"/>
              <a:gd name="connsiteY42" fmla="*/ 1155152 h 1362927"/>
              <a:gd name="connsiteX43" fmla="*/ 556793 w 1185967"/>
              <a:gd name="connsiteY43" fmla="*/ 1107527 h 1362927"/>
              <a:gd name="connsiteX44" fmla="*/ 661568 w 1185967"/>
              <a:gd name="connsiteY44" fmla="*/ 1107527 h 1362927"/>
              <a:gd name="connsiteX45" fmla="*/ 680618 w 1185967"/>
              <a:gd name="connsiteY45" fmla="*/ 1078952 h 1362927"/>
              <a:gd name="connsiteX46" fmla="*/ 709193 w 1185967"/>
              <a:gd name="connsiteY46" fmla="*/ 1012277 h 1362927"/>
              <a:gd name="connsiteX47" fmla="*/ 794918 w 1185967"/>
              <a:gd name="connsiteY47" fmla="*/ 1050377 h 1362927"/>
              <a:gd name="connsiteX48" fmla="*/ 794918 w 1185967"/>
              <a:gd name="connsiteY48" fmla="*/ 1145627 h 1362927"/>
              <a:gd name="connsiteX49" fmla="*/ 833018 w 1185967"/>
              <a:gd name="connsiteY49" fmla="*/ 1240877 h 1362927"/>
              <a:gd name="connsiteX50" fmla="*/ 852068 w 1185967"/>
              <a:gd name="connsiteY50" fmla="*/ 1155152 h 1362927"/>
              <a:gd name="connsiteX51" fmla="*/ 918743 w 1185967"/>
              <a:gd name="connsiteY51" fmla="*/ 1183727 h 1362927"/>
              <a:gd name="connsiteX52" fmla="*/ 890168 w 1185967"/>
              <a:gd name="connsiteY52" fmla="*/ 1107527 h 1362927"/>
              <a:gd name="connsiteX53" fmla="*/ 880643 w 1185967"/>
              <a:gd name="connsiteY53" fmla="*/ 1021802 h 1362927"/>
              <a:gd name="connsiteX54" fmla="*/ 937793 w 1185967"/>
              <a:gd name="connsiteY54" fmla="*/ 955127 h 1362927"/>
              <a:gd name="connsiteX55" fmla="*/ 1023518 w 1185967"/>
              <a:gd name="connsiteY55" fmla="*/ 955127 h 1362927"/>
              <a:gd name="connsiteX56" fmla="*/ 1080668 w 1185967"/>
              <a:gd name="connsiteY56" fmla="*/ 1031327 h 1362927"/>
              <a:gd name="connsiteX57" fmla="*/ 1118768 w 1185967"/>
              <a:gd name="connsiteY57" fmla="*/ 1021802 h 1362927"/>
              <a:gd name="connsiteX58" fmla="*/ 1080668 w 1185967"/>
              <a:gd name="connsiteY58" fmla="*/ 945602 h 1362927"/>
              <a:gd name="connsiteX59" fmla="*/ 1109243 w 1185967"/>
              <a:gd name="connsiteY59" fmla="*/ 878927 h 1362927"/>
              <a:gd name="connsiteX60" fmla="*/ 1185443 w 1185967"/>
              <a:gd name="connsiteY60" fmla="*/ 936077 h 1362927"/>
              <a:gd name="connsiteX61" fmla="*/ 1137818 w 1185967"/>
              <a:gd name="connsiteY61" fmla="*/ 1164677 h 1362927"/>
              <a:gd name="connsiteX62" fmla="*/ 1042568 w 1185967"/>
              <a:gd name="connsiteY62" fmla="*/ 1107527 h 1362927"/>
              <a:gd name="connsiteX63" fmla="*/ 1004468 w 1185967"/>
              <a:gd name="connsiteY63" fmla="*/ 1050377 h 1362927"/>
              <a:gd name="connsiteX64" fmla="*/ 1042568 w 1185967"/>
              <a:gd name="connsiteY64" fmla="*/ 1145627 h 1362927"/>
              <a:gd name="connsiteX65" fmla="*/ 1023518 w 1185967"/>
              <a:gd name="connsiteY65" fmla="*/ 1193252 h 1362927"/>
              <a:gd name="connsiteX66" fmla="*/ 975893 w 1185967"/>
              <a:gd name="connsiteY66" fmla="*/ 1250402 h 1362927"/>
              <a:gd name="connsiteX67" fmla="*/ 928268 w 1185967"/>
              <a:gd name="connsiteY67" fmla="*/ 1221827 h 1362927"/>
              <a:gd name="connsiteX68" fmla="*/ 842543 w 1185967"/>
              <a:gd name="connsiteY68" fmla="*/ 1259927 h 1362927"/>
              <a:gd name="connsiteX69" fmla="*/ 737768 w 1185967"/>
              <a:gd name="connsiteY69" fmla="*/ 1202777 h 1362927"/>
              <a:gd name="connsiteX70" fmla="*/ 699668 w 1185967"/>
              <a:gd name="connsiteY70" fmla="*/ 1183727 h 1362927"/>
              <a:gd name="connsiteX71" fmla="*/ 652043 w 1185967"/>
              <a:gd name="connsiteY71" fmla="*/ 1164677 h 1362927"/>
              <a:gd name="connsiteX72" fmla="*/ 652043 w 1185967"/>
              <a:gd name="connsiteY72" fmla="*/ 1250402 h 1362927"/>
              <a:gd name="connsiteX73" fmla="*/ 594893 w 1185967"/>
              <a:gd name="connsiteY73" fmla="*/ 1298027 h 1362927"/>
              <a:gd name="connsiteX74" fmla="*/ 499643 w 1185967"/>
              <a:gd name="connsiteY74" fmla="*/ 1298027 h 1362927"/>
              <a:gd name="connsiteX75" fmla="*/ 404393 w 1185967"/>
              <a:gd name="connsiteY75" fmla="*/ 1355177 h 1362927"/>
              <a:gd name="connsiteX76" fmla="*/ 251993 w 1185967"/>
              <a:gd name="connsiteY76" fmla="*/ 1355177 h 1362927"/>
              <a:gd name="connsiteX77" fmla="*/ 232943 w 1185967"/>
              <a:gd name="connsiteY77" fmla="*/ 1288502 h 1362927"/>
              <a:gd name="connsiteX78" fmla="*/ 280568 w 1185967"/>
              <a:gd name="connsiteY78" fmla="*/ 1221827 h 1362927"/>
              <a:gd name="connsiteX79" fmla="*/ 242468 w 1185967"/>
              <a:gd name="connsiteY79" fmla="*/ 1193252 h 1362927"/>
              <a:gd name="connsiteX80" fmla="*/ 137693 w 1185967"/>
              <a:gd name="connsiteY80" fmla="*/ 1212302 h 1362927"/>
              <a:gd name="connsiteX81" fmla="*/ 90068 w 1185967"/>
              <a:gd name="connsiteY81" fmla="*/ 1145627 h 1362927"/>
              <a:gd name="connsiteX82" fmla="*/ 51968 w 1185967"/>
              <a:gd name="connsiteY82" fmla="*/ 1088477 h 1362927"/>
              <a:gd name="connsiteX83" fmla="*/ 4343 w 1185967"/>
              <a:gd name="connsiteY83" fmla="*/ 1059902 h 1362927"/>
              <a:gd name="connsiteX84" fmla="*/ 4343 w 1185967"/>
              <a:gd name="connsiteY84" fmla="*/ 936077 h 1362927"/>
              <a:gd name="connsiteX85" fmla="*/ 23393 w 1185967"/>
              <a:gd name="connsiteY85" fmla="*/ 802727 h 1362927"/>
              <a:gd name="connsiteX86" fmla="*/ 71018 w 1185967"/>
              <a:gd name="connsiteY86" fmla="*/ 764627 h 1362927"/>
              <a:gd name="connsiteX87" fmla="*/ 32918 w 1185967"/>
              <a:gd name="connsiteY87" fmla="*/ 669377 h 1362927"/>
              <a:gd name="connsiteX88" fmla="*/ 147218 w 1185967"/>
              <a:gd name="connsiteY88" fmla="*/ 545552 h 1362927"/>
              <a:gd name="connsiteX89" fmla="*/ 271043 w 1185967"/>
              <a:gd name="connsiteY89" fmla="*/ 507452 h 1362927"/>
              <a:gd name="connsiteX90" fmla="*/ 375818 w 1185967"/>
              <a:gd name="connsiteY90" fmla="*/ 564602 h 1362927"/>
              <a:gd name="connsiteX91" fmla="*/ 452018 w 1185967"/>
              <a:gd name="connsiteY91" fmla="*/ 631277 h 1362927"/>
              <a:gd name="connsiteX92" fmla="*/ 528218 w 1185967"/>
              <a:gd name="connsiteY92" fmla="*/ 783677 h 1362927"/>
              <a:gd name="connsiteX93" fmla="*/ 556793 w 1185967"/>
              <a:gd name="connsiteY93" fmla="*/ 774152 h 1362927"/>
              <a:gd name="connsiteX94" fmla="*/ 613943 w 1185967"/>
              <a:gd name="connsiteY94" fmla="*/ 726527 h 1362927"/>
              <a:gd name="connsiteX95" fmla="*/ 566318 w 1185967"/>
              <a:gd name="connsiteY95" fmla="*/ 621752 h 1362927"/>
              <a:gd name="connsiteX96" fmla="*/ 566318 w 1185967"/>
              <a:gd name="connsiteY96" fmla="*/ 478877 h 1362927"/>
              <a:gd name="connsiteX97" fmla="*/ 632993 w 1185967"/>
              <a:gd name="connsiteY97" fmla="*/ 488402 h 1362927"/>
              <a:gd name="connsiteX98" fmla="*/ 794918 w 1185967"/>
              <a:gd name="connsiteY98" fmla="*/ 574127 h 1362927"/>
              <a:gd name="connsiteX99" fmla="*/ 756818 w 1185967"/>
              <a:gd name="connsiteY99" fmla="*/ 421727 h 1362927"/>
              <a:gd name="connsiteX100" fmla="*/ 709193 w 1185967"/>
              <a:gd name="connsiteY100" fmla="*/ 269327 h 1362927"/>
              <a:gd name="connsiteX101" fmla="*/ 785393 w 1185967"/>
              <a:gd name="connsiteY101" fmla="*/ 202652 h 1362927"/>
              <a:gd name="connsiteX102" fmla="*/ 804443 w 1185967"/>
              <a:gd name="connsiteY102" fmla="*/ 202652 h 1362927"/>
              <a:gd name="connsiteX103" fmla="*/ 918743 w 1185967"/>
              <a:gd name="connsiteY103" fmla="*/ 412202 h 1362927"/>
              <a:gd name="connsiteX104" fmla="*/ 985418 w 1185967"/>
              <a:gd name="connsiteY104" fmla="*/ 412202 h 1362927"/>
              <a:gd name="connsiteX105" fmla="*/ 947318 w 1185967"/>
              <a:gd name="connsiteY105" fmla="*/ 297902 h 1362927"/>
              <a:gd name="connsiteX106" fmla="*/ 880643 w 1185967"/>
              <a:gd name="connsiteY106" fmla="*/ 240752 h 1362927"/>
              <a:gd name="connsiteX107" fmla="*/ 842543 w 1185967"/>
              <a:gd name="connsiteY107" fmla="*/ 174077 h 1362927"/>
              <a:gd name="connsiteX108" fmla="*/ 928268 w 1185967"/>
              <a:gd name="connsiteY108" fmla="*/ 145502 h 1362927"/>
              <a:gd name="connsiteX109" fmla="*/ 1042568 w 1185967"/>
              <a:gd name="connsiteY109" fmla="*/ 231227 h 1362927"/>
              <a:gd name="connsiteX110" fmla="*/ 1013993 w 1185967"/>
              <a:gd name="connsiteY110" fmla="*/ 116927 h 1362927"/>
              <a:gd name="connsiteX111" fmla="*/ 966368 w 1185967"/>
              <a:gd name="connsiteY111" fmla="*/ 40727 h 1362927"/>
              <a:gd name="connsiteX112" fmla="*/ 1052093 w 1185967"/>
              <a:gd name="connsiteY112" fmla="*/ 2627 h 1362927"/>
              <a:gd name="connsiteX113" fmla="*/ 1156868 w 1185967"/>
              <a:gd name="connsiteY113" fmla="*/ 21677 h 13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185967" h="1362927">
                <a:moveTo>
                  <a:pt x="1156868" y="21677"/>
                </a:moveTo>
                <a:cubicBezTo>
                  <a:pt x="1169568" y="37552"/>
                  <a:pt x="1144168" y="85177"/>
                  <a:pt x="1128293" y="97877"/>
                </a:cubicBezTo>
                <a:cubicBezTo>
                  <a:pt x="1112418" y="110577"/>
                  <a:pt x="1055268" y="78827"/>
                  <a:pt x="1061618" y="97877"/>
                </a:cubicBezTo>
                <a:cubicBezTo>
                  <a:pt x="1067968" y="116927"/>
                  <a:pt x="1152105" y="155027"/>
                  <a:pt x="1166393" y="212177"/>
                </a:cubicBezTo>
                <a:cubicBezTo>
                  <a:pt x="1180681" y="269327"/>
                  <a:pt x="1163218" y="407440"/>
                  <a:pt x="1147343" y="440777"/>
                </a:cubicBezTo>
                <a:cubicBezTo>
                  <a:pt x="1131468" y="474114"/>
                  <a:pt x="1087018" y="396327"/>
                  <a:pt x="1071143" y="412202"/>
                </a:cubicBezTo>
                <a:cubicBezTo>
                  <a:pt x="1055268" y="428077"/>
                  <a:pt x="1072730" y="507452"/>
                  <a:pt x="1052093" y="536027"/>
                </a:cubicBezTo>
                <a:cubicBezTo>
                  <a:pt x="1031456" y="564602"/>
                  <a:pt x="982243" y="596352"/>
                  <a:pt x="947318" y="583652"/>
                </a:cubicBezTo>
                <a:cubicBezTo>
                  <a:pt x="912393" y="570952"/>
                  <a:pt x="852068" y="447127"/>
                  <a:pt x="842543" y="459827"/>
                </a:cubicBezTo>
                <a:cubicBezTo>
                  <a:pt x="833018" y="472527"/>
                  <a:pt x="896518" y="615402"/>
                  <a:pt x="890168" y="659852"/>
                </a:cubicBezTo>
                <a:cubicBezTo>
                  <a:pt x="883818" y="704302"/>
                  <a:pt x="831431" y="723352"/>
                  <a:pt x="804443" y="726527"/>
                </a:cubicBezTo>
                <a:cubicBezTo>
                  <a:pt x="777455" y="729702"/>
                  <a:pt x="742530" y="675727"/>
                  <a:pt x="728243" y="678902"/>
                </a:cubicBezTo>
                <a:cubicBezTo>
                  <a:pt x="713956" y="682077"/>
                  <a:pt x="726656" y="715414"/>
                  <a:pt x="718718" y="745577"/>
                </a:cubicBezTo>
                <a:cubicBezTo>
                  <a:pt x="710780" y="775740"/>
                  <a:pt x="712368" y="837652"/>
                  <a:pt x="680618" y="859877"/>
                </a:cubicBezTo>
                <a:cubicBezTo>
                  <a:pt x="648868" y="882102"/>
                  <a:pt x="583780" y="897977"/>
                  <a:pt x="528218" y="878927"/>
                </a:cubicBezTo>
                <a:cubicBezTo>
                  <a:pt x="472655" y="859877"/>
                  <a:pt x="380580" y="788439"/>
                  <a:pt x="347243" y="745577"/>
                </a:cubicBezTo>
                <a:cubicBezTo>
                  <a:pt x="313906" y="702715"/>
                  <a:pt x="334543" y="624927"/>
                  <a:pt x="328193" y="621752"/>
                </a:cubicBezTo>
                <a:cubicBezTo>
                  <a:pt x="321843" y="618577"/>
                  <a:pt x="318668" y="697952"/>
                  <a:pt x="309143" y="726527"/>
                </a:cubicBezTo>
                <a:cubicBezTo>
                  <a:pt x="299618" y="755102"/>
                  <a:pt x="286918" y="796377"/>
                  <a:pt x="271043" y="793202"/>
                </a:cubicBezTo>
                <a:cubicBezTo>
                  <a:pt x="255168" y="790027"/>
                  <a:pt x="229768" y="724939"/>
                  <a:pt x="213893" y="707477"/>
                </a:cubicBezTo>
                <a:cubicBezTo>
                  <a:pt x="198018" y="690015"/>
                  <a:pt x="178968" y="674140"/>
                  <a:pt x="175793" y="688427"/>
                </a:cubicBezTo>
                <a:cubicBezTo>
                  <a:pt x="172618" y="702714"/>
                  <a:pt x="194843" y="767802"/>
                  <a:pt x="194843" y="793202"/>
                </a:cubicBezTo>
                <a:cubicBezTo>
                  <a:pt x="194843" y="818602"/>
                  <a:pt x="194843" y="826540"/>
                  <a:pt x="175793" y="840827"/>
                </a:cubicBezTo>
                <a:cubicBezTo>
                  <a:pt x="156743" y="855115"/>
                  <a:pt x="98005" y="861465"/>
                  <a:pt x="80543" y="878927"/>
                </a:cubicBezTo>
                <a:cubicBezTo>
                  <a:pt x="63081" y="896389"/>
                  <a:pt x="75781" y="932902"/>
                  <a:pt x="71018" y="945602"/>
                </a:cubicBezTo>
                <a:cubicBezTo>
                  <a:pt x="66255" y="958302"/>
                  <a:pt x="44031" y="945602"/>
                  <a:pt x="51968" y="955127"/>
                </a:cubicBezTo>
                <a:cubicBezTo>
                  <a:pt x="59905" y="964652"/>
                  <a:pt x="98006" y="974177"/>
                  <a:pt x="118643" y="1002752"/>
                </a:cubicBezTo>
                <a:cubicBezTo>
                  <a:pt x="139280" y="1031327"/>
                  <a:pt x="151980" y="1115465"/>
                  <a:pt x="175793" y="1126577"/>
                </a:cubicBezTo>
                <a:cubicBezTo>
                  <a:pt x="199605" y="1137690"/>
                  <a:pt x="242468" y="1080539"/>
                  <a:pt x="261518" y="1069427"/>
                </a:cubicBezTo>
                <a:cubicBezTo>
                  <a:pt x="280568" y="1058315"/>
                  <a:pt x="288506" y="1071014"/>
                  <a:pt x="290093" y="1059902"/>
                </a:cubicBezTo>
                <a:cubicBezTo>
                  <a:pt x="291680" y="1048790"/>
                  <a:pt x="283743" y="1029739"/>
                  <a:pt x="271043" y="1002752"/>
                </a:cubicBezTo>
                <a:cubicBezTo>
                  <a:pt x="258343" y="975765"/>
                  <a:pt x="204368" y="915440"/>
                  <a:pt x="213893" y="897977"/>
                </a:cubicBezTo>
                <a:cubicBezTo>
                  <a:pt x="223418" y="880515"/>
                  <a:pt x="291681" y="888452"/>
                  <a:pt x="328193" y="897977"/>
                </a:cubicBezTo>
                <a:cubicBezTo>
                  <a:pt x="364705" y="907502"/>
                  <a:pt x="420268" y="931315"/>
                  <a:pt x="432968" y="955127"/>
                </a:cubicBezTo>
                <a:cubicBezTo>
                  <a:pt x="445668" y="978940"/>
                  <a:pt x="413918" y="1013865"/>
                  <a:pt x="404393" y="1040852"/>
                </a:cubicBezTo>
                <a:cubicBezTo>
                  <a:pt x="394868" y="1067839"/>
                  <a:pt x="377405" y="1102765"/>
                  <a:pt x="375818" y="1117052"/>
                </a:cubicBezTo>
                <a:cubicBezTo>
                  <a:pt x="374231" y="1131339"/>
                  <a:pt x="393280" y="1110702"/>
                  <a:pt x="394868" y="1126577"/>
                </a:cubicBezTo>
                <a:cubicBezTo>
                  <a:pt x="396455" y="1142452"/>
                  <a:pt x="385343" y="1194840"/>
                  <a:pt x="385343" y="1212302"/>
                </a:cubicBezTo>
                <a:cubicBezTo>
                  <a:pt x="385343" y="1229764"/>
                  <a:pt x="378993" y="1226590"/>
                  <a:pt x="394868" y="1231352"/>
                </a:cubicBezTo>
                <a:cubicBezTo>
                  <a:pt x="410743" y="1236114"/>
                  <a:pt x="458368" y="1240877"/>
                  <a:pt x="480593" y="1240877"/>
                </a:cubicBezTo>
                <a:cubicBezTo>
                  <a:pt x="502818" y="1240877"/>
                  <a:pt x="512343" y="1232940"/>
                  <a:pt x="528218" y="1231352"/>
                </a:cubicBezTo>
                <a:cubicBezTo>
                  <a:pt x="544093" y="1229765"/>
                  <a:pt x="571080" y="1244052"/>
                  <a:pt x="575843" y="1231352"/>
                </a:cubicBezTo>
                <a:cubicBezTo>
                  <a:pt x="580606" y="1218652"/>
                  <a:pt x="559968" y="1175790"/>
                  <a:pt x="556793" y="1155152"/>
                </a:cubicBezTo>
                <a:cubicBezTo>
                  <a:pt x="553618" y="1134515"/>
                  <a:pt x="539331" y="1115464"/>
                  <a:pt x="556793" y="1107527"/>
                </a:cubicBezTo>
                <a:cubicBezTo>
                  <a:pt x="574255" y="1099590"/>
                  <a:pt x="640931" y="1112289"/>
                  <a:pt x="661568" y="1107527"/>
                </a:cubicBezTo>
                <a:cubicBezTo>
                  <a:pt x="682205" y="1102765"/>
                  <a:pt x="672681" y="1094827"/>
                  <a:pt x="680618" y="1078952"/>
                </a:cubicBezTo>
                <a:cubicBezTo>
                  <a:pt x="688555" y="1063077"/>
                  <a:pt x="690143" y="1017039"/>
                  <a:pt x="709193" y="1012277"/>
                </a:cubicBezTo>
                <a:cubicBezTo>
                  <a:pt x="728243" y="1007515"/>
                  <a:pt x="780630" y="1028152"/>
                  <a:pt x="794918" y="1050377"/>
                </a:cubicBezTo>
                <a:cubicBezTo>
                  <a:pt x="809206" y="1072602"/>
                  <a:pt x="788568" y="1113877"/>
                  <a:pt x="794918" y="1145627"/>
                </a:cubicBezTo>
                <a:cubicBezTo>
                  <a:pt x="801268" y="1177377"/>
                  <a:pt x="823493" y="1239290"/>
                  <a:pt x="833018" y="1240877"/>
                </a:cubicBezTo>
                <a:cubicBezTo>
                  <a:pt x="842543" y="1242465"/>
                  <a:pt x="837781" y="1164677"/>
                  <a:pt x="852068" y="1155152"/>
                </a:cubicBezTo>
                <a:cubicBezTo>
                  <a:pt x="866355" y="1145627"/>
                  <a:pt x="912393" y="1191664"/>
                  <a:pt x="918743" y="1183727"/>
                </a:cubicBezTo>
                <a:cubicBezTo>
                  <a:pt x="925093" y="1175790"/>
                  <a:pt x="896518" y="1134514"/>
                  <a:pt x="890168" y="1107527"/>
                </a:cubicBezTo>
                <a:cubicBezTo>
                  <a:pt x="883818" y="1080540"/>
                  <a:pt x="872706" y="1047202"/>
                  <a:pt x="880643" y="1021802"/>
                </a:cubicBezTo>
                <a:cubicBezTo>
                  <a:pt x="888580" y="996402"/>
                  <a:pt x="913980" y="966240"/>
                  <a:pt x="937793" y="955127"/>
                </a:cubicBezTo>
                <a:cubicBezTo>
                  <a:pt x="961605" y="944015"/>
                  <a:pt x="999705" y="942427"/>
                  <a:pt x="1023518" y="955127"/>
                </a:cubicBezTo>
                <a:cubicBezTo>
                  <a:pt x="1047330" y="967827"/>
                  <a:pt x="1064793" y="1020215"/>
                  <a:pt x="1080668" y="1031327"/>
                </a:cubicBezTo>
                <a:cubicBezTo>
                  <a:pt x="1096543" y="1042440"/>
                  <a:pt x="1118768" y="1036089"/>
                  <a:pt x="1118768" y="1021802"/>
                </a:cubicBezTo>
                <a:cubicBezTo>
                  <a:pt x="1118768" y="1007515"/>
                  <a:pt x="1082256" y="969415"/>
                  <a:pt x="1080668" y="945602"/>
                </a:cubicBezTo>
                <a:cubicBezTo>
                  <a:pt x="1079080" y="921789"/>
                  <a:pt x="1091781" y="880514"/>
                  <a:pt x="1109243" y="878927"/>
                </a:cubicBezTo>
                <a:cubicBezTo>
                  <a:pt x="1126705" y="877340"/>
                  <a:pt x="1180681" y="888452"/>
                  <a:pt x="1185443" y="936077"/>
                </a:cubicBezTo>
                <a:cubicBezTo>
                  <a:pt x="1190205" y="983702"/>
                  <a:pt x="1161630" y="1136102"/>
                  <a:pt x="1137818" y="1164677"/>
                </a:cubicBezTo>
                <a:cubicBezTo>
                  <a:pt x="1114006" y="1193252"/>
                  <a:pt x="1064793" y="1126577"/>
                  <a:pt x="1042568" y="1107527"/>
                </a:cubicBezTo>
                <a:cubicBezTo>
                  <a:pt x="1020343" y="1088477"/>
                  <a:pt x="1004468" y="1044027"/>
                  <a:pt x="1004468" y="1050377"/>
                </a:cubicBezTo>
                <a:cubicBezTo>
                  <a:pt x="1004468" y="1056727"/>
                  <a:pt x="1039393" y="1121815"/>
                  <a:pt x="1042568" y="1145627"/>
                </a:cubicBezTo>
                <a:cubicBezTo>
                  <a:pt x="1045743" y="1169440"/>
                  <a:pt x="1034630" y="1175790"/>
                  <a:pt x="1023518" y="1193252"/>
                </a:cubicBezTo>
                <a:cubicBezTo>
                  <a:pt x="1012406" y="1210714"/>
                  <a:pt x="991768" y="1245640"/>
                  <a:pt x="975893" y="1250402"/>
                </a:cubicBezTo>
                <a:cubicBezTo>
                  <a:pt x="960018" y="1255164"/>
                  <a:pt x="950493" y="1220240"/>
                  <a:pt x="928268" y="1221827"/>
                </a:cubicBezTo>
                <a:cubicBezTo>
                  <a:pt x="906043" y="1223414"/>
                  <a:pt x="874293" y="1263102"/>
                  <a:pt x="842543" y="1259927"/>
                </a:cubicBezTo>
                <a:cubicBezTo>
                  <a:pt x="810793" y="1256752"/>
                  <a:pt x="761580" y="1215477"/>
                  <a:pt x="737768" y="1202777"/>
                </a:cubicBezTo>
                <a:cubicBezTo>
                  <a:pt x="713955" y="1190077"/>
                  <a:pt x="713956" y="1190077"/>
                  <a:pt x="699668" y="1183727"/>
                </a:cubicBezTo>
                <a:cubicBezTo>
                  <a:pt x="685380" y="1177377"/>
                  <a:pt x="659980" y="1153565"/>
                  <a:pt x="652043" y="1164677"/>
                </a:cubicBezTo>
                <a:cubicBezTo>
                  <a:pt x="644105" y="1175790"/>
                  <a:pt x="661568" y="1228177"/>
                  <a:pt x="652043" y="1250402"/>
                </a:cubicBezTo>
                <a:cubicBezTo>
                  <a:pt x="642518" y="1272627"/>
                  <a:pt x="620293" y="1290090"/>
                  <a:pt x="594893" y="1298027"/>
                </a:cubicBezTo>
                <a:cubicBezTo>
                  <a:pt x="569493" y="1305964"/>
                  <a:pt x="531393" y="1288502"/>
                  <a:pt x="499643" y="1298027"/>
                </a:cubicBezTo>
                <a:cubicBezTo>
                  <a:pt x="467893" y="1307552"/>
                  <a:pt x="445668" y="1345652"/>
                  <a:pt x="404393" y="1355177"/>
                </a:cubicBezTo>
                <a:cubicBezTo>
                  <a:pt x="363118" y="1364702"/>
                  <a:pt x="280568" y="1366289"/>
                  <a:pt x="251993" y="1355177"/>
                </a:cubicBezTo>
                <a:cubicBezTo>
                  <a:pt x="223418" y="1344065"/>
                  <a:pt x="228180" y="1310727"/>
                  <a:pt x="232943" y="1288502"/>
                </a:cubicBezTo>
                <a:cubicBezTo>
                  <a:pt x="237705" y="1266277"/>
                  <a:pt x="278980" y="1237702"/>
                  <a:pt x="280568" y="1221827"/>
                </a:cubicBezTo>
                <a:cubicBezTo>
                  <a:pt x="282155" y="1205952"/>
                  <a:pt x="266281" y="1194840"/>
                  <a:pt x="242468" y="1193252"/>
                </a:cubicBezTo>
                <a:cubicBezTo>
                  <a:pt x="218655" y="1191664"/>
                  <a:pt x="163093" y="1220239"/>
                  <a:pt x="137693" y="1212302"/>
                </a:cubicBezTo>
                <a:cubicBezTo>
                  <a:pt x="112293" y="1204365"/>
                  <a:pt x="104355" y="1166264"/>
                  <a:pt x="90068" y="1145627"/>
                </a:cubicBezTo>
                <a:cubicBezTo>
                  <a:pt x="75781" y="1124990"/>
                  <a:pt x="66255" y="1102764"/>
                  <a:pt x="51968" y="1088477"/>
                </a:cubicBezTo>
                <a:cubicBezTo>
                  <a:pt x="37681" y="1074190"/>
                  <a:pt x="12280" y="1085302"/>
                  <a:pt x="4343" y="1059902"/>
                </a:cubicBezTo>
                <a:cubicBezTo>
                  <a:pt x="-3594" y="1034502"/>
                  <a:pt x="1168" y="978939"/>
                  <a:pt x="4343" y="936077"/>
                </a:cubicBezTo>
                <a:cubicBezTo>
                  <a:pt x="7518" y="893215"/>
                  <a:pt x="12281" y="831302"/>
                  <a:pt x="23393" y="802727"/>
                </a:cubicBezTo>
                <a:cubicBezTo>
                  <a:pt x="34505" y="774152"/>
                  <a:pt x="69431" y="786852"/>
                  <a:pt x="71018" y="764627"/>
                </a:cubicBezTo>
                <a:cubicBezTo>
                  <a:pt x="72605" y="742402"/>
                  <a:pt x="20218" y="705890"/>
                  <a:pt x="32918" y="669377"/>
                </a:cubicBezTo>
                <a:cubicBezTo>
                  <a:pt x="45618" y="632865"/>
                  <a:pt x="107530" y="572540"/>
                  <a:pt x="147218" y="545552"/>
                </a:cubicBezTo>
                <a:cubicBezTo>
                  <a:pt x="186905" y="518565"/>
                  <a:pt x="232943" y="504277"/>
                  <a:pt x="271043" y="507452"/>
                </a:cubicBezTo>
                <a:cubicBezTo>
                  <a:pt x="309143" y="510627"/>
                  <a:pt x="345656" y="543965"/>
                  <a:pt x="375818" y="564602"/>
                </a:cubicBezTo>
                <a:cubicBezTo>
                  <a:pt x="405980" y="585239"/>
                  <a:pt x="426618" y="594765"/>
                  <a:pt x="452018" y="631277"/>
                </a:cubicBezTo>
                <a:cubicBezTo>
                  <a:pt x="477418" y="667789"/>
                  <a:pt x="510756" y="759865"/>
                  <a:pt x="528218" y="783677"/>
                </a:cubicBezTo>
                <a:cubicBezTo>
                  <a:pt x="545680" y="807489"/>
                  <a:pt x="542506" y="783677"/>
                  <a:pt x="556793" y="774152"/>
                </a:cubicBezTo>
                <a:cubicBezTo>
                  <a:pt x="571080" y="764627"/>
                  <a:pt x="612355" y="751927"/>
                  <a:pt x="613943" y="726527"/>
                </a:cubicBezTo>
                <a:cubicBezTo>
                  <a:pt x="615530" y="701127"/>
                  <a:pt x="574255" y="663027"/>
                  <a:pt x="566318" y="621752"/>
                </a:cubicBezTo>
                <a:cubicBezTo>
                  <a:pt x="558381" y="580477"/>
                  <a:pt x="555206" y="501102"/>
                  <a:pt x="566318" y="478877"/>
                </a:cubicBezTo>
                <a:cubicBezTo>
                  <a:pt x="577430" y="456652"/>
                  <a:pt x="594893" y="472527"/>
                  <a:pt x="632993" y="488402"/>
                </a:cubicBezTo>
                <a:cubicBezTo>
                  <a:pt x="671093" y="504277"/>
                  <a:pt x="774281" y="585239"/>
                  <a:pt x="794918" y="574127"/>
                </a:cubicBezTo>
                <a:cubicBezTo>
                  <a:pt x="815555" y="563015"/>
                  <a:pt x="771105" y="472527"/>
                  <a:pt x="756818" y="421727"/>
                </a:cubicBezTo>
                <a:cubicBezTo>
                  <a:pt x="742531" y="370927"/>
                  <a:pt x="704430" y="305840"/>
                  <a:pt x="709193" y="269327"/>
                </a:cubicBezTo>
                <a:cubicBezTo>
                  <a:pt x="713955" y="232815"/>
                  <a:pt x="769518" y="213765"/>
                  <a:pt x="785393" y="202652"/>
                </a:cubicBezTo>
                <a:cubicBezTo>
                  <a:pt x="801268" y="191540"/>
                  <a:pt x="782218" y="167727"/>
                  <a:pt x="804443" y="202652"/>
                </a:cubicBezTo>
                <a:cubicBezTo>
                  <a:pt x="826668" y="237577"/>
                  <a:pt x="888580" y="377277"/>
                  <a:pt x="918743" y="412202"/>
                </a:cubicBezTo>
                <a:cubicBezTo>
                  <a:pt x="948905" y="447127"/>
                  <a:pt x="980656" y="431252"/>
                  <a:pt x="985418" y="412202"/>
                </a:cubicBezTo>
                <a:cubicBezTo>
                  <a:pt x="990180" y="393152"/>
                  <a:pt x="964780" y="326477"/>
                  <a:pt x="947318" y="297902"/>
                </a:cubicBezTo>
                <a:cubicBezTo>
                  <a:pt x="929856" y="269327"/>
                  <a:pt x="898105" y="261389"/>
                  <a:pt x="880643" y="240752"/>
                </a:cubicBezTo>
                <a:cubicBezTo>
                  <a:pt x="863181" y="220115"/>
                  <a:pt x="834606" y="189952"/>
                  <a:pt x="842543" y="174077"/>
                </a:cubicBezTo>
                <a:cubicBezTo>
                  <a:pt x="850480" y="158202"/>
                  <a:pt x="894930" y="135977"/>
                  <a:pt x="928268" y="145502"/>
                </a:cubicBezTo>
                <a:cubicBezTo>
                  <a:pt x="961605" y="155027"/>
                  <a:pt x="1028280" y="235990"/>
                  <a:pt x="1042568" y="231227"/>
                </a:cubicBezTo>
                <a:cubicBezTo>
                  <a:pt x="1056856" y="226464"/>
                  <a:pt x="1026693" y="148677"/>
                  <a:pt x="1013993" y="116927"/>
                </a:cubicBezTo>
                <a:cubicBezTo>
                  <a:pt x="1001293" y="85177"/>
                  <a:pt x="960018" y="59777"/>
                  <a:pt x="966368" y="40727"/>
                </a:cubicBezTo>
                <a:cubicBezTo>
                  <a:pt x="972718" y="21677"/>
                  <a:pt x="1025106" y="10564"/>
                  <a:pt x="1052093" y="2627"/>
                </a:cubicBezTo>
                <a:cubicBezTo>
                  <a:pt x="1079080" y="-5310"/>
                  <a:pt x="1144168" y="5802"/>
                  <a:pt x="1156868" y="216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Freeform 47"/>
          <p:cNvSpPr/>
          <p:nvPr/>
        </p:nvSpPr>
        <p:spPr>
          <a:xfrm>
            <a:off x="6884782" y="3362225"/>
            <a:ext cx="1222496" cy="1363864"/>
          </a:xfrm>
          <a:custGeom>
            <a:avLst/>
            <a:gdLst>
              <a:gd name="connsiteX0" fmla="*/ 268493 w 1222496"/>
              <a:gd name="connsiteY0" fmla="*/ 133450 h 1363864"/>
              <a:gd name="connsiteX1" fmla="*/ 344693 w 1222496"/>
              <a:gd name="connsiteY1" fmla="*/ 142975 h 1363864"/>
              <a:gd name="connsiteX2" fmla="*/ 239918 w 1222496"/>
              <a:gd name="connsiteY2" fmla="*/ 247750 h 1363864"/>
              <a:gd name="connsiteX3" fmla="*/ 192293 w 1222496"/>
              <a:gd name="connsiteY3" fmla="*/ 314425 h 1363864"/>
              <a:gd name="connsiteX4" fmla="*/ 230393 w 1222496"/>
              <a:gd name="connsiteY4" fmla="*/ 390625 h 1363864"/>
              <a:gd name="connsiteX5" fmla="*/ 297068 w 1222496"/>
              <a:gd name="connsiteY5" fmla="*/ 304900 h 1363864"/>
              <a:gd name="connsiteX6" fmla="*/ 363743 w 1222496"/>
              <a:gd name="connsiteY6" fmla="*/ 238225 h 1363864"/>
              <a:gd name="connsiteX7" fmla="*/ 468518 w 1222496"/>
              <a:gd name="connsiteY7" fmla="*/ 219175 h 1363864"/>
              <a:gd name="connsiteX8" fmla="*/ 449468 w 1222496"/>
              <a:gd name="connsiteY8" fmla="*/ 390625 h 1363864"/>
              <a:gd name="connsiteX9" fmla="*/ 392318 w 1222496"/>
              <a:gd name="connsiteY9" fmla="*/ 543025 h 1363864"/>
              <a:gd name="connsiteX10" fmla="*/ 487568 w 1222496"/>
              <a:gd name="connsiteY10" fmla="*/ 514450 h 1363864"/>
              <a:gd name="connsiteX11" fmla="*/ 592343 w 1222496"/>
              <a:gd name="connsiteY11" fmla="*/ 466825 h 1363864"/>
              <a:gd name="connsiteX12" fmla="*/ 620918 w 1222496"/>
              <a:gd name="connsiteY12" fmla="*/ 562075 h 1363864"/>
              <a:gd name="connsiteX13" fmla="*/ 563768 w 1222496"/>
              <a:gd name="connsiteY13" fmla="*/ 676375 h 1363864"/>
              <a:gd name="connsiteX14" fmla="*/ 611393 w 1222496"/>
              <a:gd name="connsiteY14" fmla="*/ 771625 h 1363864"/>
              <a:gd name="connsiteX15" fmla="*/ 687593 w 1222496"/>
              <a:gd name="connsiteY15" fmla="*/ 685900 h 1363864"/>
              <a:gd name="connsiteX16" fmla="*/ 773318 w 1222496"/>
              <a:gd name="connsiteY16" fmla="*/ 571600 h 1363864"/>
              <a:gd name="connsiteX17" fmla="*/ 849518 w 1222496"/>
              <a:gd name="connsiteY17" fmla="*/ 476350 h 1363864"/>
              <a:gd name="connsiteX18" fmla="*/ 1001918 w 1222496"/>
              <a:gd name="connsiteY18" fmla="*/ 562075 h 1363864"/>
              <a:gd name="connsiteX19" fmla="*/ 1163843 w 1222496"/>
              <a:gd name="connsiteY19" fmla="*/ 600175 h 1363864"/>
              <a:gd name="connsiteX20" fmla="*/ 1144793 w 1222496"/>
              <a:gd name="connsiteY20" fmla="*/ 733525 h 1363864"/>
              <a:gd name="connsiteX21" fmla="*/ 1106693 w 1222496"/>
              <a:gd name="connsiteY21" fmla="*/ 771625 h 1363864"/>
              <a:gd name="connsiteX22" fmla="*/ 1173368 w 1222496"/>
              <a:gd name="connsiteY22" fmla="*/ 866875 h 1363864"/>
              <a:gd name="connsiteX23" fmla="*/ 1220993 w 1222496"/>
              <a:gd name="connsiteY23" fmla="*/ 1028800 h 1363864"/>
              <a:gd name="connsiteX24" fmla="*/ 1116218 w 1222496"/>
              <a:gd name="connsiteY24" fmla="*/ 1038325 h 1363864"/>
              <a:gd name="connsiteX25" fmla="*/ 1097168 w 1222496"/>
              <a:gd name="connsiteY25" fmla="*/ 1124050 h 1363864"/>
              <a:gd name="connsiteX26" fmla="*/ 973343 w 1222496"/>
              <a:gd name="connsiteY26" fmla="*/ 1209775 h 1363864"/>
              <a:gd name="connsiteX27" fmla="*/ 897143 w 1222496"/>
              <a:gd name="connsiteY27" fmla="*/ 1190725 h 1363864"/>
              <a:gd name="connsiteX28" fmla="*/ 925718 w 1222496"/>
              <a:gd name="connsiteY28" fmla="*/ 1305025 h 1363864"/>
              <a:gd name="connsiteX29" fmla="*/ 820943 w 1222496"/>
              <a:gd name="connsiteY29" fmla="*/ 1362175 h 1363864"/>
              <a:gd name="connsiteX30" fmla="*/ 744743 w 1222496"/>
              <a:gd name="connsiteY30" fmla="*/ 1343125 h 1363864"/>
              <a:gd name="connsiteX31" fmla="*/ 678068 w 1222496"/>
              <a:gd name="connsiteY31" fmla="*/ 1285975 h 1363864"/>
              <a:gd name="connsiteX32" fmla="*/ 535193 w 1222496"/>
              <a:gd name="connsiteY32" fmla="*/ 1305025 h 1363864"/>
              <a:gd name="connsiteX33" fmla="*/ 497093 w 1222496"/>
              <a:gd name="connsiteY33" fmla="*/ 1219300 h 1363864"/>
              <a:gd name="connsiteX34" fmla="*/ 525668 w 1222496"/>
              <a:gd name="connsiteY34" fmla="*/ 1171675 h 1363864"/>
              <a:gd name="connsiteX35" fmla="*/ 458993 w 1222496"/>
              <a:gd name="connsiteY35" fmla="*/ 1171675 h 1363864"/>
              <a:gd name="connsiteX36" fmla="*/ 439943 w 1222496"/>
              <a:gd name="connsiteY36" fmla="*/ 1133575 h 1363864"/>
              <a:gd name="connsiteX37" fmla="*/ 411368 w 1222496"/>
              <a:gd name="connsiteY37" fmla="*/ 1219300 h 1363864"/>
              <a:gd name="connsiteX38" fmla="*/ 306593 w 1222496"/>
              <a:gd name="connsiteY38" fmla="*/ 1228825 h 1363864"/>
              <a:gd name="connsiteX39" fmla="*/ 287543 w 1222496"/>
              <a:gd name="connsiteY39" fmla="*/ 1190725 h 1363864"/>
              <a:gd name="connsiteX40" fmla="*/ 220868 w 1222496"/>
              <a:gd name="connsiteY40" fmla="*/ 1238350 h 1363864"/>
              <a:gd name="connsiteX41" fmla="*/ 135143 w 1222496"/>
              <a:gd name="connsiteY41" fmla="*/ 1124050 h 1363864"/>
              <a:gd name="connsiteX42" fmla="*/ 201818 w 1222496"/>
              <a:gd name="connsiteY42" fmla="*/ 1066900 h 1363864"/>
              <a:gd name="connsiteX43" fmla="*/ 182768 w 1222496"/>
              <a:gd name="connsiteY43" fmla="*/ 1000225 h 1363864"/>
              <a:gd name="connsiteX44" fmla="*/ 116093 w 1222496"/>
              <a:gd name="connsiteY44" fmla="*/ 1019275 h 1363864"/>
              <a:gd name="connsiteX45" fmla="*/ 77993 w 1222496"/>
              <a:gd name="connsiteY45" fmla="*/ 1085950 h 1363864"/>
              <a:gd name="connsiteX46" fmla="*/ 20843 w 1222496"/>
              <a:gd name="connsiteY46" fmla="*/ 1019275 h 1363864"/>
              <a:gd name="connsiteX47" fmla="*/ 39893 w 1222496"/>
              <a:gd name="connsiteY47" fmla="*/ 876400 h 1363864"/>
              <a:gd name="connsiteX48" fmla="*/ 106568 w 1222496"/>
              <a:gd name="connsiteY48" fmla="*/ 876400 h 1363864"/>
              <a:gd name="connsiteX49" fmla="*/ 68468 w 1222496"/>
              <a:gd name="connsiteY49" fmla="*/ 962125 h 1363864"/>
              <a:gd name="connsiteX50" fmla="*/ 135143 w 1222496"/>
              <a:gd name="connsiteY50" fmla="*/ 933550 h 1363864"/>
              <a:gd name="connsiteX51" fmla="*/ 230393 w 1222496"/>
              <a:gd name="connsiteY51" fmla="*/ 904975 h 1363864"/>
              <a:gd name="connsiteX52" fmla="*/ 258968 w 1222496"/>
              <a:gd name="connsiteY52" fmla="*/ 1066900 h 1363864"/>
              <a:gd name="connsiteX53" fmla="*/ 230393 w 1222496"/>
              <a:gd name="connsiteY53" fmla="*/ 1152625 h 1363864"/>
              <a:gd name="connsiteX54" fmla="*/ 287543 w 1222496"/>
              <a:gd name="connsiteY54" fmla="*/ 1124050 h 1363864"/>
              <a:gd name="connsiteX55" fmla="*/ 344693 w 1222496"/>
              <a:gd name="connsiteY55" fmla="*/ 1171675 h 1363864"/>
              <a:gd name="connsiteX56" fmla="*/ 344693 w 1222496"/>
              <a:gd name="connsiteY56" fmla="*/ 1057375 h 1363864"/>
              <a:gd name="connsiteX57" fmla="*/ 420893 w 1222496"/>
              <a:gd name="connsiteY57" fmla="*/ 1009750 h 1363864"/>
              <a:gd name="connsiteX58" fmla="*/ 506618 w 1222496"/>
              <a:gd name="connsiteY58" fmla="*/ 1038325 h 1363864"/>
              <a:gd name="connsiteX59" fmla="*/ 487568 w 1222496"/>
              <a:gd name="connsiteY59" fmla="*/ 1105000 h 1363864"/>
              <a:gd name="connsiteX60" fmla="*/ 592343 w 1222496"/>
              <a:gd name="connsiteY60" fmla="*/ 1095475 h 1363864"/>
              <a:gd name="connsiteX61" fmla="*/ 582818 w 1222496"/>
              <a:gd name="connsiteY61" fmla="*/ 1209775 h 1363864"/>
              <a:gd name="connsiteX62" fmla="*/ 659018 w 1222496"/>
              <a:gd name="connsiteY62" fmla="*/ 1181200 h 1363864"/>
              <a:gd name="connsiteX63" fmla="*/ 735218 w 1222496"/>
              <a:gd name="connsiteY63" fmla="*/ 1228825 h 1363864"/>
              <a:gd name="connsiteX64" fmla="*/ 801893 w 1222496"/>
              <a:gd name="connsiteY64" fmla="*/ 1209775 h 1363864"/>
              <a:gd name="connsiteX65" fmla="*/ 754268 w 1222496"/>
              <a:gd name="connsiteY65" fmla="*/ 1133575 h 1363864"/>
              <a:gd name="connsiteX66" fmla="*/ 773318 w 1222496"/>
              <a:gd name="connsiteY66" fmla="*/ 1066900 h 1363864"/>
              <a:gd name="connsiteX67" fmla="*/ 706643 w 1222496"/>
              <a:gd name="connsiteY67" fmla="*/ 962125 h 1363864"/>
              <a:gd name="connsiteX68" fmla="*/ 916193 w 1222496"/>
              <a:gd name="connsiteY68" fmla="*/ 866875 h 1363864"/>
              <a:gd name="connsiteX69" fmla="*/ 954293 w 1222496"/>
              <a:gd name="connsiteY69" fmla="*/ 924025 h 1363864"/>
              <a:gd name="connsiteX70" fmla="*/ 849518 w 1222496"/>
              <a:gd name="connsiteY70" fmla="*/ 1028800 h 1363864"/>
              <a:gd name="connsiteX71" fmla="*/ 944768 w 1222496"/>
              <a:gd name="connsiteY71" fmla="*/ 1076425 h 1363864"/>
              <a:gd name="connsiteX72" fmla="*/ 1030493 w 1222496"/>
              <a:gd name="connsiteY72" fmla="*/ 1038325 h 1363864"/>
              <a:gd name="connsiteX73" fmla="*/ 1049543 w 1222496"/>
              <a:gd name="connsiteY73" fmla="*/ 962125 h 1363864"/>
              <a:gd name="connsiteX74" fmla="*/ 1125743 w 1222496"/>
              <a:gd name="connsiteY74" fmla="*/ 952600 h 1363864"/>
              <a:gd name="connsiteX75" fmla="*/ 1040018 w 1222496"/>
              <a:gd name="connsiteY75" fmla="*/ 885925 h 1363864"/>
              <a:gd name="connsiteX76" fmla="*/ 1001918 w 1222496"/>
              <a:gd name="connsiteY76" fmla="*/ 800200 h 1363864"/>
              <a:gd name="connsiteX77" fmla="*/ 1020968 w 1222496"/>
              <a:gd name="connsiteY77" fmla="*/ 685900 h 1363864"/>
              <a:gd name="connsiteX78" fmla="*/ 935243 w 1222496"/>
              <a:gd name="connsiteY78" fmla="*/ 752575 h 1363864"/>
              <a:gd name="connsiteX79" fmla="*/ 925718 w 1222496"/>
              <a:gd name="connsiteY79" fmla="*/ 762100 h 1363864"/>
              <a:gd name="connsiteX80" fmla="*/ 859043 w 1222496"/>
              <a:gd name="connsiteY80" fmla="*/ 743050 h 1363864"/>
              <a:gd name="connsiteX81" fmla="*/ 878093 w 1222496"/>
              <a:gd name="connsiteY81" fmla="*/ 657325 h 1363864"/>
              <a:gd name="connsiteX82" fmla="*/ 859043 w 1222496"/>
              <a:gd name="connsiteY82" fmla="*/ 600175 h 1363864"/>
              <a:gd name="connsiteX83" fmla="*/ 773318 w 1222496"/>
              <a:gd name="connsiteY83" fmla="*/ 771625 h 1363864"/>
              <a:gd name="connsiteX84" fmla="*/ 668543 w 1222496"/>
              <a:gd name="connsiteY84" fmla="*/ 904975 h 1363864"/>
              <a:gd name="connsiteX85" fmla="*/ 497093 w 1222496"/>
              <a:gd name="connsiteY85" fmla="*/ 819250 h 1363864"/>
              <a:gd name="connsiteX86" fmla="*/ 487568 w 1222496"/>
              <a:gd name="connsiteY86" fmla="*/ 676375 h 1363864"/>
              <a:gd name="connsiteX87" fmla="*/ 468518 w 1222496"/>
              <a:gd name="connsiteY87" fmla="*/ 590650 h 1363864"/>
              <a:gd name="connsiteX88" fmla="*/ 382793 w 1222496"/>
              <a:gd name="connsiteY88" fmla="*/ 676375 h 1363864"/>
              <a:gd name="connsiteX89" fmla="*/ 258968 w 1222496"/>
              <a:gd name="connsiteY89" fmla="*/ 714475 h 1363864"/>
              <a:gd name="connsiteX90" fmla="*/ 230393 w 1222496"/>
              <a:gd name="connsiteY90" fmla="*/ 609700 h 1363864"/>
              <a:gd name="connsiteX91" fmla="*/ 316118 w 1222496"/>
              <a:gd name="connsiteY91" fmla="*/ 504925 h 1363864"/>
              <a:gd name="connsiteX92" fmla="*/ 249443 w 1222496"/>
              <a:gd name="connsiteY92" fmla="*/ 476350 h 1363864"/>
              <a:gd name="connsiteX93" fmla="*/ 173243 w 1222496"/>
              <a:gd name="connsiteY93" fmla="*/ 581125 h 1363864"/>
              <a:gd name="connsiteX94" fmla="*/ 97043 w 1222496"/>
              <a:gd name="connsiteY94" fmla="*/ 438250 h 1363864"/>
              <a:gd name="connsiteX95" fmla="*/ 11318 w 1222496"/>
              <a:gd name="connsiteY95" fmla="*/ 352525 h 1363864"/>
              <a:gd name="connsiteX96" fmla="*/ 11318 w 1222496"/>
              <a:gd name="connsiteY96" fmla="*/ 238225 h 1363864"/>
              <a:gd name="connsiteX97" fmla="*/ 106568 w 1222496"/>
              <a:gd name="connsiteY97" fmla="*/ 95350 h 1363864"/>
              <a:gd name="connsiteX98" fmla="*/ 39893 w 1222496"/>
              <a:gd name="connsiteY98" fmla="*/ 76300 h 1363864"/>
              <a:gd name="connsiteX99" fmla="*/ 11318 w 1222496"/>
              <a:gd name="connsiteY99" fmla="*/ 28675 h 1363864"/>
              <a:gd name="connsiteX100" fmla="*/ 87518 w 1222496"/>
              <a:gd name="connsiteY100" fmla="*/ 100 h 1363864"/>
              <a:gd name="connsiteX101" fmla="*/ 211343 w 1222496"/>
              <a:gd name="connsiteY101" fmla="*/ 38200 h 1363864"/>
              <a:gd name="connsiteX102" fmla="*/ 201818 w 1222496"/>
              <a:gd name="connsiteY102" fmla="*/ 104875 h 1363864"/>
              <a:gd name="connsiteX103" fmla="*/ 125618 w 1222496"/>
              <a:gd name="connsiteY103" fmla="*/ 171550 h 1363864"/>
              <a:gd name="connsiteX104" fmla="*/ 220868 w 1222496"/>
              <a:gd name="connsiteY104" fmla="*/ 190600 h 1363864"/>
              <a:gd name="connsiteX105" fmla="*/ 268493 w 1222496"/>
              <a:gd name="connsiteY105" fmla="*/ 133450 h 136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222496" h="1363864">
                <a:moveTo>
                  <a:pt x="268493" y="133450"/>
                </a:moveTo>
                <a:cubicBezTo>
                  <a:pt x="289131" y="125512"/>
                  <a:pt x="349455" y="123925"/>
                  <a:pt x="344693" y="142975"/>
                </a:cubicBezTo>
                <a:cubicBezTo>
                  <a:pt x="339931" y="162025"/>
                  <a:pt x="265318" y="219175"/>
                  <a:pt x="239918" y="247750"/>
                </a:cubicBezTo>
                <a:cubicBezTo>
                  <a:pt x="214518" y="276325"/>
                  <a:pt x="193881" y="290612"/>
                  <a:pt x="192293" y="314425"/>
                </a:cubicBezTo>
                <a:cubicBezTo>
                  <a:pt x="190705" y="338238"/>
                  <a:pt x="212931" y="392212"/>
                  <a:pt x="230393" y="390625"/>
                </a:cubicBezTo>
                <a:cubicBezTo>
                  <a:pt x="247855" y="389038"/>
                  <a:pt x="274843" y="330300"/>
                  <a:pt x="297068" y="304900"/>
                </a:cubicBezTo>
                <a:cubicBezTo>
                  <a:pt x="319293" y="279500"/>
                  <a:pt x="335168" y="252512"/>
                  <a:pt x="363743" y="238225"/>
                </a:cubicBezTo>
                <a:cubicBezTo>
                  <a:pt x="392318" y="223938"/>
                  <a:pt x="454231" y="193775"/>
                  <a:pt x="468518" y="219175"/>
                </a:cubicBezTo>
                <a:cubicBezTo>
                  <a:pt x="482805" y="244575"/>
                  <a:pt x="462168" y="336650"/>
                  <a:pt x="449468" y="390625"/>
                </a:cubicBezTo>
                <a:cubicBezTo>
                  <a:pt x="436768" y="444600"/>
                  <a:pt x="385968" y="522388"/>
                  <a:pt x="392318" y="543025"/>
                </a:cubicBezTo>
                <a:cubicBezTo>
                  <a:pt x="398668" y="563662"/>
                  <a:pt x="454231" y="527150"/>
                  <a:pt x="487568" y="514450"/>
                </a:cubicBezTo>
                <a:cubicBezTo>
                  <a:pt x="520906" y="501750"/>
                  <a:pt x="570118" y="458888"/>
                  <a:pt x="592343" y="466825"/>
                </a:cubicBezTo>
                <a:cubicBezTo>
                  <a:pt x="614568" y="474763"/>
                  <a:pt x="625681" y="527150"/>
                  <a:pt x="620918" y="562075"/>
                </a:cubicBezTo>
                <a:cubicBezTo>
                  <a:pt x="616156" y="597000"/>
                  <a:pt x="565356" y="641450"/>
                  <a:pt x="563768" y="676375"/>
                </a:cubicBezTo>
                <a:cubicBezTo>
                  <a:pt x="562180" y="711300"/>
                  <a:pt x="590756" y="770038"/>
                  <a:pt x="611393" y="771625"/>
                </a:cubicBezTo>
                <a:cubicBezTo>
                  <a:pt x="632030" y="773212"/>
                  <a:pt x="660606" y="719238"/>
                  <a:pt x="687593" y="685900"/>
                </a:cubicBezTo>
                <a:cubicBezTo>
                  <a:pt x="714581" y="652563"/>
                  <a:pt x="746331" y="606525"/>
                  <a:pt x="773318" y="571600"/>
                </a:cubicBezTo>
                <a:cubicBezTo>
                  <a:pt x="800306" y="536675"/>
                  <a:pt x="811418" y="477938"/>
                  <a:pt x="849518" y="476350"/>
                </a:cubicBezTo>
                <a:cubicBezTo>
                  <a:pt x="887618" y="474762"/>
                  <a:pt x="949531" y="541438"/>
                  <a:pt x="1001918" y="562075"/>
                </a:cubicBezTo>
                <a:cubicBezTo>
                  <a:pt x="1054306" y="582713"/>
                  <a:pt x="1140031" y="571600"/>
                  <a:pt x="1163843" y="600175"/>
                </a:cubicBezTo>
                <a:cubicBezTo>
                  <a:pt x="1187655" y="628750"/>
                  <a:pt x="1154318" y="704950"/>
                  <a:pt x="1144793" y="733525"/>
                </a:cubicBezTo>
                <a:cubicBezTo>
                  <a:pt x="1135268" y="762100"/>
                  <a:pt x="1101931" y="749400"/>
                  <a:pt x="1106693" y="771625"/>
                </a:cubicBezTo>
                <a:cubicBezTo>
                  <a:pt x="1111456" y="793850"/>
                  <a:pt x="1154318" y="824013"/>
                  <a:pt x="1173368" y="866875"/>
                </a:cubicBezTo>
                <a:cubicBezTo>
                  <a:pt x="1192418" y="909738"/>
                  <a:pt x="1230518" y="1000225"/>
                  <a:pt x="1220993" y="1028800"/>
                </a:cubicBezTo>
                <a:cubicBezTo>
                  <a:pt x="1211468" y="1057375"/>
                  <a:pt x="1136856" y="1022450"/>
                  <a:pt x="1116218" y="1038325"/>
                </a:cubicBezTo>
                <a:cubicBezTo>
                  <a:pt x="1095581" y="1054200"/>
                  <a:pt x="1120980" y="1095475"/>
                  <a:pt x="1097168" y="1124050"/>
                </a:cubicBezTo>
                <a:cubicBezTo>
                  <a:pt x="1073356" y="1152625"/>
                  <a:pt x="1006680" y="1198663"/>
                  <a:pt x="973343" y="1209775"/>
                </a:cubicBezTo>
                <a:cubicBezTo>
                  <a:pt x="940006" y="1220887"/>
                  <a:pt x="905080" y="1174850"/>
                  <a:pt x="897143" y="1190725"/>
                </a:cubicBezTo>
                <a:cubicBezTo>
                  <a:pt x="889206" y="1206600"/>
                  <a:pt x="938418" y="1276450"/>
                  <a:pt x="925718" y="1305025"/>
                </a:cubicBezTo>
                <a:cubicBezTo>
                  <a:pt x="913018" y="1333600"/>
                  <a:pt x="851105" y="1355825"/>
                  <a:pt x="820943" y="1362175"/>
                </a:cubicBezTo>
                <a:cubicBezTo>
                  <a:pt x="790781" y="1368525"/>
                  <a:pt x="768556" y="1355825"/>
                  <a:pt x="744743" y="1343125"/>
                </a:cubicBezTo>
                <a:cubicBezTo>
                  <a:pt x="720931" y="1330425"/>
                  <a:pt x="712993" y="1292325"/>
                  <a:pt x="678068" y="1285975"/>
                </a:cubicBezTo>
                <a:cubicBezTo>
                  <a:pt x="643143" y="1279625"/>
                  <a:pt x="565355" y="1316137"/>
                  <a:pt x="535193" y="1305025"/>
                </a:cubicBezTo>
                <a:cubicBezTo>
                  <a:pt x="505031" y="1293913"/>
                  <a:pt x="498680" y="1241525"/>
                  <a:pt x="497093" y="1219300"/>
                </a:cubicBezTo>
                <a:cubicBezTo>
                  <a:pt x="495506" y="1197075"/>
                  <a:pt x="532018" y="1179612"/>
                  <a:pt x="525668" y="1171675"/>
                </a:cubicBezTo>
                <a:cubicBezTo>
                  <a:pt x="519318" y="1163738"/>
                  <a:pt x="473281" y="1178025"/>
                  <a:pt x="458993" y="1171675"/>
                </a:cubicBezTo>
                <a:cubicBezTo>
                  <a:pt x="444705" y="1165325"/>
                  <a:pt x="447880" y="1125638"/>
                  <a:pt x="439943" y="1133575"/>
                </a:cubicBezTo>
                <a:cubicBezTo>
                  <a:pt x="432006" y="1141512"/>
                  <a:pt x="433593" y="1203425"/>
                  <a:pt x="411368" y="1219300"/>
                </a:cubicBezTo>
                <a:cubicBezTo>
                  <a:pt x="389143" y="1235175"/>
                  <a:pt x="327230" y="1233587"/>
                  <a:pt x="306593" y="1228825"/>
                </a:cubicBezTo>
                <a:cubicBezTo>
                  <a:pt x="285956" y="1224063"/>
                  <a:pt x="301830" y="1189138"/>
                  <a:pt x="287543" y="1190725"/>
                </a:cubicBezTo>
                <a:cubicBezTo>
                  <a:pt x="273256" y="1192312"/>
                  <a:pt x="246268" y="1249462"/>
                  <a:pt x="220868" y="1238350"/>
                </a:cubicBezTo>
                <a:cubicBezTo>
                  <a:pt x="195468" y="1227238"/>
                  <a:pt x="138318" y="1152625"/>
                  <a:pt x="135143" y="1124050"/>
                </a:cubicBezTo>
                <a:cubicBezTo>
                  <a:pt x="131968" y="1095475"/>
                  <a:pt x="193880" y="1087538"/>
                  <a:pt x="201818" y="1066900"/>
                </a:cubicBezTo>
                <a:cubicBezTo>
                  <a:pt x="209755" y="1046263"/>
                  <a:pt x="197055" y="1008162"/>
                  <a:pt x="182768" y="1000225"/>
                </a:cubicBezTo>
                <a:cubicBezTo>
                  <a:pt x="168481" y="992288"/>
                  <a:pt x="133555" y="1004988"/>
                  <a:pt x="116093" y="1019275"/>
                </a:cubicBezTo>
                <a:cubicBezTo>
                  <a:pt x="98631" y="1033562"/>
                  <a:pt x="93868" y="1085950"/>
                  <a:pt x="77993" y="1085950"/>
                </a:cubicBezTo>
                <a:cubicBezTo>
                  <a:pt x="62118" y="1085950"/>
                  <a:pt x="27193" y="1054200"/>
                  <a:pt x="20843" y="1019275"/>
                </a:cubicBezTo>
                <a:cubicBezTo>
                  <a:pt x="14493" y="984350"/>
                  <a:pt x="25606" y="900212"/>
                  <a:pt x="39893" y="876400"/>
                </a:cubicBezTo>
                <a:cubicBezTo>
                  <a:pt x="54180" y="852588"/>
                  <a:pt x="101805" y="862112"/>
                  <a:pt x="106568" y="876400"/>
                </a:cubicBezTo>
                <a:cubicBezTo>
                  <a:pt x="111331" y="890688"/>
                  <a:pt x="63705" y="952600"/>
                  <a:pt x="68468" y="962125"/>
                </a:cubicBezTo>
                <a:cubicBezTo>
                  <a:pt x="73231" y="971650"/>
                  <a:pt x="108156" y="943075"/>
                  <a:pt x="135143" y="933550"/>
                </a:cubicBezTo>
                <a:cubicBezTo>
                  <a:pt x="162130" y="924025"/>
                  <a:pt x="209756" y="882750"/>
                  <a:pt x="230393" y="904975"/>
                </a:cubicBezTo>
                <a:cubicBezTo>
                  <a:pt x="251030" y="927200"/>
                  <a:pt x="258968" y="1025625"/>
                  <a:pt x="258968" y="1066900"/>
                </a:cubicBezTo>
                <a:cubicBezTo>
                  <a:pt x="258968" y="1108175"/>
                  <a:pt x="225630" y="1143100"/>
                  <a:pt x="230393" y="1152625"/>
                </a:cubicBezTo>
                <a:cubicBezTo>
                  <a:pt x="235156" y="1162150"/>
                  <a:pt x="268493" y="1120875"/>
                  <a:pt x="287543" y="1124050"/>
                </a:cubicBezTo>
                <a:cubicBezTo>
                  <a:pt x="306593" y="1127225"/>
                  <a:pt x="335168" y="1182788"/>
                  <a:pt x="344693" y="1171675"/>
                </a:cubicBezTo>
                <a:cubicBezTo>
                  <a:pt x="354218" y="1160563"/>
                  <a:pt x="331993" y="1084362"/>
                  <a:pt x="344693" y="1057375"/>
                </a:cubicBezTo>
                <a:cubicBezTo>
                  <a:pt x="357393" y="1030388"/>
                  <a:pt x="393905" y="1012925"/>
                  <a:pt x="420893" y="1009750"/>
                </a:cubicBezTo>
                <a:cubicBezTo>
                  <a:pt x="447881" y="1006575"/>
                  <a:pt x="495506" y="1022450"/>
                  <a:pt x="506618" y="1038325"/>
                </a:cubicBezTo>
                <a:cubicBezTo>
                  <a:pt x="517731" y="1054200"/>
                  <a:pt x="473281" y="1095475"/>
                  <a:pt x="487568" y="1105000"/>
                </a:cubicBezTo>
                <a:cubicBezTo>
                  <a:pt x="501855" y="1114525"/>
                  <a:pt x="576468" y="1078013"/>
                  <a:pt x="592343" y="1095475"/>
                </a:cubicBezTo>
                <a:cubicBezTo>
                  <a:pt x="608218" y="1112937"/>
                  <a:pt x="571706" y="1195488"/>
                  <a:pt x="582818" y="1209775"/>
                </a:cubicBezTo>
                <a:cubicBezTo>
                  <a:pt x="593931" y="1224063"/>
                  <a:pt x="633618" y="1178025"/>
                  <a:pt x="659018" y="1181200"/>
                </a:cubicBezTo>
                <a:cubicBezTo>
                  <a:pt x="684418" y="1184375"/>
                  <a:pt x="711406" y="1224063"/>
                  <a:pt x="735218" y="1228825"/>
                </a:cubicBezTo>
                <a:cubicBezTo>
                  <a:pt x="759030" y="1233587"/>
                  <a:pt x="798718" y="1225650"/>
                  <a:pt x="801893" y="1209775"/>
                </a:cubicBezTo>
                <a:cubicBezTo>
                  <a:pt x="805068" y="1193900"/>
                  <a:pt x="759030" y="1157387"/>
                  <a:pt x="754268" y="1133575"/>
                </a:cubicBezTo>
                <a:cubicBezTo>
                  <a:pt x="749506" y="1109763"/>
                  <a:pt x="781256" y="1095475"/>
                  <a:pt x="773318" y="1066900"/>
                </a:cubicBezTo>
                <a:cubicBezTo>
                  <a:pt x="765380" y="1038325"/>
                  <a:pt x="682831" y="995462"/>
                  <a:pt x="706643" y="962125"/>
                </a:cubicBezTo>
                <a:cubicBezTo>
                  <a:pt x="730455" y="928788"/>
                  <a:pt x="874918" y="873225"/>
                  <a:pt x="916193" y="866875"/>
                </a:cubicBezTo>
                <a:cubicBezTo>
                  <a:pt x="957468" y="860525"/>
                  <a:pt x="965405" y="897038"/>
                  <a:pt x="954293" y="924025"/>
                </a:cubicBezTo>
                <a:cubicBezTo>
                  <a:pt x="943181" y="951012"/>
                  <a:pt x="851106" y="1003400"/>
                  <a:pt x="849518" y="1028800"/>
                </a:cubicBezTo>
                <a:cubicBezTo>
                  <a:pt x="847931" y="1054200"/>
                  <a:pt x="914606" y="1074838"/>
                  <a:pt x="944768" y="1076425"/>
                </a:cubicBezTo>
                <a:cubicBezTo>
                  <a:pt x="974930" y="1078012"/>
                  <a:pt x="1013031" y="1057375"/>
                  <a:pt x="1030493" y="1038325"/>
                </a:cubicBezTo>
                <a:cubicBezTo>
                  <a:pt x="1047955" y="1019275"/>
                  <a:pt x="1033668" y="976413"/>
                  <a:pt x="1049543" y="962125"/>
                </a:cubicBezTo>
                <a:cubicBezTo>
                  <a:pt x="1065418" y="947838"/>
                  <a:pt x="1127330" y="965300"/>
                  <a:pt x="1125743" y="952600"/>
                </a:cubicBezTo>
                <a:cubicBezTo>
                  <a:pt x="1124156" y="939900"/>
                  <a:pt x="1060656" y="911325"/>
                  <a:pt x="1040018" y="885925"/>
                </a:cubicBezTo>
                <a:cubicBezTo>
                  <a:pt x="1019380" y="860525"/>
                  <a:pt x="1005093" y="833537"/>
                  <a:pt x="1001918" y="800200"/>
                </a:cubicBezTo>
                <a:cubicBezTo>
                  <a:pt x="998743" y="766863"/>
                  <a:pt x="1032081" y="693838"/>
                  <a:pt x="1020968" y="685900"/>
                </a:cubicBezTo>
                <a:cubicBezTo>
                  <a:pt x="1009856" y="677963"/>
                  <a:pt x="951118" y="739875"/>
                  <a:pt x="935243" y="752575"/>
                </a:cubicBezTo>
                <a:cubicBezTo>
                  <a:pt x="919368" y="765275"/>
                  <a:pt x="938418" y="763687"/>
                  <a:pt x="925718" y="762100"/>
                </a:cubicBezTo>
                <a:cubicBezTo>
                  <a:pt x="913018" y="760513"/>
                  <a:pt x="866980" y="760512"/>
                  <a:pt x="859043" y="743050"/>
                </a:cubicBezTo>
                <a:cubicBezTo>
                  <a:pt x="851106" y="725588"/>
                  <a:pt x="878093" y="681137"/>
                  <a:pt x="878093" y="657325"/>
                </a:cubicBezTo>
                <a:cubicBezTo>
                  <a:pt x="878093" y="633513"/>
                  <a:pt x="876505" y="581125"/>
                  <a:pt x="859043" y="600175"/>
                </a:cubicBezTo>
                <a:cubicBezTo>
                  <a:pt x="841581" y="619225"/>
                  <a:pt x="805068" y="720825"/>
                  <a:pt x="773318" y="771625"/>
                </a:cubicBezTo>
                <a:cubicBezTo>
                  <a:pt x="741568" y="822425"/>
                  <a:pt x="714580" y="897038"/>
                  <a:pt x="668543" y="904975"/>
                </a:cubicBezTo>
                <a:cubicBezTo>
                  <a:pt x="622506" y="912912"/>
                  <a:pt x="527255" y="857350"/>
                  <a:pt x="497093" y="819250"/>
                </a:cubicBezTo>
                <a:cubicBezTo>
                  <a:pt x="466931" y="781150"/>
                  <a:pt x="492331" y="714475"/>
                  <a:pt x="487568" y="676375"/>
                </a:cubicBezTo>
                <a:cubicBezTo>
                  <a:pt x="482806" y="638275"/>
                  <a:pt x="485980" y="590650"/>
                  <a:pt x="468518" y="590650"/>
                </a:cubicBezTo>
                <a:cubicBezTo>
                  <a:pt x="451056" y="590650"/>
                  <a:pt x="417718" y="655737"/>
                  <a:pt x="382793" y="676375"/>
                </a:cubicBezTo>
                <a:cubicBezTo>
                  <a:pt x="347868" y="697013"/>
                  <a:pt x="284368" y="725587"/>
                  <a:pt x="258968" y="714475"/>
                </a:cubicBezTo>
                <a:cubicBezTo>
                  <a:pt x="233568" y="703363"/>
                  <a:pt x="220868" y="644625"/>
                  <a:pt x="230393" y="609700"/>
                </a:cubicBezTo>
                <a:cubicBezTo>
                  <a:pt x="239918" y="574775"/>
                  <a:pt x="312943" y="527150"/>
                  <a:pt x="316118" y="504925"/>
                </a:cubicBezTo>
                <a:cubicBezTo>
                  <a:pt x="319293" y="482700"/>
                  <a:pt x="273256" y="463650"/>
                  <a:pt x="249443" y="476350"/>
                </a:cubicBezTo>
                <a:cubicBezTo>
                  <a:pt x="225630" y="489050"/>
                  <a:pt x="198643" y="587475"/>
                  <a:pt x="173243" y="581125"/>
                </a:cubicBezTo>
                <a:cubicBezTo>
                  <a:pt x="147843" y="574775"/>
                  <a:pt x="124030" y="476350"/>
                  <a:pt x="97043" y="438250"/>
                </a:cubicBezTo>
                <a:cubicBezTo>
                  <a:pt x="70056" y="400150"/>
                  <a:pt x="25605" y="385862"/>
                  <a:pt x="11318" y="352525"/>
                </a:cubicBezTo>
                <a:cubicBezTo>
                  <a:pt x="-2969" y="319188"/>
                  <a:pt x="-4557" y="281087"/>
                  <a:pt x="11318" y="238225"/>
                </a:cubicBezTo>
                <a:cubicBezTo>
                  <a:pt x="27193" y="195363"/>
                  <a:pt x="101806" y="122337"/>
                  <a:pt x="106568" y="95350"/>
                </a:cubicBezTo>
                <a:cubicBezTo>
                  <a:pt x="111330" y="68363"/>
                  <a:pt x="55768" y="87412"/>
                  <a:pt x="39893" y="76300"/>
                </a:cubicBezTo>
                <a:cubicBezTo>
                  <a:pt x="24018" y="65187"/>
                  <a:pt x="3381" y="41375"/>
                  <a:pt x="11318" y="28675"/>
                </a:cubicBezTo>
                <a:cubicBezTo>
                  <a:pt x="19255" y="15975"/>
                  <a:pt x="54181" y="-1487"/>
                  <a:pt x="87518" y="100"/>
                </a:cubicBezTo>
                <a:cubicBezTo>
                  <a:pt x="120855" y="1687"/>
                  <a:pt x="192293" y="20738"/>
                  <a:pt x="211343" y="38200"/>
                </a:cubicBezTo>
                <a:cubicBezTo>
                  <a:pt x="230393" y="55662"/>
                  <a:pt x="216106" y="82650"/>
                  <a:pt x="201818" y="104875"/>
                </a:cubicBezTo>
                <a:cubicBezTo>
                  <a:pt x="187530" y="127100"/>
                  <a:pt x="122443" y="157263"/>
                  <a:pt x="125618" y="171550"/>
                </a:cubicBezTo>
                <a:cubicBezTo>
                  <a:pt x="128793" y="185837"/>
                  <a:pt x="195468" y="193775"/>
                  <a:pt x="220868" y="190600"/>
                </a:cubicBezTo>
                <a:cubicBezTo>
                  <a:pt x="246268" y="187425"/>
                  <a:pt x="247855" y="141388"/>
                  <a:pt x="268493" y="1334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 rot="1406137">
            <a:off x="5595698" y="4145044"/>
            <a:ext cx="139635" cy="23038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/>
          <p:cNvSpPr/>
          <p:nvPr/>
        </p:nvSpPr>
        <p:spPr>
          <a:xfrm rot="20193863" flipV="1">
            <a:off x="6653939" y="4181754"/>
            <a:ext cx="139635" cy="23038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Freeform 50"/>
          <p:cNvSpPr/>
          <p:nvPr/>
        </p:nvSpPr>
        <p:spPr>
          <a:xfrm>
            <a:off x="5147462" y="3215779"/>
            <a:ext cx="322138" cy="124532"/>
          </a:xfrm>
          <a:custGeom>
            <a:avLst/>
            <a:gdLst>
              <a:gd name="connsiteX0" fmla="*/ 53188 w 322138"/>
              <a:gd name="connsiteY0" fmla="*/ 60821 h 124532"/>
              <a:gd name="connsiteX1" fmla="*/ 205588 w 322138"/>
              <a:gd name="connsiteY1" fmla="*/ 51296 h 124532"/>
              <a:gd name="connsiteX2" fmla="*/ 253213 w 322138"/>
              <a:gd name="connsiteY2" fmla="*/ 13196 h 124532"/>
              <a:gd name="connsiteX3" fmla="*/ 319888 w 322138"/>
              <a:gd name="connsiteY3" fmla="*/ 3671 h 124532"/>
              <a:gd name="connsiteX4" fmla="*/ 291313 w 322138"/>
              <a:gd name="connsiteY4" fmla="*/ 70346 h 124532"/>
              <a:gd name="connsiteX5" fmla="*/ 148438 w 322138"/>
              <a:gd name="connsiteY5" fmla="*/ 117971 h 124532"/>
              <a:gd name="connsiteX6" fmla="*/ 5563 w 322138"/>
              <a:gd name="connsiteY6" fmla="*/ 117971 h 124532"/>
              <a:gd name="connsiteX7" fmla="*/ 53188 w 322138"/>
              <a:gd name="connsiteY7" fmla="*/ 60821 h 1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38" h="124532">
                <a:moveTo>
                  <a:pt x="53188" y="60821"/>
                </a:moveTo>
                <a:cubicBezTo>
                  <a:pt x="86525" y="49709"/>
                  <a:pt x="172251" y="59233"/>
                  <a:pt x="205588" y="51296"/>
                </a:cubicBezTo>
                <a:cubicBezTo>
                  <a:pt x="238925" y="43359"/>
                  <a:pt x="234163" y="21133"/>
                  <a:pt x="253213" y="13196"/>
                </a:cubicBezTo>
                <a:cubicBezTo>
                  <a:pt x="272263" y="5259"/>
                  <a:pt x="313538" y="-5854"/>
                  <a:pt x="319888" y="3671"/>
                </a:cubicBezTo>
                <a:cubicBezTo>
                  <a:pt x="326238" y="13196"/>
                  <a:pt x="319888" y="51296"/>
                  <a:pt x="291313" y="70346"/>
                </a:cubicBezTo>
                <a:cubicBezTo>
                  <a:pt x="262738" y="89396"/>
                  <a:pt x="196063" y="110034"/>
                  <a:pt x="148438" y="117971"/>
                </a:cubicBezTo>
                <a:cubicBezTo>
                  <a:pt x="100813" y="125908"/>
                  <a:pt x="24613" y="127496"/>
                  <a:pt x="5563" y="117971"/>
                </a:cubicBezTo>
                <a:cubicBezTo>
                  <a:pt x="-13487" y="108446"/>
                  <a:pt x="19851" y="71933"/>
                  <a:pt x="53188" y="608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Freeform 51"/>
          <p:cNvSpPr/>
          <p:nvPr/>
        </p:nvSpPr>
        <p:spPr>
          <a:xfrm>
            <a:off x="6838100" y="3209181"/>
            <a:ext cx="363525" cy="154217"/>
          </a:xfrm>
          <a:custGeom>
            <a:avLst/>
            <a:gdLst>
              <a:gd name="connsiteX0" fmla="*/ 162776 w 363525"/>
              <a:gd name="connsiteY0" fmla="*/ 19795 h 154217"/>
              <a:gd name="connsiteX1" fmla="*/ 315176 w 363525"/>
              <a:gd name="connsiteY1" fmla="*/ 38845 h 154217"/>
              <a:gd name="connsiteX2" fmla="*/ 362801 w 363525"/>
              <a:gd name="connsiteY2" fmla="*/ 134095 h 154217"/>
              <a:gd name="connsiteX3" fmla="*/ 286601 w 363525"/>
              <a:gd name="connsiteY3" fmla="*/ 153145 h 154217"/>
              <a:gd name="connsiteX4" fmla="*/ 238976 w 363525"/>
              <a:gd name="connsiteY4" fmla="*/ 115045 h 154217"/>
              <a:gd name="connsiteX5" fmla="*/ 143726 w 363525"/>
              <a:gd name="connsiteY5" fmla="*/ 86470 h 154217"/>
              <a:gd name="connsiteX6" fmla="*/ 851 w 363525"/>
              <a:gd name="connsiteY6" fmla="*/ 29320 h 154217"/>
              <a:gd name="connsiteX7" fmla="*/ 86576 w 363525"/>
              <a:gd name="connsiteY7" fmla="*/ 745 h 154217"/>
              <a:gd name="connsiteX8" fmla="*/ 162776 w 363525"/>
              <a:gd name="connsiteY8" fmla="*/ 19795 h 1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525" h="154217">
                <a:moveTo>
                  <a:pt x="162776" y="19795"/>
                </a:moveTo>
                <a:cubicBezTo>
                  <a:pt x="200876" y="26145"/>
                  <a:pt x="281839" y="19795"/>
                  <a:pt x="315176" y="38845"/>
                </a:cubicBezTo>
                <a:cubicBezTo>
                  <a:pt x="348514" y="57895"/>
                  <a:pt x="367563" y="115045"/>
                  <a:pt x="362801" y="134095"/>
                </a:cubicBezTo>
                <a:cubicBezTo>
                  <a:pt x="358039" y="153145"/>
                  <a:pt x="307239" y="156320"/>
                  <a:pt x="286601" y="153145"/>
                </a:cubicBezTo>
                <a:cubicBezTo>
                  <a:pt x="265964" y="149970"/>
                  <a:pt x="262789" y="126158"/>
                  <a:pt x="238976" y="115045"/>
                </a:cubicBezTo>
                <a:cubicBezTo>
                  <a:pt x="215164" y="103933"/>
                  <a:pt x="183413" y="100757"/>
                  <a:pt x="143726" y="86470"/>
                </a:cubicBezTo>
                <a:cubicBezTo>
                  <a:pt x="104039" y="72183"/>
                  <a:pt x="10376" y="43607"/>
                  <a:pt x="851" y="29320"/>
                </a:cubicBezTo>
                <a:cubicBezTo>
                  <a:pt x="-8674" y="15033"/>
                  <a:pt x="64351" y="-4018"/>
                  <a:pt x="86576" y="745"/>
                </a:cubicBezTo>
                <a:cubicBezTo>
                  <a:pt x="108801" y="5507"/>
                  <a:pt x="124676" y="13445"/>
                  <a:pt x="162776" y="197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Freeform 52"/>
          <p:cNvSpPr/>
          <p:nvPr/>
        </p:nvSpPr>
        <p:spPr>
          <a:xfrm>
            <a:off x="3934971" y="3280219"/>
            <a:ext cx="280822" cy="604633"/>
          </a:xfrm>
          <a:custGeom>
            <a:avLst/>
            <a:gdLst>
              <a:gd name="connsiteX0" fmla="*/ 0 w 285750"/>
              <a:gd name="connsiteY0" fmla="*/ 0 h 585788"/>
              <a:gd name="connsiteX1" fmla="*/ 171450 w 285750"/>
              <a:gd name="connsiteY1" fmla="*/ 57150 h 585788"/>
              <a:gd name="connsiteX2" fmla="*/ 257175 w 285750"/>
              <a:gd name="connsiteY2" fmla="*/ 185738 h 585788"/>
              <a:gd name="connsiteX3" fmla="*/ 285750 w 285750"/>
              <a:gd name="connsiteY3" fmla="*/ 357188 h 585788"/>
              <a:gd name="connsiteX4" fmla="*/ 257175 w 285750"/>
              <a:gd name="connsiteY4" fmla="*/ 514350 h 585788"/>
              <a:gd name="connsiteX5" fmla="*/ 228600 w 285750"/>
              <a:gd name="connsiteY5" fmla="*/ 557213 h 585788"/>
              <a:gd name="connsiteX6" fmla="*/ 228600 w 285750"/>
              <a:gd name="connsiteY6" fmla="*/ 585788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585788">
                <a:moveTo>
                  <a:pt x="0" y="0"/>
                </a:moveTo>
                <a:cubicBezTo>
                  <a:pt x="64294" y="13097"/>
                  <a:pt x="128588" y="26194"/>
                  <a:pt x="171450" y="57150"/>
                </a:cubicBezTo>
                <a:cubicBezTo>
                  <a:pt x="214313" y="88106"/>
                  <a:pt x="238125" y="135732"/>
                  <a:pt x="257175" y="185738"/>
                </a:cubicBezTo>
                <a:cubicBezTo>
                  <a:pt x="276225" y="235744"/>
                  <a:pt x="285750" y="302419"/>
                  <a:pt x="285750" y="357188"/>
                </a:cubicBezTo>
                <a:cubicBezTo>
                  <a:pt x="285750" y="411957"/>
                  <a:pt x="266700" y="481013"/>
                  <a:pt x="257175" y="514350"/>
                </a:cubicBezTo>
                <a:cubicBezTo>
                  <a:pt x="247650" y="547688"/>
                  <a:pt x="233362" y="545307"/>
                  <a:pt x="228600" y="557213"/>
                </a:cubicBezTo>
                <a:cubicBezTo>
                  <a:pt x="223838" y="569119"/>
                  <a:pt x="238125" y="578644"/>
                  <a:pt x="228600" y="585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53"/>
          <p:cNvSpPr/>
          <p:nvPr/>
        </p:nvSpPr>
        <p:spPr>
          <a:xfrm>
            <a:off x="8061499" y="3332553"/>
            <a:ext cx="311684" cy="552299"/>
          </a:xfrm>
          <a:custGeom>
            <a:avLst/>
            <a:gdLst>
              <a:gd name="connsiteX0" fmla="*/ 294184 w 294184"/>
              <a:gd name="connsiteY0" fmla="*/ 0 h 571500"/>
              <a:gd name="connsiteX1" fmla="*/ 8434 w 294184"/>
              <a:gd name="connsiteY1" fmla="*/ 128588 h 571500"/>
              <a:gd name="connsiteX2" fmla="*/ 79871 w 294184"/>
              <a:gd name="connsiteY2" fmla="*/ 442913 h 571500"/>
              <a:gd name="connsiteX3" fmla="*/ 122734 w 294184"/>
              <a:gd name="connsiteY3" fmla="*/ 514350 h 571500"/>
              <a:gd name="connsiteX4" fmla="*/ 151309 w 294184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84" h="571500">
                <a:moveTo>
                  <a:pt x="294184" y="0"/>
                </a:moveTo>
                <a:cubicBezTo>
                  <a:pt x="169168" y="27384"/>
                  <a:pt x="44153" y="54769"/>
                  <a:pt x="8434" y="128588"/>
                </a:cubicBezTo>
                <a:cubicBezTo>
                  <a:pt x="-27285" y="202407"/>
                  <a:pt x="60821" y="378619"/>
                  <a:pt x="79871" y="442913"/>
                </a:cubicBezTo>
                <a:cubicBezTo>
                  <a:pt x="98921" y="507207"/>
                  <a:pt x="110828" y="492919"/>
                  <a:pt x="122734" y="514350"/>
                </a:cubicBezTo>
                <a:cubicBezTo>
                  <a:pt x="134640" y="535781"/>
                  <a:pt x="142974" y="553640"/>
                  <a:pt x="151309" y="571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/>
          <p:cNvSpPr txBox="1"/>
          <p:nvPr/>
        </p:nvSpPr>
        <p:spPr>
          <a:xfrm>
            <a:off x="8947090" y="2111760"/>
            <a:ext cx="167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Inferior cerebellar peduncle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57231" y="1682860"/>
            <a:ext cx="183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Inferior vestibular 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32103" y="1424645"/>
            <a:ext cx="204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Posterior cochlear 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23546" y="1210195"/>
            <a:ext cx="183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vestibular 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48220" y="99397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Cavity of 4</a:t>
            </a:r>
            <a:r>
              <a:rPr lang="en-IN" sz="1600" baseline="30000" dirty="0"/>
              <a:t>th</a:t>
            </a:r>
            <a:r>
              <a:rPr lang="en-IN" sz="1600" dirty="0"/>
              <a:t> Ventricle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9141" y="80364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Inferior medullary vellum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64140" y="556596"/>
            <a:ext cx="27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longitudinal fasciculus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99649" y="750194"/>
            <a:ext cx="27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Hypoglossal Nucleus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49058" y="988547"/>
            <a:ext cx="20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Dorsal vagal Nucleus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52168" y="1313530"/>
            <a:ext cx="220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Nucleus </a:t>
            </a:r>
            <a:r>
              <a:rPr lang="en-IN" sz="1600" dirty="0" err="1"/>
              <a:t>tracus</a:t>
            </a:r>
            <a:r>
              <a:rPr lang="en-IN" sz="1600" dirty="0"/>
              <a:t> </a:t>
            </a:r>
            <a:r>
              <a:rPr lang="en-IN" sz="1600" dirty="0" err="1"/>
              <a:t>solitarius</a:t>
            </a:r>
            <a:endParaRPr lang="en-IN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1513671" y="1825625"/>
            <a:ext cx="1814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Reticular formation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84877" y="2227105"/>
            <a:ext cx="20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Spinal tract &amp; N of V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99003" y="2982744"/>
            <a:ext cx="20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Nucleus </a:t>
            </a:r>
            <a:r>
              <a:rPr lang="en-IN" sz="1600" dirty="0" err="1"/>
              <a:t>ambiguus</a:t>
            </a:r>
            <a:endParaRPr lang="en-IN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1471373" y="3587991"/>
            <a:ext cx="2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Anterior </a:t>
            </a:r>
            <a:r>
              <a:rPr lang="en-IN" sz="1600" dirty="0" err="1"/>
              <a:t>spinocerebellar</a:t>
            </a:r>
            <a:r>
              <a:rPr lang="en-IN" sz="1600" dirty="0"/>
              <a:t> tract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70093" y="4026577"/>
            <a:ext cx="2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Lateral </a:t>
            </a:r>
          </a:p>
          <a:p>
            <a:pPr algn="r"/>
            <a:r>
              <a:rPr lang="en-IN" sz="1600" dirty="0" err="1"/>
              <a:t>spinothalamic</a:t>
            </a:r>
            <a:r>
              <a:rPr lang="en-IN" sz="1600" dirty="0"/>
              <a:t> tract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21213" y="4553400"/>
            <a:ext cx="20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 err="1"/>
              <a:t>Tectospinal</a:t>
            </a:r>
            <a:r>
              <a:rPr lang="en-IN" sz="1600" dirty="0"/>
              <a:t> tract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14756" y="4999664"/>
            <a:ext cx="20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Media </a:t>
            </a:r>
            <a:r>
              <a:rPr lang="en-IN" sz="1600" dirty="0" err="1"/>
              <a:t>lemniscus</a:t>
            </a:r>
            <a:endParaRPr lang="en-IN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299460" y="5272589"/>
            <a:ext cx="63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Olive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64378" y="5697400"/>
            <a:ext cx="235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/>
              <a:t>Anterior median fissure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45072" y="5748771"/>
            <a:ext cx="235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 err="1"/>
              <a:t>Arcuate</a:t>
            </a:r>
            <a:r>
              <a:rPr lang="en-IN" sz="1600" dirty="0"/>
              <a:t> nuclei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97929" y="5775243"/>
            <a:ext cx="125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Pyramid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480924" y="5518189"/>
            <a:ext cx="199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Hypoglossal Nerve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583712" y="4926420"/>
            <a:ext cx="199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Medial accessory </a:t>
            </a:r>
            <a:r>
              <a:rPr lang="en-IN" sz="1600" dirty="0" err="1"/>
              <a:t>olivary</a:t>
            </a:r>
            <a:r>
              <a:rPr lang="en-IN" sz="1600" dirty="0"/>
              <a:t> nucleus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07916" y="4430290"/>
            <a:ext cx="199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Inferior </a:t>
            </a:r>
          </a:p>
          <a:p>
            <a:r>
              <a:rPr lang="en-IN" sz="1600" dirty="0" err="1"/>
              <a:t>olivary</a:t>
            </a:r>
            <a:r>
              <a:rPr lang="en-IN" sz="1600" dirty="0"/>
              <a:t> Nucleus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54982" y="3765311"/>
            <a:ext cx="199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Dorsal accessory </a:t>
            </a:r>
            <a:r>
              <a:rPr lang="en-IN" sz="1600" dirty="0" err="1"/>
              <a:t>olivary</a:t>
            </a:r>
            <a:r>
              <a:rPr lang="en-IN" sz="1600" dirty="0"/>
              <a:t> nucleus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51321" y="3171034"/>
            <a:ext cx="199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Vagus</a:t>
            </a:r>
            <a:r>
              <a:rPr lang="en-IN" sz="1600" dirty="0"/>
              <a:t> nerve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555642" y="5161420"/>
            <a:ext cx="616558" cy="535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9" idx="1"/>
          </p:cNvCxnSpPr>
          <p:nvPr/>
        </p:nvCxnSpPr>
        <p:spPr>
          <a:xfrm flipV="1">
            <a:off x="6197600" y="1163254"/>
            <a:ext cx="1150620" cy="563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6172200" y="1088749"/>
            <a:ext cx="321446" cy="485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5" idx="1"/>
          </p:cNvCxnSpPr>
          <p:nvPr/>
        </p:nvCxnSpPr>
        <p:spPr>
          <a:xfrm flipV="1">
            <a:off x="8500348" y="2404148"/>
            <a:ext cx="446742" cy="1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910410" y="5183454"/>
            <a:ext cx="594599" cy="513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312024" y="5085184"/>
            <a:ext cx="94780" cy="61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722218" y="895150"/>
            <a:ext cx="449982" cy="1453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70" idx="3"/>
          </p:cNvCxnSpPr>
          <p:nvPr/>
        </p:nvCxnSpPr>
        <p:spPr>
          <a:xfrm flipH="1">
            <a:off x="3466096" y="2838917"/>
            <a:ext cx="2706105" cy="1883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1" idx="3"/>
          </p:cNvCxnSpPr>
          <p:nvPr/>
        </p:nvCxnSpPr>
        <p:spPr>
          <a:xfrm flipH="1">
            <a:off x="3659638" y="3717815"/>
            <a:ext cx="2364354" cy="1451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930736" y="4926419"/>
            <a:ext cx="472112" cy="346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8" idx="21"/>
          </p:cNvCxnSpPr>
          <p:nvPr/>
        </p:nvCxnSpPr>
        <p:spPr>
          <a:xfrm>
            <a:off x="7991475" y="4133850"/>
            <a:ext cx="816440" cy="419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2" idx="3"/>
            <a:endCxn id="79" idx="1"/>
          </p:cNvCxnSpPr>
          <p:nvPr/>
        </p:nvCxnSpPr>
        <p:spPr>
          <a:xfrm>
            <a:off x="7124701" y="3362326"/>
            <a:ext cx="1730281" cy="695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0" idx="2"/>
          </p:cNvCxnSpPr>
          <p:nvPr/>
        </p:nvCxnSpPr>
        <p:spPr>
          <a:xfrm>
            <a:off x="6659697" y="4324714"/>
            <a:ext cx="1924014" cy="760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8" idx="7"/>
            <a:endCxn id="58" idx="1"/>
          </p:cNvCxnSpPr>
          <p:nvPr/>
        </p:nvCxnSpPr>
        <p:spPr>
          <a:xfrm flipV="1">
            <a:off x="7177638" y="1379472"/>
            <a:ext cx="845908" cy="331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56" idx="1"/>
          </p:cNvCxnSpPr>
          <p:nvPr/>
        </p:nvCxnSpPr>
        <p:spPr>
          <a:xfrm flipV="1">
            <a:off x="7581269" y="1852138"/>
            <a:ext cx="1175962" cy="224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7" idx="2"/>
            <a:endCxn id="57" idx="1"/>
          </p:cNvCxnSpPr>
          <p:nvPr/>
        </p:nvCxnSpPr>
        <p:spPr>
          <a:xfrm flipV="1">
            <a:off x="7737819" y="1593922"/>
            <a:ext cx="494284" cy="9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4434646" y="1313530"/>
            <a:ext cx="1089855" cy="644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5106777" y="1088748"/>
            <a:ext cx="762931" cy="892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" idx="0"/>
            <a:endCxn id="64" idx="3"/>
          </p:cNvCxnSpPr>
          <p:nvPr/>
        </p:nvCxnSpPr>
        <p:spPr>
          <a:xfrm flipH="1" flipV="1">
            <a:off x="3758350" y="1482808"/>
            <a:ext cx="1499526" cy="487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38" idx="2"/>
          </p:cNvCxnSpPr>
          <p:nvPr/>
        </p:nvCxnSpPr>
        <p:spPr>
          <a:xfrm flipH="1" flipV="1">
            <a:off x="2849058" y="2565660"/>
            <a:ext cx="1342179" cy="221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328078" y="3078480"/>
            <a:ext cx="2028879" cy="92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81" idx="1"/>
          </p:cNvCxnSpPr>
          <p:nvPr/>
        </p:nvCxnSpPr>
        <p:spPr>
          <a:xfrm flipV="1">
            <a:off x="8649164" y="3340311"/>
            <a:ext cx="602157" cy="21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3143672" y="2164180"/>
            <a:ext cx="2213284" cy="532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53" idx="2"/>
          </p:cNvCxnSpPr>
          <p:nvPr/>
        </p:nvCxnSpPr>
        <p:spPr>
          <a:xfrm flipH="1">
            <a:off x="3516257" y="3471932"/>
            <a:ext cx="671455" cy="245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4" idx="3"/>
            <a:endCxn id="69" idx="3"/>
          </p:cNvCxnSpPr>
          <p:nvPr/>
        </p:nvCxnSpPr>
        <p:spPr>
          <a:xfrm flipH="1">
            <a:off x="3614975" y="3517374"/>
            <a:ext cx="857304" cy="801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76" idx="1"/>
          </p:cNvCxnSpPr>
          <p:nvPr/>
        </p:nvCxnSpPr>
        <p:spPr>
          <a:xfrm>
            <a:off x="7635765" y="5404796"/>
            <a:ext cx="845158" cy="282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4514850" y="-27273"/>
            <a:ext cx="3599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of the Olives</a:t>
            </a:r>
          </a:p>
        </p:txBody>
      </p:sp>
      <p:sp>
        <p:nvSpPr>
          <p:cNvPr id="99" name="Quad Arrow 98"/>
          <p:cNvSpPr/>
          <p:nvPr/>
        </p:nvSpPr>
        <p:spPr>
          <a:xfrm>
            <a:off x="2139270" y="455187"/>
            <a:ext cx="362951" cy="391381"/>
          </a:xfrm>
          <a:prstGeom prst="quadArrow">
            <a:avLst>
              <a:gd name="adj1" fmla="val 0"/>
              <a:gd name="adj2" fmla="val 5704"/>
              <a:gd name="adj3" fmla="val 16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TextBox 100"/>
          <p:cNvSpPr txBox="1"/>
          <p:nvPr/>
        </p:nvSpPr>
        <p:spPr>
          <a:xfrm>
            <a:off x="2139270" y="116632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84692" y="472091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783650" y="472091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39270" y="814808"/>
            <a:ext cx="35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27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19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0"/>
                            </p:stCondLst>
                            <p:childTnLst>
                              <p:par>
                                <p:cTn id="2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000"/>
                            </p:stCondLst>
                            <p:childTnLst>
                              <p:par>
                                <p:cTn id="2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000"/>
                            </p:stCondLst>
                            <p:childTnLst>
                              <p:par>
                                <p:cTn id="3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5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5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00"/>
                            </p:stCondLst>
                            <p:childTnLst>
                              <p:par>
                                <p:cTn id="3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500"/>
                            </p:stCondLst>
                            <p:childTnLst>
                              <p:par>
                                <p:cTn id="3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000"/>
                            </p:stCondLst>
                            <p:childTnLst>
                              <p:par>
                                <p:cTn id="4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500"/>
                            </p:stCondLst>
                            <p:childTnLst>
                              <p:par>
                                <p:cTn id="4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00"/>
                            </p:stCondLst>
                            <p:childTnLst>
                              <p:par>
                                <p:cTn id="4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16" grpId="0" animBg="1"/>
      <p:bldP spid="1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Sequence graphics slides of spinal cord and spinal cord</vt:lpstr>
      <vt:lpstr>PowerPoint Presentation</vt:lpstr>
      <vt:lpstr>Level of Decussation of Pyramids</vt:lpstr>
      <vt:lpstr>PowerPoint Presentation</vt:lpstr>
      <vt:lpstr>Level of Decussation of Lemnisci</vt:lpstr>
      <vt:lpstr>PowerPoint Presentation</vt:lpstr>
      <vt:lpstr>Level of the Olives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graphics slides of spinal cord and spinal cord</dc:title>
  <dc:creator>Viveka S</dc:creator>
  <cp:lastModifiedBy>reviewer</cp:lastModifiedBy>
  <cp:revision>1</cp:revision>
  <dcterms:created xsi:type="dcterms:W3CDTF">2019-06-20T01:13:37Z</dcterms:created>
  <dcterms:modified xsi:type="dcterms:W3CDTF">2019-06-20T01:13:49Z</dcterms:modified>
</cp:coreProperties>
</file>