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D51DC-11B9-4E3A-A9BB-BBA378C91812}" type="datetimeFigureOut">
              <a:rPr lang="en-IN" smtClean="0"/>
              <a:t>20-06-2019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9867-419D-4087-B28D-24DD83881B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520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D51DC-11B9-4E3A-A9BB-BBA378C91812}" type="datetimeFigureOut">
              <a:rPr lang="en-IN" smtClean="0"/>
              <a:t>20-06-2019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9867-419D-4087-B28D-24DD83881B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044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D51DC-11B9-4E3A-A9BB-BBA378C91812}" type="datetimeFigureOut">
              <a:rPr lang="en-IN" smtClean="0"/>
              <a:t>20-06-2019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9867-419D-4087-B28D-24DD83881B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396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D51DC-11B9-4E3A-A9BB-BBA378C91812}" type="datetimeFigureOut">
              <a:rPr lang="en-IN" smtClean="0"/>
              <a:t>20-06-2019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9867-419D-4087-B28D-24DD83881B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1926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D51DC-11B9-4E3A-A9BB-BBA378C91812}" type="datetimeFigureOut">
              <a:rPr lang="en-IN" smtClean="0"/>
              <a:t>20-06-2019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9867-419D-4087-B28D-24DD83881B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2433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D51DC-11B9-4E3A-A9BB-BBA378C91812}" type="datetimeFigureOut">
              <a:rPr lang="en-IN" smtClean="0"/>
              <a:t>20-06-2019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9867-419D-4087-B28D-24DD83881B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6103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D51DC-11B9-4E3A-A9BB-BBA378C91812}" type="datetimeFigureOut">
              <a:rPr lang="en-IN" smtClean="0"/>
              <a:t>20-06-2019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9867-419D-4087-B28D-24DD83881B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6507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D51DC-11B9-4E3A-A9BB-BBA378C91812}" type="datetimeFigureOut">
              <a:rPr lang="en-IN" smtClean="0"/>
              <a:t>20-06-2019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9867-419D-4087-B28D-24DD83881B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421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D51DC-11B9-4E3A-A9BB-BBA378C91812}" type="datetimeFigureOut">
              <a:rPr lang="en-IN" smtClean="0"/>
              <a:t>20-06-2019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9867-419D-4087-B28D-24DD83881B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777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D51DC-11B9-4E3A-A9BB-BBA378C91812}" type="datetimeFigureOut">
              <a:rPr lang="en-IN" smtClean="0"/>
              <a:t>20-06-2019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9867-419D-4087-B28D-24DD83881B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165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D51DC-11B9-4E3A-A9BB-BBA378C91812}" type="datetimeFigureOut">
              <a:rPr lang="en-IN" smtClean="0"/>
              <a:t>20-06-2019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A9867-419D-4087-B28D-24DD83881B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72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D51DC-11B9-4E3A-A9BB-BBA378C91812}" type="datetimeFigureOut">
              <a:rPr lang="en-IN" smtClean="0"/>
              <a:t>20-06-2019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A9867-419D-4087-B28D-24DD83881BD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9254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Axillary artery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9613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458" y="0"/>
            <a:ext cx="8928962" cy="672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08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Axillary artery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229100" cy="4351338"/>
          </a:xfrm>
        </p:spPr>
        <p:txBody>
          <a:bodyPr/>
          <a:lstStyle/>
          <a:p>
            <a:r>
              <a:rPr lang="en-IN" dirty="0" smtClean="0"/>
              <a:t>Artery of axilla </a:t>
            </a:r>
          </a:p>
          <a:p>
            <a:r>
              <a:rPr lang="en-IN" dirty="0" smtClean="0"/>
              <a:t>Continuation of subclavian artery</a:t>
            </a:r>
          </a:p>
          <a:p>
            <a:r>
              <a:rPr lang="en-IN" dirty="0" smtClean="0"/>
              <a:t>at outer border of first rib</a:t>
            </a:r>
          </a:p>
          <a:p>
            <a:endParaRPr lang="en-IN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4500" y="365125"/>
            <a:ext cx="1845000" cy="29025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7150" y="1557338"/>
            <a:ext cx="3825000" cy="5096251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5067300" y="2377282"/>
            <a:ext cx="4525800" cy="1146968"/>
          </a:xfrm>
          <a:prstGeom prst="straightConnector1">
            <a:avLst/>
          </a:prstGeom>
          <a:ln w="63500">
            <a:solidFill>
              <a:schemeClr val="accent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3905250" y="1776963"/>
            <a:ext cx="5760000" cy="1105938"/>
          </a:xfrm>
          <a:prstGeom prst="straightConnector1">
            <a:avLst/>
          </a:prstGeom>
          <a:ln w="63500">
            <a:solidFill>
              <a:schemeClr val="accent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517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850" y="5289464"/>
            <a:ext cx="10515600" cy="1568536"/>
          </a:xfrm>
        </p:spPr>
        <p:txBody>
          <a:bodyPr/>
          <a:lstStyle/>
          <a:p>
            <a:r>
              <a:rPr lang="en-IN" dirty="0" smtClean="0"/>
              <a:t>Continues as – brachial artery </a:t>
            </a:r>
          </a:p>
          <a:p>
            <a:r>
              <a:rPr lang="en-IN" dirty="0" smtClean="0"/>
              <a:t>At the lower border of </a:t>
            </a:r>
            <a:r>
              <a:rPr lang="en-IN" dirty="0" err="1" smtClean="0"/>
              <a:t>teres</a:t>
            </a:r>
            <a:r>
              <a:rPr lang="en-IN" dirty="0" smtClean="0"/>
              <a:t> major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8800" y="239438"/>
            <a:ext cx="1845000" cy="2902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1450" y="1431651"/>
            <a:ext cx="3825000" cy="509625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7150" y="5097502"/>
            <a:ext cx="3228750" cy="156375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 flipV="1">
            <a:off x="5428650" y="6241346"/>
            <a:ext cx="2343750" cy="46769"/>
          </a:xfrm>
          <a:prstGeom prst="straightConnector1">
            <a:avLst/>
          </a:prstGeom>
          <a:ln w="63500">
            <a:solidFill>
              <a:schemeClr val="accent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457831" y="6508285"/>
            <a:ext cx="1600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smtClean="0"/>
              <a:t>brachial artery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0931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1450" y="1431651"/>
            <a:ext cx="3825000" cy="509625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 rot="2318444">
            <a:off x="7697194" y="3005583"/>
            <a:ext cx="649877" cy="694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Parts or subdivisions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By </a:t>
            </a:r>
            <a:r>
              <a:rPr lang="en-IN" dirty="0" err="1"/>
              <a:t>P</a:t>
            </a:r>
            <a:r>
              <a:rPr lang="en-IN" dirty="0" err="1" smtClean="0"/>
              <a:t>ectoralis</a:t>
            </a:r>
            <a:r>
              <a:rPr lang="en-IN" dirty="0" smtClean="0"/>
              <a:t> minor</a:t>
            </a:r>
          </a:p>
          <a:p>
            <a:r>
              <a:rPr lang="en-IN" dirty="0" smtClean="0"/>
              <a:t>Crosses anteriorly </a:t>
            </a:r>
            <a:endParaRPr lang="en-IN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8800" y="239438"/>
            <a:ext cx="1845000" cy="2902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7150" y="5097502"/>
            <a:ext cx="3228750" cy="15637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5619" y="1786879"/>
            <a:ext cx="3487500" cy="421875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H="1" flipV="1">
            <a:off x="4001625" y="2182761"/>
            <a:ext cx="3467954" cy="574454"/>
          </a:xfrm>
          <a:prstGeom prst="straightConnector1">
            <a:avLst/>
          </a:prstGeom>
          <a:ln w="63500">
            <a:solidFill>
              <a:schemeClr val="accent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544624" y="1946768"/>
            <a:ext cx="604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/>
              <a:t>1</a:t>
            </a:r>
            <a:endParaRPr lang="en-IN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7726669" y="3102153"/>
            <a:ext cx="604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/>
              <a:t>2</a:t>
            </a:r>
            <a:endParaRPr lang="en-IN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7249076" y="4168679"/>
            <a:ext cx="604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/>
              <a:t>3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67767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Branches 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1450" y="1431651"/>
            <a:ext cx="3825000" cy="509625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8800" y="239438"/>
            <a:ext cx="1845000" cy="29025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544624" y="1946768"/>
            <a:ext cx="604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/>
              <a:t>1</a:t>
            </a:r>
            <a:endParaRPr lang="en-IN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7726669" y="3102153"/>
            <a:ext cx="604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/>
              <a:t>2</a:t>
            </a:r>
            <a:endParaRPr lang="en-IN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7249076" y="4168679"/>
            <a:ext cx="604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/>
              <a:t>3</a:t>
            </a:r>
            <a:endParaRPr lang="en-IN" sz="28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3332" y="2133612"/>
            <a:ext cx="4848751" cy="5647501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 flipH="1" flipV="1">
            <a:off x="4734232" y="1690688"/>
            <a:ext cx="4415077" cy="779301"/>
          </a:xfrm>
          <a:prstGeom prst="straightConnector1">
            <a:avLst/>
          </a:prstGeom>
          <a:ln w="12700">
            <a:solidFill>
              <a:schemeClr val="accent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4732508" y="2656833"/>
            <a:ext cx="3785200" cy="706930"/>
          </a:xfrm>
          <a:prstGeom prst="straightConnector1">
            <a:avLst/>
          </a:prstGeom>
          <a:ln w="12700">
            <a:solidFill>
              <a:schemeClr val="accent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4320791" y="3186909"/>
            <a:ext cx="3785200" cy="706930"/>
          </a:xfrm>
          <a:prstGeom prst="straightConnector1">
            <a:avLst/>
          </a:prstGeom>
          <a:ln w="12700">
            <a:solidFill>
              <a:schemeClr val="accent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4473191" y="4168679"/>
            <a:ext cx="2364169" cy="171871"/>
          </a:xfrm>
          <a:prstGeom prst="straightConnector1">
            <a:avLst/>
          </a:prstGeom>
          <a:ln w="12700">
            <a:solidFill>
              <a:schemeClr val="accent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4473191" y="4783474"/>
            <a:ext cx="3394589" cy="176891"/>
          </a:xfrm>
          <a:prstGeom prst="straightConnector1">
            <a:avLst/>
          </a:prstGeom>
          <a:ln w="12700">
            <a:solidFill>
              <a:schemeClr val="accent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4473191" y="5230185"/>
            <a:ext cx="2154630" cy="88896"/>
          </a:xfrm>
          <a:prstGeom prst="straightConnector1">
            <a:avLst/>
          </a:prstGeom>
          <a:ln w="12700">
            <a:solidFill>
              <a:schemeClr val="accent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68188" y="1431651"/>
            <a:ext cx="3381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Superior thoracic artery</a:t>
            </a:r>
            <a:endParaRPr lang="en-IN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966464" y="2309280"/>
            <a:ext cx="3381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err="1" smtClean="0"/>
              <a:t>Thoracoacromial</a:t>
            </a:r>
            <a:r>
              <a:rPr lang="en-IN" sz="2400" dirty="0" smtClean="0"/>
              <a:t> artery</a:t>
            </a:r>
            <a:endParaRPr lang="en-IN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991480" y="2927872"/>
            <a:ext cx="3381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Lateral thoracic artery</a:t>
            </a:r>
            <a:endParaRPr lang="en-IN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671658" y="4527178"/>
            <a:ext cx="2545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Subscapular artery</a:t>
            </a:r>
            <a:endParaRPr lang="en-IN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91639" y="3696181"/>
            <a:ext cx="36041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2400" dirty="0" smtClean="0"/>
              <a:t>Posterior circumflex humeral artery</a:t>
            </a:r>
            <a:endParaRPr lang="en-IN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457339" y="5014289"/>
            <a:ext cx="36041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2400" dirty="0" smtClean="0"/>
              <a:t>Anterior circumflex humeral artery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27801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Axillary artery</vt:lpstr>
      <vt:lpstr>PowerPoint Presentation</vt:lpstr>
      <vt:lpstr>Axillary artery </vt:lpstr>
      <vt:lpstr>PowerPoint Presentation</vt:lpstr>
      <vt:lpstr>Parts or subdivisions</vt:lpstr>
      <vt:lpstr>Branches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Axillary artery</dc:title>
  <dc:creator>Viveka S</dc:creator>
  <cp:lastModifiedBy>reviewer</cp:lastModifiedBy>
  <cp:revision>1</cp:revision>
  <dcterms:created xsi:type="dcterms:W3CDTF">2019-06-20T01:14:17Z</dcterms:created>
  <dcterms:modified xsi:type="dcterms:W3CDTF">2019-06-20T01:14:28Z</dcterms:modified>
</cp:coreProperties>
</file>