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304" r:id="rId3"/>
    <p:sldId id="274" r:id="rId4"/>
    <p:sldId id="258" r:id="rId5"/>
    <p:sldId id="262" r:id="rId6"/>
    <p:sldId id="263" r:id="rId7"/>
    <p:sldId id="264" r:id="rId8"/>
    <p:sldId id="259" r:id="rId9"/>
    <p:sldId id="260" r:id="rId10"/>
    <p:sldId id="261" r:id="rId11"/>
    <p:sldId id="265" r:id="rId12"/>
    <p:sldId id="266" r:id="rId13"/>
    <p:sldId id="267" r:id="rId14"/>
    <p:sldId id="268" r:id="rId15"/>
    <p:sldId id="269" r:id="rId16"/>
    <p:sldId id="270" r:id="rId17"/>
    <p:sldId id="278" r:id="rId18"/>
    <p:sldId id="279" r:id="rId19"/>
    <p:sldId id="275" r:id="rId20"/>
    <p:sldId id="276" r:id="rId21"/>
    <p:sldId id="277" r:id="rId22"/>
    <p:sldId id="280" r:id="rId23"/>
    <p:sldId id="281" r:id="rId24"/>
    <p:sldId id="296" r:id="rId25"/>
    <p:sldId id="292" r:id="rId26"/>
    <p:sldId id="293" r:id="rId27"/>
    <p:sldId id="294" r:id="rId28"/>
    <p:sldId id="295" r:id="rId29"/>
    <p:sldId id="283" r:id="rId30"/>
    <p:sldId id="284" r:id="rId31"/>
    <p:sldId id="285" r:id="rId32"/>
    <p:sldId id="286" r:id="rId33"/>
    <p:sldId id="287" r:id="rId34"/>
    <p:sldId id="288" r:id="rId35"/>
    <p:sldId id="289" r:id="rId36"/>
    <p:sldId id="290" r:id="rId37"/>
    <p:sldId id="291" r:id="rId38"/>
    <p:sldId id="271" r:id="rId39"/>
    <p:sldId id="297" r:id="rId40"/>
    <p:sldId id="298" r:id="rId41"/>
    <p:sldId id="299" r:id="rId42"/>
    <p:sldId id="301" r:id="rId43"/>
    <p:sldId id="300" r:id="rId44"/>
    <p:sldId id="302" r:id="rId45"/>
    <p:sldId id="27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51" autoAdjust="0"/>
    <p:restoredTop sz="94660"/>
  </p:normalViewPr>
  <p:slideViewPr>
    <p:cSldViewPr snapToGrid="0">
      <p:cViewPr varScale="1">
        <p:scale>
          <a:sx n="74" d="100"/>
          <a:sy n="74" d="100"/>
        </p:scale>
        <p:origin x="6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7FED1E-735A-461F-929B-BBD2B3D31800}" type="datetimeFigureOut">
              <a:rPr lang="en-IN" smtClean="0"/>
              <a:t>24-06-2019</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911470-2699-47A9-A43A-4913B26DC1D5}" type="slidenum">
              <a:rPr lang="en-IN" smtClean="0"/>
              <a:t>‹#›</a:t>
            </a:fld>
            <a:endParaRPr lang="en-IN"/>
          </a:p>
        </p:txBody>
      </p:sp>
    </p:spTree>
    <p:extLst>
      <p:ext uri="{BB962C8B-B14F-4D97-AF65-F5344CB8AC3E}">
        <p14:creationId xmlns:p14="http://schemas.microsoft.com/office/powerpoint/2010/main" val="4200148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Flipped classroom is a form of blended learning in which student learns new content online by watching video lectures, usually at home, at his will. What used to be the home work or expected integration or assigned problems are done in class with teachers offering more personalised guidance and interaction with students, instead of lecturing</a:t>
            </a:r>
            <a:endParaRPr lang="en-IN" dirty="0"/>
          </a:p>
        </p:txBody>
      </p:sp>
      <p:sp>
        <p:nvSpPr>
          <p:cNvPr id="4" name="Slide Number Placeholder 3"/>
          <p:cNvSpPr>
            <a:spLocks noGrp="1"/>
          </p:cNvSpPr>
          <p:nvPr>
            <p:ph type="sldNum" sz="quarter" idx="10"/>
          </p:nvPr>
        </p:nvSpPr>
        <p:spPr/>
        <p:txBody>
          <a:bodyPr/>
          <a:lstStyle/>
          <a:p>
            <a:fld id="{158F0D12-E7F3-47C7-9D43-97DF6A343E09}" type="slidenum">
              <a:rPr lang="en-IN" smtClean="0"/>
              <a:t>8</a:t>
            </a:fld>
            <a:endParaRPr lang="en-IN"/>
          </a:p>
        </p:txBody>
      </p:sp>
    </p:spTree>
    <p:extLst>
      <p:ext uri="{BB962C8B-B14F-4D97-AF65-F5344CB8AC3E}">
        <p14:creationId xmlns:p14="http://schemas.microsoft.com/office/powerpoint/2010/main" val="2640077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B485FF52-ADD1-452E-A891-0D8BD6702C1B}" type="datetimeFigureOut">
              <a:rPr lang="en-IN" smtClean="0"/>
              <a:t>24-06-2019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60313DA-AFF0-4D6C-9926-35676B6A93FD}" type="slidenum">
              <a:rPr lang="en-IN" smtClean="0"/>
              <a:t>‹#›</a:t>
            </a:fld>
            <a:endParaRPr lang="en-IN"/>
          </a:p>
        </p:txBody>
      </p:sp>
    </p:spTree>
    <p:extLst>
      <p:ext uri="{BB962C8B-B14F-4D97-AF65-F5344CB8AC3E}">
        <p14:creationId xmlns:p14="http://schemas.microsoft.com/office/powerpoint/2010/main" val="440348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485FF52-ADD1-452E-A891-0D8BD6702C1B}" type="datetimeFigureOut">
              <a:rPr lang="en-IN" smtClean="0"/>
              <a:t>24-06-2019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60313DA-AFF0-4D6C-9926-35676B6A93FD}" type="slidenum">
              <a:rPr lang="en-IN" smtClean="0"/>
              <a:t>‹#›</a:t>
            </a:fld>
            <a:endParaRPr lang="en-IN"/>
          </a:p>
        </p:txBody>
      </p:sp>
    </p:spTree>
    <p:extLst>
      <p:ext uri="{BB962C8B-B14F-4D97-AF65-F5344CB8AC3E}">
        <p14:creationId xmlns:p14="http://schemas.microsoft.com/office/powerpoint/2010/main" val="3605418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485FF52-ADD1-452E-A891-0D8BD6702C1B}" type="datetimeFigureOut">
              <a:rPr lang="en-IN" smtClean="0"/>
              <a:t>24-06-2019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60313DA-AFF0-4D6C-9926-35676B6A93FD}" type="slidenum">
              <a:rPr lang="en-IN" smtClean="0"/>
              <a:t>‹#›</a:t>
            </a:fld>
            <a:endParaRPr lang="en-IN"/>
          </a:p>
        </p:txBody>
      </p:sp>
    </p:spTree>
    <p:extLst>
      <p:ext uri="{BB962C8B-B14F-4D97-AF65-F5344CB8AC3E}">
        <p14:creationId xmlns:p14="http://schemas.microsoft.com/office/powerpoint/2010/main" val="3925349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485FF52-ADD1-452E-A891-0D8BD6702C1B}" type="datetimeFigureOut">
              <a:rPr lang="en-IN" smtClean="0"/>
              <a:t>24-06-2019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60313DA-AFF0-4D6C-9926-35676B6A93FD}" type="slidenum">
              <a:rPr lang="en-IN" smtClean="0"/>
              <a:t>‹#›</a:t>
            </a:fld>
            <a:endParaRPr lang="en-IN"/>
          </a:p>
        </p:txBody>
      </p:sp>
    </p:spTree>
    <p:extLst>
      <p:ext uri="{BB962C8B-B14F-4D97-AF65-F5344CB8AC3E}">
        <p14:creationId xmlns:p14="http://schemas.microsoft.com/office/powerpoint/2010/main" val="1689266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85FF52-ADD1-452E-A891-0D8BD6702C1B}" type="datetimeFigureOut">
              <a:rPr lang="en-IN" smtClean="0"/>
              <a:t>24-06-2019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60313DA-AFF0-4D6C-9926-35676B6A93FD}" type="slidenum">
              <a:rPr lang="en-IN" smtClean="0"/>
              <a:t>‹#›</a:t>
            </a:fld>
            <a:endParaRPr lang="en-IN"/>
          </a:p>
        </p:txBody>
      </p:sp>
    </p:spTree>
    <p:extLst>
      <p:ext uri="{BB962C8B-B14F-4D97-AF65-F5344CB8AC3E}">
        <p14:creationId xmlns:p14="http://schemas.microsoft.com/office/powerpoint/2010/main" val="1538092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B485FF52-ADD1-452E-A891-0D8BD6702C1B}" type="datetimeFigureOut">
              <a:rPr lang="en-IN" smtClean="0"/>
              <a:t>24-06-2019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60313DA-AFF0-4D6C-9926-35676B6A93FD}" type="slidenum">
              <a:rPr lang="en-IN" smtClean="0"/>
              <a:t>‹#›</a:t>
            </a:fld>
            <a:endParaRPr lang="en-IN"/>
          </a:p>
        </p:txBody>
      </p:sp>
    </p:spTree>
    <p:extLst>
      <p:ext uri="{BB962C8B-B14F-4D97-AF65-F5344CB8AC3E}">
        <p14:creationId xmlns:p14="http://schemas.microsoft.com/office/powerpoint/2010/main" val="1727461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B485FF52-ADD1-452E-A891-0D8BD6702C1B}" type="datetimeFigureOut">
              <a:rPr lang="en-IN" smtClean="0"/>
              <a:t>24-06-2019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D60313DA-AFF0-4D6C-9926-35676B6A93FD}" type="slidenum">
              <a:rPr lang="en-IN" smtClean="0"/>
              <a:t>‹#›</a:t>
            </a:fld>
            <a:endParaRPr lang="en-IN"/>
          </a:p>
        </p:txBody>
      </p:sp>
    </p:spTree>
    <p:extLst>
      <p:ext uri="{BB962C8B-B14F-4D97-AF65-F5344CB8AC3E}">
        <p14:creationId xmlns:p14="http://schemas.microsoft.com/office/powerpoint/2010/main" val="4181603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B485FF52-ADD1-452E-A891-0D8BD6702C1B}" type="datetimeFigureOut">
              <a:rPr lang="en-IN" smtClean="0"/>
              <a:t>24-06-2019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D60313DA-AFF0-4D6C-9926-35676B6A93FD}" type="slidenum">
              <a:rPr lang="en-IN" smtClean="0"/>
              <a:t>‹#›</a:t>
            </a:fld>
            <a:endParaRPr lang="en-IN"/>
          </a:p>
        </p:txBody>
      </p:sp>
    </p:spTree>
    <p:extLst>
      <p:ext uri="{BB962C8B-B14F-4D97-AF65-F5344CB8AC3E}">
        <p14:creationId xmlns:p14="http://schemas.microsoft.com/office/powerpoint/2010/main" val="1783036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85FF52-ADD1-452E-A891-0D8BD6702C1B}" type="datetimeFigureOut">
              <a:rPr lang="en-IN" smtClean="0"/>
              <a:t>24-06-2019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D60313DA-AFF0-4D6C-9926-35676B6A93FD}" type="slidenum">
              <a:rPr lang="en-IN" smtClean="0"/>
              <a:t>‹#›</a:t>
            </a:fld>
            <a:endParaRPr lang="en-IN"/>
          </a:p>
        </p:txBody>
      </p:sp>
    </p:spTree>
    <p:extLst>
      <p:ext uri="{BB962C8B-B14F-4D97-AF65-F5344CB8AC3E}">
        <p14:creationId xmlns:p14="http://schemas.microsoft.com/office/powerpoint/2010/main" val="700591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85FF52-ADD1-452E-A891-0D8BD6702C1B}" type="datetimeFigureOut">
              <a:rPr lang="en-IN" smtClean="0"/>
              <a:t>24-06-2019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60313DA-AFF0-4D6C-9926-35676B6A93FD}" type="slidenum">
              <a:rPr lang="en-IN" smtClean="0"/>
              <a:t>‹#›</a:t>
            </a:fld>
            <a:endParaRPr lang="en-IN"/>
          </a:p>
        </p:txBody>
      </p:sp>
    </p:spTree>
    <p:extLst>
      <p:ext uri="{BB962C8B-B14F-4D97-AF65-F5344CB8AC3E}">
        <p14:creationId xmlns:p14="http://schemas.microsoft.com/office/powerpoint/2010/main" val="2296726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85FF52-ADD1-452E-A891-0D8BD6702C1B}" type="datetimeFigureOut">
              <a:rPr lang="en-IN" smtClean="0"/>
              <a:t>24-06-2019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60313DA-AFF0-4D6C-9926-35676B6A93FD}" type="slidenum">
              <a:rPr lang="en-IN" smtClean="0"/>
              <a:t>‹#›</a:t>
            </a:fld>
            <a:endParaRPr lang="en-IN"/>
          </a:p>
        </p:txBody>
      </p:sp>
    </p:spTree>
    <p:extLst>
      <p:ext uri="{BB962C8B-B14F-4D97-AF65-F5344CB8AC3E}">
        <p14:creationId xmlns:p14="http://schemas.microsoft.com/office/powerpoint/2010/main" val="751513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5FF52-ADD1-452E-A891-0D8BD6702C1B}" type="datetimeFigureOut">
              <a:rPr lang="en-IN" smtClean="0"/>
              <a:t>24-06-2019</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313DA-AFF0-4D6C-9926-35676B6A93FD}" type="slidenum">
              <a:rPr lang="en-IN" smtClean="0"/>
              <a:t>‹#›</a:t>
            </a:fld>
            <a:endParaRPr lang="en-IN"/>
          </a:p>
        </p:txBody>
      </p:sp>
    </p:spTree>
    <p:extLst>
      <p:ext uri="{BB962C8B-B14F-4D97-AF65-F5344CB8AC3E}">
        <p14:creationId xmlns:p14="http://schemas.microsoft.com/office/powerpoint/2010/main" val="1695635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youtube.com/watch?v=gHRlOVQSlx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JLr_TEli3fw"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UhfyQ1ouJ8g"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youtube.com/watch?v=F83x577mts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Blur radius="26"/>
                    </a14:imgEffect>
                  </a14:imgLayer>
                </a14:imgProps>
              </a:ext>
            </a:extLst>
          </a:blip>
          <a:stretch>
            <a:fillRect/>
          </a:stretch>
        </p:blipFill>
        <p:spPr>
          <a:xfrm>
            <a:off x="-1195753" y="0"/>
            <a:ext cx="10287000" cy="6858000"/>
          </a:xfrm>
          <a:prstGeom prst="rect">
            <a:avLst/>
          </a:prstGeom>
        </p:spPr>
      </p:pic>
      <p:sp>
        <p:nvSpPr>
          <p:cNvPr id="2" name="Title 1"/>
          <p:cNvSpPr>
            <a:spLocks noGrp="1"/>
          </p:cNvSpPr>
          <p:nvPr>
            <p:ph type="ctrTitle"/>
          </p:nvPr>
        </p:nvSpPr>
        <p:spPr>
          <a:xfrm>
            <a:off x="5752563" y="1868861"/>
            <a:ext cx="6439437" cy="1560139"/>
          </a:xfrm>
          <a:noFill/>
          <a:ln>
            <a:noFill/>
          </a:ln>
        </p:spPr>
        <p:style>
          <a:lnRef idx="1">
            <a:schemeClr val="accent5"/>
          </a:lnRef>
          <a:fillRef idx="2">
            <a:schemeClr val="accent5"/>
          </a:fillRef>
          <a:effectRef idx="1">
            <a:schemeClr val="accent5"/>
          </a:effectRef>
          <a:fontRef idx="minor">
            <a:schemeClr val="dk1"/>
          </a:fontRef>
        </p:style>
        <p:txBody>
          <a:bodyPr>
            <a:noAutofit/>
          </a:bodyPr>
          <a:lstStyle/>
          <a:p>
            <a:pPr algn="l"/>
            <a:r>
              <a:rPr lang="en-IN" sz="5600" b="1" dirty="0" smtClean="0">
                <a:ln w="19050">
                  <a:solidFill>
                    <a:schemeClr val="tx2">
                      <a:tint val="1000"/>
                    </a:schemeClr>
                  </a:solidFill>
                  <a:prstDash val="solid"/>
                </a:ln>
                <a:solidFill>
                  <a:srgbClr val="7F9E40"/>
                </a:solidFill>
                <a:effectLst>
                  <a:outerShdw blurRad="50000" dist="50800" dir="7500000" algn="tl">
                    <a:srgbClr val="000000">
                      <a:shade val="5000"/>
                      <a:alpha val="35000"/>
                    </a:srgbClr>
                  </a:outerShdw>
                </a:effectLst>
              </a:rPr>
              <a:t>Unleash the </a:t>
            </a:r>
            <a:r>
              <a:rPr lang="en-IN" sz="56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power</a:t>
            </a:r>
            <a:r>
              <a:rPr lang="en-IN" sz="5600" b="1" dirty="0" smtClean="0">
                <a:ln w="19050">
                  <a:solidFill>
                    <a:schemeClr val="tx2">
                      <a:tint val="1000"/>
                    </a:schemeClr>
                  </a:solidFill>
                  <a:prstDash val="solid"/>
                </a:ln>
                <a:solidFill>
                  <a:srgbClr val="7F9E40"/>
                </a:solidFill>
                <a:effectLst>
                  <a:outerShdw blurRad="50000" dist="50800" dir="7500000" algn="tl">
                    <a:srgbClr val="000000">
                      <a:shade val="5000"/>
                      <a:alpha val="35000"/>
                    </a:srgbClr>
                  </a:outerShdw>
                </a:effectLst>
              </a:rPr>
              <a:t> of PowerPoint</a:t>
            </a:r>
            <a:br>
              <a:rPr lang="en-IN" sz="5600" b="1" dirty="0" smtClean="0">
                <a:ln w="19050">
                  <a:solidFill>
                    <a:schemeClr val="tx2">
                      <a:tint val="1000"/>
                    </a:schemeClr>
                  </a:solidFill>
                  <a:prstDash val="solid"/>
                </a:ln>
                <a:solidFill>
                  <a:srgbClr val="7F9E40"/>
                </a:solidFill>
                <a:effectLst>
                  <a:outerShdw blurRad="50000" dist="50800" dir="7500000" algn="tl">
                    <a:srgbClr val="000000">
                      <a:shade val="5000"/>
                      <a:alpha val="35000"/>
                    </a:srgbClr>
                  </a:outerShdw>
                </a:effectLst>
              </a:rPr>
            </a:br>
            <a:r>
              <a:rPr lang="en-IN" sz="5600" b="1" dirty="0" smtClean="0">
                <a:ln w="19050">
                  <a:solidFill>
                    <a:schemeClr val="tx2">
                      <a:tint val="1000"/>
                    </a:schemeClr>
                  </a:solidFill>
                  <a:prstDash val="solid"/>
                </a:ln>
                <a:solidFill>
                  <a:srgbClr val="7F9E40"/>
                </a:solidFill>
                <a:effectLst>
                  <a:outerShdw blurRad="50000" dist="50800" dir="7500000" algn="tl">
                    <a:srgbClr val="000000">
                      <a:shade val="5000"/>
                      <a:alpha val="35000"/>
                    </a:srgbClr>
                  </a:outerShdw>
                </a:effectLst>
              </a:rPr>
              <a:t>Sequence graphics</a:t>
            </a:r>
            <a:endParaRPr lang="en-IN" sz="5600" b="1" dirty="0">
              <a:ln w="19050">
                <a:solidFill>
                  <a:schemeClr val="tx2">
                    <a:tint val="1000"/>
                  </a:schemeClr>
                </a:solidFill>
                <a:prstDash val="solid"/>
              </a:ln>
              <a:solidFill>
                <a:srgbClr val="7F9E40"/>
              </a:solidFill>
              <a:effectLst>
                <a:outerShdw blurRad="50000" dist="50800" dir="7500000" algn="tl">
                  <a:srgbClr val="000000">
                    <a:shade val="5000"/>
                    <a:alpha val="35000"/>
                  </a:srgbClr>
                </a:outerShdw>
              </a:effectLst>
            </a:endParaRPr>
          </a:p>
        </p:txBody>
      </p:sp>
      <p:sp>
        <p:nvSpPr>
          <p:cNvPr id="5" name="Subtitle 2"/>
          <p:cNvSpPr>
            <a:spLocks noGrp="1"/>
          </p:cNvSpPr>
          <p:nvPr>
            <p:ph type="subTitle" idx="1"/>
          </p:nvPr>
        </p:nvSpPr>
        <p:spPr>
          <a:xfrm>
            <a:off x="5877490" y="4463833"/>
            <a:ext cx="5972068" cy="1912374"/>
          </a:xfr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ormAutofit/>
          </a:bodyPr>
          <a:lstStyle/>
          <a:p>
            <a:r>
              <a:rPr lang="en-IN" dirty="0" smtClean="0"/>
              <a:t>Dr. Viveka S</a:t>
            </a:r>
          </a:p>
          <a:p>
            <a:r>
              <a:rPr lang="en-IN" dirty="0" smtClean="0"/>
              <a:t>Associate Professor, </a:t>
            </a:r>
          </a:p>
          <a:p>
            <a:r>
              <a:rPr lang="en-IN" dirty="0" smtClean="0"/>
              <a:t>Department of Anatomy, </a:t>
            </a:r>
          </a:p>
          <a:p>
            <a:r>
              <a:rPr lang="en-IN" dirty="0" smtClean="0"/>
              <a:t>Azeezia Institute of Medical Sciences, Kollam</a:t>
            </a:r>
            <a:endParaRPr lang="en-IN" dirty="0"/>
          </a:p>
        </p:txBody>
      </p:sp>
    </p:spTree>
    <p:extLst>
      <p:ext uri="{BB962C8B-B14F-4D97-AF65-F5344CB8AC3E}">
        <p14:creationId xmlns:p14="http://schemas.microsoft.com/office/powerpoint/2010/main" val="15718148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2840"/>
            <a:ext cx="9928538" cy="796018"/>
          </a:xfr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p>
            <a:pPr algn="ctr"/>
            <a:r>
              <a:rPr lang="en-IN" dirty="0" smtClean="0">
                <a:solidFill>
                  <a:schemeClr val="lt1"/>
                </a:solidFill>
                <a:latin typeface="+mn-lt"/>
                <a:ea typeface="+mn-ea"/>
                <a:cs typeface="+mn-cs"/>
              </a:rPr>
              <a:t>Study to evaluate the sequence graphics</a:t>
            </a:r>
            <a:endParaRPr lang="en-IN" dirty="0">
              <a:solidFill>
                <a:schemeClr val="lt1"/>
              </a:solidFill>
              <a:latin typeface="+mn-lt"/>
              <a:ea typeface="+mn-ea"/>
              <a:cs typeface="+mn-cs"/>
            </a:endParaRPr>
          </a:p>
        </p:txBody>
      </p:sp>
      <p:sp>
        <p:nvSpPr>
          <p:cNvPr id="3" name="Content Placeholder 2"/>
          <p:cNvSpPr>
            <a:spLocks noGrp="1"/>
          </p:cNvSpPr>
          <p:nvPr>
            <p:ph idx="1"/>
          </p:nvPr>
        </p:nvSpPr>
        <p:spPr/>
        <p:txBody>
          <a:bodyPr>
            <a:normAutofit/>
          </a:bodyPr>
          <a:lstStyle/>
          <a:p>
            <a:r>
              <a:rPr lang="en-IN" sz="4400" dirty="0" smtClean="0"/>
              <a:t>Objective - To evaluate </a:t>
            </a:r>
            <a:r>
              <a:rPr lang="en-IN" sz="4400" dirty="0"/>
              <a:t>sequence graphics to impart diagram </a:t>
            </a:r>
            <a:r>
              <a:rPr lang="en-IN" sz="4400" dirty="0" smtClean="0"/>
              <a:t>writing skills </a:t>
            </a:r>
            <a:r>
              <a:rPr lang="en-IN" sz="4400" dirty="0"/>
              <a:t>among medical </a:t>
            </a:r>
            <a:r>
              <a:rPr lang="en-IN" sz="4400" dirty="0" smtClean="0"/>
              <a:t>undergraduates</a:t>
            </a:r>
          </a:p>
        </p:txBody>
      </p:sp>
    </p:spTree>
    <p:extLst>
      <p:ext uri="{BB962C8B-B14F-4D97-AF65-F5344CB8AC3E}">
        <p14:creationId xmlns:p14="http://schemas.microsoft.com/office/powerpoint/2010/main" val="17413130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17597" y="2641598"/>
            <a:ext cx="3294743" cy="1190172"/>
            <a:chOff x="1117600" y="3831771"/>
            <a:chExt cx="3294743" cy="1190172"/>
          </a:xfrm>
        </p:grpSpPr>
        <p:sp>
          <p:nvSpPr>
            <p:cNvPr id="5" name="Oval 4"/>
            <p:cNvSpPr/>
            <p:nvPr/>
          </p:nvSpPr>
          <p:spPr>
            <a:xfrm>
              <a:off x="1117600" y="3831771"/>
              <a:ext cx="3294743" cy="11901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sp>
          <p:nvSpPr>
            <p:cNvPr id="6" name="TextBox 5"/>
            <p:cNvSpPr txBox="1"/>
            <p:nvPr/>
          </p:nvSpPr>
          <p:spPr>
            <a:xfrm>
              <a:off x="1727199" y="4103691"/>
              <a:ext cx="2075543" cy="646331"/>
            </a:xfrm>
            <a:prstGeom prst="rect">
              <a:avLst/>
            </a:prstGeom>
            <a:noFill/>
          </p:spPr>
          <p:txBody>
            <a:bodyPr wrap="square" rtlCol="0">
              <a:spAutoFit/>
            </a:bodyPr>
            <a:lstStyle/>
            <a:p>
              <a:pPr algn="ctr"/>
              <a:r>
                <a:rPr lang="en-IN" sz="3600" dirty="0" smtClean="0">
                  <a:ln>
                    <a:solidFill>
                      <a:schemeClr val="bg1"/>
                    </a:solidFill>
                  </a:ln>
                  <a:solidFill>
                    <a:srgbClr val="FFFFFF"/>
                  </a:solidFill>
                </a:rPr>
                <a:t>Pre-test</a:t>
              </a:r>
              <a:endParaRPr lang="en-IN" sz="3600" dirty="0">
                <a:ln>
                  <a:solidFill>
                    <a:schemeClr val="bg1"/>
                  </a:solidFill>
                </a:ln>
                <a:solidFill>
                  <a:srgbClr val="FFFFFF"/>
                </a:solidFill>
              </a:endParaRPr>
            </a:p>
          </p:txBody>
        </p:sp>
      </p:grpSp>
      <p:grpSp>
        <p:nvGrpSpPr>
          <p:cNvPr id="8" name="Group 7"/>
          <p:cNvGrpSpPr/>
          <p:nvPr/>
        </p:nvGrpSpPr>
        <p:grpSpPr>
          <a:xfrm>
            <a:off x="7467600" y="2641598"/>
            <a:ext cx="3294743" cy="1190172"/>
            <a:chOff x="1117600" y="3831771"/>
            <a:chExt cx="3294743" cy="1190172"/>
          </a:xfrm>
        </p:grpSpPr>
        <p:sp>
          <p:nvSpPr>
            <p:cNvPr id="9" name="Oval 8"/>
            <p:cNvSpPr/>
            <p:nvPr/>
          </p:nvSpPr>
          <p:spPr>
            <a:xfrm>
              <a:off x="1117600" y="3831771"/>
              <a:ext cx="3294743" cy="11901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sp>
          <p:nvSpPr>
            <p:cNvPr id="10" name="TextBox 9"/>
            <p:cNvSpPr txBox="1"/>
            <p:nvPr/>
          </p:nvSpPr>
          <p:spPr>
            <a:xfrm>
              <a:off x="1727199" y="3949803"/>
              <a:ext cx="2075543" cy="954107"/>
            </a:xfrm>
            <a:prstGeom prst="rect">
              <a:avLst/>
            </a:prstGeom>
            <a:noFill/>
          </p:spPr>
          <p:txBody>
            <a:bodyPr wrap="square" rtlCol="0">
              <a:spAutoFit/>
            </a:bodyPr>
            <a:lstStyle/>
            <a:p>
              <a:pPr algn="ctr"/>
              <a:r>
                <a:rPr lang="en-IN" sz="2800" dirty="0" smtClean="0">
                  <a:ln>
                    <a:solidFill>
                      <a:schemeClr val="bg1"/>
                    </a:solidFill>
                  </a:ln>
                  <a:solidFill>
                    <a:srgbClr val="FFFFFF"/>
                  </a:solidFill>
                </a:rPr>
                <a:t>Sequence graphics</a:t>
              </a:r>
              <a:endParaRPr lang="en-IN" sz="2800" dirty="0">
                <a:ln>
                  <a:solidFill>
                    <a:schemeClr val="bg1"/>
                  </a:solidFill>
                </a:ln>
                <a:solidFill>
                  <a:srgbClr val="FFFFFF"/>
                </a:solidFill>
              </a:endParaRPr>
            </a:p>
          </p:txBody>
        </p:sp>
      </p:grpSp>
      <p:pic>
        <p:nvPicPr>
          <p:cNvPr id="11" name="Content Placeholder 6"/>
          <p:cNvPicPr>
            <a:picLocks noChangeAspect="1"/>
          </p:cNvPicPr>
          <p:nvPr/>
        </p:nvPicPr>
        <p:blipFill rotWithShape="1">
          <a:blip r:embed="rId2" cstate="print">
            <a:extLst>
              <a:ext uri="{28A0092B-C50C-407E-A947-70E740481C1C}">
                <a14:useLocalDpi xmlns:a14="http://schemas.microsoft.com/office/drawing/2010/main" val="0"/>
              </a:ext>
            </a:extLst>
          </a:blip>
          <a:srcRect t="50774" r="-571"/>
          <a:stretch/>
        </p:blipFill>
        <p:spPr>
          <a:xfrm>
            <a:off x="834226" y="487647"/>
            <a:ext cx="3861481" cy="2017991"/>
          </a:xfrm>
          <a:prstGeom prst="rect">
            <a:avLst/>
          </a:prstGeom>
        </p:spPr>
      </p:pic>
      <p:pic>
        <p:nvPicPr>
          <p:cNvPr id="12" name="Picture 11"/>
          <p:cNvPicPr>
            <a:picLocks noChangeAspect="1"/>
          </p:cNvPicPr>
          <p:nvPr/>
        </p:nvPicPr>
        <p:blipFill rotWithShape="1">
          <a:blip r:embed="rId3"/>
          <a:srcRect l="33602" t="28720" r="18877" b="13740"/>
          <a:stretch/>
        </p:blipFill>
        <p:spPr>
          <a:xfrm>
            <a:off x="7598227" y="427567"/>
            <a:ext cx="3033486" cy="2065049"/>
          </a:xfrm>
          <a:prstGeom prst="rect">
            <a:avLst/>
          </a:prstGeom>
        </p:spPr>
      </p:pic>
      <p:grpSp>
        <p:nvGrpSpPr>
          <p:cNvPr id="13" name="Group 12"/>
          <p:cNvGrpSpPr/>
          <p:nvPr/>
        </p:nvGrpSpPr>
        <p:grpSpPr>
          <a:xfrm>
            <a:off x="4172857" y="3980752"/>
            <a:ext cx="3294743" cy="1190172"/>
            <a:chOff x="1117600" y="3831771"/>
            <a:chExt cx="3294743" cy="1190172"/>
          </a:xfrm>
        </p:grpSpPr>
        <p:sp>
          <p:nvSpPr>
            <p:cNvPr id="14" name="Oval 13"/>
            <p:cNvSpPr/>
            <p:nvPr/>
          </p:nvSpPr>
          <p:spPr>
            <a:xfrm>
              <a:off x="1117600" y="3831771"/>
              <a:ext cx="3294743" cy="11901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sp>
          <p:nvSpPr>
            <p:cNvPr id="15" name="TextBox 14"/>
            <p:cNvSpPr txBox="1"/>
            <p:nvPr/>
          </p:nvSpPr>
          <p:spPr>
            <a:xfrm>
              <a:off x="1357083" y="4103691"/>
              <a:ext cx="2728689" cy="646331"/>
            </a:xfrm>
            <a:prstGeom prst="rect">
              <a:avLst/>
            </a:prstGeom>
            <a:noFill/>
          </p:spPr>
          <p:txBody>
            <a:bodyPr wrap="square" rtlCol="0">
              <a:spAutoFit/>
            </a:bodyPr>
            <a:lstStyle/>
            <a:p>
              <a:pPr algn="ctr"/>
              <a:r>
                <a:rPr lang="en-IN" sz="3600" dirty="0" smtClean="0">
                  <a:ln>
                    <a:solidFill>
                      <a:schemeClr val="bg1"/>
                    </a:solidFill>
                  </a:ln>
                  <a:solidFill>
                    <a:srgbClr val="FFFFFF"/>
                  </a:solidFill>
                </a:rPr>
                <a:t>Parameters</a:t>
              </a:r>
              <a:endParaRPr lang="en-IN" sz="3600" dirty="0">
                <a:ln>
                  <a:solidFill>
                    <a:schemeClr val="bg1"/>
                  </a:solidFill>
                </a:ln>
                <a:solidFill>
                  <a:srgbClr val="FFFFFF"/>
                </a:solidFill>
              </a:endParaRPr>
            </a:p>
          </p:txBody>
        </p:sp>
      </p:grpSp>
      <p:grpSp>
        <p:nvGrpSpPr>
          <p:cNvPr id="16" name="Group 15"/>
          <p:cNvGrpSpPr/>
          <p:nvPr/>
        </p:nvGrpSpPr>
        <p:grpSpPr>
          <a:xfrm>
            <a:off x="4172857" y="5638797"/>
            <a:ext cx="3294743" cy="1190172"/>
            <a:chOff x="1117600" y="3831771"/>
            <a:chExt cx="3294743" cy="1190172"/>
          </a:xfrm>
        </p:grpSpPr>
        <p:sp>
          <p:nvSpPr>
            <p:cNvPr id="17" name="Oval 16"/>
            <p:cNvSpPr/>
            <p:nvPr/>
          </p:nvSpPr>
          <p:spPr>
            <a:xfrm>
              <a:off x="1117600" y="3831771"/>
              <a:ext cx="3294743" cy="11901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sp>
          <p:nvSpPr>
            <p:cNvPr id="18" name="TextBox 17"/>
            <p:cNvSpPr txBox="1"/>
            <p:nvPr/>
          </p:nvSpPr>
          <p:spPr>
            <a:xfrm>
              <a:off x="1727199" y="4103691"/>
              <a:ext cx="2075543" cy="646331"/>
            </a:xfrm>
            <a:prstGeom prst="rect">
              <a:avLst/>
            </a:prstGeom>
            <a:noFill/>
          </p:spPr>
          <p:txBody>
            <a:bodyPr wrap="square" rtlCol="0">
              <a:spAutoFit/>
            </a:bodyPr>
            <a:lstStyle/>
            <a:p>
              <a:pPr algn="ctr"/>
              <a:r>
                <a:rPr lang="en-IN" sz="3600" dirty="0" smtClean="0">
                  <a:ln>
                    <a:solidFill>
                      <a:schemeClr val="bg1"/>
                    </a:solidFill>
                  </a:ln>
                  <a:solidFill>
                    <a:srgbClr val="FFFFFF"/>
                  </a:solidFill>
                </a:rPr>
                <a:t>Analysis</a:t>
              </a:r>
              <a:endParaRPr lang="en-IN" sz="3600" dirty="0">
                <a:ln>
                  <a:solidFill>
                    <a:schemeClr val="bg1"/>
                  </a:solidFill>
                </a:ln>
                <a:solidFill>
                  <a:srgbClr val="FFFFFF"/>
                </a:solidFill>
              </a:endParaRPr>
            </a:p>
          </p:txBody>
        </p:sp>
      </p:grpSp>
    </p:spTree>
    <p:extLst>
      <p:ext uri="{BB962C8B-B14F-4D97-AF65-F5344CB8AC3E}">
        <p14:creationId xmlns:p14="http://schemas.microsoft.com/office/powerpoint/2010/main" val="105787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53812"/>
            <a:ext cx="1875971" cy="762454"/>
          </a:xfr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p>
            <a:r>
              <a:rPr lang="en-IN" dirty="0" smtClean="0">
                <a:solidFill>
                  <a:schemeClr val="lt1"/>
                </a:solidFill>
                <a:latin typeface="+mn-lt"/>
                <a:ea typeface="+mn-ea"/>
                <a:cs typeface="+mn-cs"/>
              </a:rPr>
              <a:t>Results</a:t>
            </a:r>
            <a:endParaRPr lang="en-IN" dirty="0">
              <a:solidFill>
                <a:schemeClr val="lt1"/>
              </a:solidFill>
              <a:latin typeface="+mn-lt"/>
              <a:ea typeface="+mn-ea"/>
              <a:cs typeface="+mn-cs"/>
            </a:endParaRPr>
          </a:p>
        </p:txBody>
      </p:sp>
      <p:sp>
        <p:nvSpPr>
          <p:cNvPr id="3" name="Content Placeholder 2"/>
          <p:cNvSpPr>
            <a:spLocks noGrp="1"/>
          </p:cNvSpPr>
          <p:nvPr>
            <p:ph idx="1"/>
          </p:nvPr>
        </p:nvSpPr>
        <p:spPr>
          <a:xfrm>
            <a:off x="4024084" y="572862"/>
            <a:ext cx="2819400" cy="743404"/>
          </a:xfrm>
        </p:spPr>
        <p:txBody>
          <a:bodyPr>
            <a:normAutofit fontScale="92500"/>
          </a:bodyPr>
          <a:lstStyle/>
          <a:p>
            <a:r>
              <a:rPr lang="en-IN" sz="4000" dirty="0" smtClean="0"/>
              <a:t>12 students</a:t>
            </a:r>
          </a:p>
          <a:p>
            <a:endParaRPr lang="en-IN" sz="4000" dirty="0"/>
          </a:p>
        </p:txBody>
      </p:sp>
      <p:sp>
        <p:nvSpPr>
          <p:cNvPr id="8" name="Content Placeholder 2"/>
          <p:cNvSpPr txBox="1">
            <a:spLocks/>
          </p:cNvSpPr>
          <p:nvPr/>
        </p:nvSpPr>
        <p:spPr>
          <a:xfrm>
            <a:off x="4582884" y="1755777"/>
            <a:ext cx="2369459" cy="743404"/>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nSpc>
                <a:spcPct val="90000"/>
              </a:lnSpc>
              <a:spcBef>
                <a:spcPct val="0"/>
              </a:spcBef>
              <a:buNone/>
              <a:defRPr sz="4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N" dirty="0"/>
              <a:t>Pre- </a:t>
            </a:r>
            <a:r>
              <a:rPr lang="en-IN" dirty="0" smtClean="0"/>
              <a:t>test</a:t>
            </a:r>
            <a:endParaRPr lang="en-IN" dirty="0"/>
          </a:p>
        </p:txBody>
      </p:sp>
      <p:sp>
        <p:nvSpPr>
          <p:cNvPr id="9" name="Content Placeholder 2"/>
          <p:cNvSpPr txBox="1">
            <a:spLocks/>
          </p:cNvSpPr>
          <p:nvPr/>
        </p:nvSpPr>
        <p:spPr>
          <a:xfrm>
            <a:off x="7926612" y="1755777"/>
            <a:ext cx="4147459" cy="743404"/>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fontScale="92500"/>
          </a:bodyPr>
          <a:lstStyle>
            <a:lvl1pPr>
              <a:lnSpc>
                <a:spcPct val="90000"/>
              </a:lnSpc>
              <a:spcBef>
                <a:spcPct val="0"/>
              </a:spcBef>
              <a:buNone/>
              <a:defRPr sz="4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IN" dirty="0"/>
              <a:t>Sequence </a:t>
            </a:r>
            <a:r>
              <a:rPr lang="en-IN" dirty="0" smtClean="0"/>
              <a:t>graphics</a:t>
            </a:r>
            <a:endParaRPr lang="en-IN" dirty="0"/>
          </a:p>
        </p:txBody>
      </p:sp>
      <p:sp>
        <p:nvSpPr>
          <p:cNvPr id="11" name="Content Placeholder 2"/>
          <p:cNvSpPr txBox="1">
            <a:spLocks/>
          </p:cNvSpPr>
          <p:nvPr/>
        </p:nvSpPr>
        <p:spPr>
          <a:xfrm>
            <a:off x="422729" y="2666093"/>
            <a:ext cx="4582883" cy="4191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4000" dirty="0" smtClean="0"/>
              <a:t>Centred</a:t>
            </a:r>
          </a:p>
          <a:p>
            <a:r>
              <a:rPr lang="en-IN" sz="4000" dirty="0" smtClean="0"/>
              <a:t>Use of eraser</a:t>
            </a:r>
          </a:p>
          <a:p>
            <a:r>
              <a:rPr lang="en-IN" sz="4000" dirty="0" smtClean="0"/>
              <a:t>Stroke of pencil +</a:t>
            </a:r>
          </a:p>
          <a:p>
            <a:r>
              <a:rPr lang="en-IN" sz="4000" dirty="0" smtClean="0"/>
              <a:t>Sequence drawing</a:t>
            </a:r>
          </a:p>
          <a:p>
            <a:r>
              <a:rPr lang="en-IN" sz="4000" dirty="0" smtClean="0"/>
              <a:t>Sequence labelling</a:t>
            </a:r>
          </a:p>
          <a:p>
            <a:r>
              <a:rPr lang="en-IN" sz="4000" dirty="0" smtClean="0"/>
              <a:t>Time (average)</a:t>
            </a:r>
          </a:p>
          <a:p>
            <a:endParaRPr lang="en-IN" sz="4000" dirty="0"/>
          </a:p>
        </p:txBody>
      </p:sp>
      <p:sp>
        <p:nvSpPr>
          <p:cNvPr id="12" name="Content Placeholder 2"/>
          <p:cNvSpPr txBox="1">
            <a:spLocks/>
          </p:cNvSpPr>
          <p:nvPr/>
        </p:nvSpPr>
        <p:spPr>
          <a:xfrm>
            <a:off x="5088162" y="2666095"/>
            <a:ext cx="1491342" cy="4068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4000" dirty="0" smtClean="0"/>
              <a:t>5</a:t>
            </a:r>
          </a:p>
          <a:p>
            <a:pPr marL="0" indent="0">
              <a:buNone/>
            </a:pPr>
            <a:r>
              <a:rPr lang="en-IN" sz="4000" dirty="0" smtClean="0"/>
              <a:t>4.9 </a:t>
            </a:r>
          </a:p>
          <a:p>
            <a:pPr marL="0" indent="0">
              <a:buNone/>
            </a:pPr>
            <a:r>
              <a:rPr lang="en-IN" sz="4000" dirty="0" smtClean="0"/>
              <a:t>7</a:t>
            </a:r>
          </a:p>
          <a:p>
            <a:pPr marL="0" indent="0">
              <a:buNone/>
            </a:pPr>
            <a:r>
              <a:rPr lang="en-IN" sz="4000" dirty="0" smtClean="0"/>
              <a:t>1</a:t>
            </a:r>
          </a:p>
          <a:p>
            <a:pPr marL="0" indent="0">
              <a:buNone/>
            </a:pPr>
            <a:r>
              <a:rPr lang="en-IN" sz="4000" dirty="0" smtClean="0"/>
              <a:t>1</a:t>
            </a:r>
          </a:p>
          <a:p>
            <a:pPr marL="0" indent="0">
              <a:buNone/>
            </a:pPr>
            <a:r>
              <a:rPr lang="en-IN" sz="4000" dirty="0" smtClean="0"/>
              <a:t>513 s</a:t>
            </a:r>
            <a:endParaRPr lang="en-IN" sz="4000" dirty="0"/>
          </a:p>
        </p:txBody>
      </p:sp>
      <p:sp>
        <p:nvSpPr>
          <p:cNvPr id="13" name="Content Placeholder 2"/>
          <p:cNvSpPr txBox="1">
            <a:spLocks/>
          </p:cNvSpPr>
          <p:nvPr/>
        </p:nvSpPr>
        <p:spPr>
          <a:xfrm>
            <a:off x="9000667" y="2666094"/>
            <a:ext cx="1397910" cy="4191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4000" dirty="0" smtClean="0"/>
              <a:t>12</a:t>
            </a:r>
          </a:p>
          <a:p>
            <a:pPr marL="0" indent="0">
              <a:buNone/>
            </a:pPr>
            <a:r>
              <a:rPr lang="en-IN" sz="4000" dirty="0" smtClean="0"/>
              <a:t>1.3 </a:t>
            </a:r>
          </a:p>
          <a:p>
            <a:pPr marL="0" indent="0">
              <a:buNone/>
            </a:pPr>
            <a:r>
              <a:rPr lang="en-IN" sz="4000" dirty="0" smtClean="0"/>
              <a:t>10</a:t>
            </a:r>
          </a:p>
          <a:p>
            <a:pPr marL="0" indent="0">
              <a:buNone/>
            </a:pPr>
            <a:r>
              <a:rPr lang="en-IN" sz="4000" dirty="0" smtClean="0"/>
              <a:t>11</a:t>
            </a:r>
          </a:p>
          <a:p>
            <a:pPr marL="0" indent="0">
              <a:buNone/>
            </a:pPr>
            <a:r>
              <a:rPr lang="en-IN" sz="4000" dirty="0" smtClean="0"/>
              <a:t>11</a:t>
            </a:r>
          </a:p>
          <a:p>
            <a:pPr marL="0" indent="0">
              <a:buNone/>
            </a:pPr>
            <a:r>
              <a:rPr lang="en-IN" sz="4000" dirty="0" smtClean="0"/>
              <a:t>236 s</a:t>
            </a:r>
            <a:endParaRPr lang="en-IN" sz="4000" dirty="0"/>
          </a:p>
        </p:txBody>
      </p:sp>
      <p:pic>
        <p:nvPicPr>
          <p:cNvPr id="14" name="Content Placeholder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8577" y="4695665"/>
            <a:ext cx="1175656" cy="1299068"/>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4748" y="4698992"/>
            <a:ext cx="1172027" cy="1295741"/>
          </a:xfrm>
          <a:prstGeom prst="rect">
            <a:avLst/>
          </a:prstGeom>
        </p:spPr>
      </p:pic>
    </p:spTree>
    <p:extLst>
      <p:ext uri="{BB962C8B-B14F-4D97-AF65-F5344CB8AC3E}">
        <p14:creationId xmlns:p14="http://schemas.microsoft.com/office/powerpoint/2010/main" val="340092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27603"/>
            <a:ext cx="3254829" cy="1921883"/>
          </a:xfrm>
        </p:spPr>
        <p:txBody>
          <a:bodyPr>
            <a:normAutofit/>
          </a:bodyPr>
          <a:lstStyle/>
          <a:p>
            <a:r>
              <a:rPr lang="en-IN" sz="3600" dirty="0" smtClean="0"/>
              <a:t>Chaos </a:t>
            </a:r>
          </a:p>
          <a:p>
            <a:r>
              <a:rPr lang="en-IN" sz="3600" dirty="0" smtClean="0"/>
              <a:t>Confusion</a:t>
            </a:r>
          </a:p>
          <a:p>
            <a:r>
              <a:rPr lang="en-IN" sz="3600" dirty="0" smtClean="0"/>
              <a:t>Colour use</a:t>
            </a:r>
          </a:p>
          <a:p>
            <a:endParaRPr lang="en-IN" sz="3600" dirty="0"/>
          </a:p>
          <a:p>
            <a:endParaRPr lang="en-IN" sz="3600" dirty="0" smtClean="0"/>
          </a:p>
          <a:p>
            <a:endParaRPr lang="en-IN" sz="3600" dirty="0" smtClean="0"/>
          </a:p>
          <a:p>
            <a:endParaRPr lang="en-IN" sz="3600" dirty="0"/>
          </a:p>
        </p:txBody>
      </p:sp>
      <p:sp>
        <p:nvSpPr>
          <p:cNvPr id="4" name="Title 1"/>
          <p:cNvSpPr txBox="1">
            <a:spLocks/>
          </p:cNvSpPr>
          <p:nvPr/>
        </p:nvSpPr>
        <p:spPr>
          <a:xfrm>
            <a:off x="838199" y="637153"/>
            <a:ext cx="9506857" cy="1024221"/>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IN" dirty="0" smtClean="0"/>
              <a:t>Overall – sequence graphics won!</a:t>
            </a:r>
            <a:endParaRPr lang="en-IN" dirty="0"/>
          </a:p>
        </p:txBody>
      </p:sp>
      <p:sp>
        <p:nvSpPr>
          <p:cNvPr id="5" name="Rectangle 4"/>
          <p:cNvSpPr/>
          <p:nvPr/>
        </p:nvSpPr>
        <p:spPr>
          <a:xfrm>
            <a:off x="838200" y="1825625"/>
            <a:ext cx="9506857" cy="523220"/>
          </a:xfrm>
          <a:prstGeom prst="rect">
            <a:avLst/>
          </a:prstGeom>
        </p:spPr>
        <p:txBody>
          <a:bodyPr wrap="square">
            <a:spAutoFit/>
          </a:bodyPr>
          <a:lstStyle/>
          <a:p>
            <a:endParaRPr lang="en-IN" sz="2800" dirty="0"/>
          </a:p>
        </p:txBody>
      </p:sp>
      <p:sp>
        <p:nvSpPr>
          <p:cNvPr id="6" name="Content Placeholder 2"/>
          <p:cNvSpPr txBox="1">
            <a:spLocks/>
          </p:cNvSpPr>
          <p:nvPr/>
        </p:nvSpPr>
        <p:spPr>
          <a:xfrm>
            <a:off x="6202296" y="2087235"/>
            <a:ext cx="432162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3600" dirty="0" smtClean="0"/>
              <a:t>Reuse </a:t>
            </a:r>
          </a:p>
          <a:p>
            <a:r>
              <a:rPr lang="en-IN" sz="3600" dirty="0" smtClean="0"/>
              <a:t>Video - sharable</a:t>
            </a:r>
            <a:endParaRPr lang="en-IN" sz="3600" dirty="0"/>
          </a:p>
        </p:txBody>
      </p:sp>
    </p:spTree>
    <p:extLst>
      <p:ext uri="{BB962C8B-B14F-4D97-AF65-F5344CB8AC3E}">
        <p14:creationId xmlns:p14="http://schemas.microsoft.com/office/powerpoint/2010/main" val="396804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endParaRPr lang="en-IN" sz="3600" dirty="0"/>
          </a:p>
        </p:txBody>
      </p:sp>
      <p:sp>
        <p:nvSpPr>
          <p:cNvPr id="4" name="Title 1"/>
          <p:cNvSpPr txBox="1">
            <a:spLocks/>
          </p:cNvSpPr>
          <p:nvPr/>
        </p:nvSpPr>
        <p:spPr>
          <a:xfrm>
            <a:off x="1031383" y="2105345"/>
            <a:ext cx="9606566" cy="2041652"/>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IN" sz="4800" dirty="0"/>
              <a:t>Sequence graphics is an effective way to impart diagram writing skills</a:t>
            </a:r>
          </a:p>
        </p:txBody>
      </p:sp>
    </p:spTree>
    <p:extLst>
      <p:ext uri="{BB962C8B-B14F-4D97-AF65-F5344CB8AC3E}">
        <p14:creationId xmlns:p14="http://schemas.microsoft.com/office/powerpoint/2010/main" val="36964105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sz="4000" dirty="0" smtClean="0"/>
              <a:t>Identify </a:t>
            </a:r>
            <a:endParaRPr lang="en-IN" dirty="0"/>
          </a:p>
        </p:txBody>
      </p:sp>
      <p:sp>
        <p:nvSpPr>
          <p:cNvPr id="5" name="Title 1"/>
          <p:cNvSpPr txBox="1">
            <a:spLocks/>
          </p:cNvSpPr>
          <p:nvPr/>
        </p:nvSpPr>
        <p:spPr>
          <a:xfrm>
            <a:off x="1138705" y="570366"/>
            <a:ext cx="9911367" cy="915079"/>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IN" sz="5400" dirty="0" smtClean="0"/>
              <a:t>How to do sequence graphics</a:t>
            </a:r>
            <a:endParaRPr lang="en-IN" sz="5400" dirty="0"/>
          </a:p>
        </p:txBody>
      </p:sp>
      <p:sp>
        <p:nvSpPr>
          <p:cNvPr id="6" name="Title 1"/>
          <p:cNvSpPr txBox="1">
            <a:spLocks/>
          </p:cNvSpPr>
          <p:nvPr/>
        </p:nvSpPr>
        <p:spPr>
          <a:xfrm>
            <a:off x="2601532" y="4009346"/>
            <a:ext cx="6980349" cy="915079"/>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IN" dirty="0" smtClean="0"/>
              <a:t>Accessory components (few)</a:t>
            </a:r>
            <a:endParaRPr lang="en-IN" dirty="0"/>
          </a:p>
        </p:txBody>
      </p:sp>
      <p:sp>
        <p:nvSpPr>
          <p:cNvPr id="7" name="Title 1"/>
          <p:cNvSpPr txBox="1">
            <a:spLocks/>
          </p:cNvSpPr>
          <p:nvPr/>
        </p:nvSpPr>
        <p:spPr>
          <a:xfrm>
            <a:off x="3553495" y="2757488"/>
            <a:ext cx="4957294" cy="915079"/>
          </a:xfrm>
          <a:prstGeom prst="rect">
            <a:avLst/>
          </a:prstGeom>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IN" dirty="0" smtClean="0"/>
              <a:t>Key component</a:t>
            </a:r>
            <a:endParaRPr lang="en-IN" dirty="0"/>
          </a:p>
        </p:txBody>
      </p:sp>
    </p:spTree>
    <p:extLst>
      <p:ext uri="{BB962C8B-B14F-4D97-AF65-F5344CB8AC3E}">
        <p14:creationId xmlns:p14="http://schemas.microsoft.com/office/powerpoint/2010/main" val="9007009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870915" cy="935641"/>
          </a:xfrm>
        </p:spPr>
        <p:style>
          <a:lnRef idx="1">
            <a:schemeClr val="accent1"/>
          </a:lnRef>
          <a:fillRef idx="3">
            <a:schemeClr val="accent1"/>
          </a:fillRef>
          <a:effectRef idx="2">
            <a:schemeClr val="accent1"/>
          </a:effectRef>
          <a:fontRef idx="minor">
            <a:schemeClr val="lt1"/>
          </a:fontRef>
        </p:style>
        <p:txBody>
          <a:bodyPr/>
          <a:lstStyle/>
          <a:p>
            <a:r>
              <a:rPr lang="en-IN" dirty="0" smtClean="0"/>
              <a:t>Curve line </a:t>
            </a:r>
            <a:endParaRPr lang="en-IN" dirty="0"/>
          </a:p>
        </p:txBody>
      </p:sp>
      <p:sp>
        <p:nvSpPr>
          <p:cNvPr id="3" name="Content Placeholder 2"/>
          <p:cNvSpPr>
            <a:spLocks noGrp="1"/>
          </p:cNvSpPr>
          <p:nvPr>
            <p:ph idx="1"/>
          </p:nvPr>
        </p:nvSpPr>
        <p:spPr>
          <a:xfrm>
            <a:off x="3864735" y="421828"/>
            <a:ext cx="6760335" cy="4351338"/>
          </a:xfrm>
        </p:spPr>
        <p:txBody>
          <a:bodyPr>
            <a:normAutofit/>
          </a:bodyPr>
          <a:lstStyle/>
          <a:p>
            <a:r>
              <a:rPr lang="en-IN" sz="4000" dirty="0" smtClean="0"/>
              <a:t>Select the curve shape tool from the shapes gallery</a:t>
            </a:r>
          </a:p>
          <a:p>
            <a:endParaRPr lang="en-IN" dirty="0"/>
          </a:p>
        </p:txBody>
      </p:sp>
      <p:pic>
        <p:nvPicPr>
          <p:cNvPr id="4" name="Picture 3"/>
          <p:cNvPicPr>
            <a:picLocks noChangeAspect="1"/>
          </p:cNvPicPr>
          <p:nvPr/>
        </p:nvPicPr>
        <p:blipFill rotWithShape="1">
          <a:blip r:embed="rId2"/>
          <a:srcRect l="476" t="3125" r="35878" b="78389"/>
          <a:stretch/>
        </p:blipFill>
        <p:spPr>
          <a:xfrm>
            <a:off x="-111366" y="1717245"/>
            <a:ext cx="12303366" cy="2009103"/>
          </a:xfrm>
          <a:prstGeom prst="rect">
            <a:avLst/>
          </a:prstGeom>
        </p:spPr>
      </p:pic>
      <p:sp>
        <p:nvSpPr>
          <p:cNvPr id="5" name="Oval 4"/>
          <p:cNvSpPr/>
          <p:nvPr/>
        </p:nvSpPr>
        <p:spPr>
          <a:xfrm>
            <a:off x="8392857" y="1926933"/>
            <a:ext cx="2434107" cy="1545465"/>
          </a:xfrm>
          <a:prstGeom prst="ellipse">
            <a:avLst/>
          </a:prstGeom>
          <a:noFill/>
          <a:ln w="571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5"/>
          <p:cNvPicPr>
            <a:picLocks noChangeAspect="1"/>
          </p:cNvPicPr>
          <p:nvPr/>
        </p:nvPicPr>
        <p:blipFill rotWithShape="1">
          <a:blip r:embed="rId3"/>
          <a:srcRect t="-220" r="52409" b="68706"/>
          <a:stretch/>
        </p:blipFill>
        <p:spPr>
          <a:xfrm>
            <a:off x="3079125" y="3839996"/>
            <a:ext cx="6192189" cy="2305319"/>
          </a:xfrm>
          <a:prstGeom prst="rect">
            <a:avLst/>
          </a:prstGeom>
        </p:spPr>
      </p:pic>
      <p:sp>
        <p:nvSpPr>
          <p:cNvPr id="7" name="Oval 6"/>
          <p:cNvSpPr/>
          <p:nvPr/>
        </p:nvSpPr>
        <p:spPr>
          <a:xfrm>
            <a:off x="5625921" y="4093946"/>
            <a:ext cx="3247623" cy="2051369"/>
          </a:xfrm>
          <a:prstGeom prst="ellipse">
            <a:avLst/>
          </a:prstGeom>
          <a:noFill/>
          <a:ln w="571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967026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Click where you want the curved line or shape to begin. Click where you want the first turn in the curve to appear.</a:t>
            </a:r>
          </a:p>
          <a:p>
            <a:r>
              <a:rPr lang="en-IN" dirty="0"/>
              <a:t>Click to add turns to the curve</a:t>
            </a:r>
          </a:p>
          <a:p>
            <a:r>
              <a:rPr lang="en-IN" dirty="0"/>
              <a:t>To finish a line, double-click where you want the end of the curved line to appear</a:t>
            </a:r>
          </a:p>
        </p:txBody>
      </p:sp>
      <p:sp>
        <p:nvSpPr>
          <p:cNvPr id="4" name="Title 1"/>
          <p:cNvSpPr txBox="1">
            <a:spLocks/>
          </p:cNvSpPr>
          <p:nvPr/>
        </p:nvSpPr>
        <p:spPr>
          <a:xfrm>
            <a:off x="838200" y="365125"/>
            <a:ext cx="2870915" cy="935641"/>
          </a:xfrm>
          <a:prstGeom prst="rect">
            <a:avLst/>
          </a:prstGeo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IN" smtClean="0"/>
              <a:t>Curve line </a:t>
            </a:r>
            <a:endParaRPr lang="en-IN" dirty="0"/>
          </a:p>
        </p:txBody>
      </p:sp>
    </p:spTree>
    <p:extLst>
      <p:ext uri="{BB962C8B-B14F-4D97-AF65-F5344CB8AC3E}">
        <p14:creationId xmlns:p14="http://schemas.microsoft.com/office/powerpoint/2010/main" val="16264539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sp>
        <p:nvSpPr>
          <p:cNvPr id="4" name="Freeform 3"/>
          <p:cNvSpPr/>
          <p:nvPr/>
        </p:nvSpPr>
        <p:spPr>
          <a:xfrm>
            <a:off x="3207358" y="1480950"/>
            <a:ext cx="1509489" cy="1910789"/>
          </a:xfrm>
          <a:custGeom>
            <a:avLst/>
            <a:gdLst>
              <a:gd name="connsiteX0" fmla="*/ 837482 w 1509489"/>
              <a:gd name="connsiteY0" fmla="*/ 114421 h 1910789"/>
              <a:gd name="connsiteX1" fmla="*/ 880344 w 1509489"/>
              <a:gd name="connsiteY1" fmla="*/ 728784 h 1910789"/>
              <a:gd name="connsiteX2" fmla="*/ 1380407 w 1509489"/>
              <a:gd name="connsiteY2" fmla="*/ 1543171 h 1910789"/>
              <a:gd name="connsiteX3" fmla="*/ 1508994 w 1509489"/>
              <a:gd name="connsiteY3" fmla="*/ 1828921 h 1910789"/>
              <a:gd name="connsiteX4" fmla="*/ 1351832 w 1509489"/>
              <a:gd name="connsiteY4" fmla="*/ 1886071 h 1910789"/>
              <a:gd name="connsiteX5" fmla="*/ 966069 w 1509489"/>
              <a:gd name="connsiteY5" fmla="*/ 1471734 h 1910789"/>
              <a:gd name="connsiteX6" fmla="*/ 766044 w 1509489"/>
              <a:gd name="connsiteY6" fmla="*/ 1214559 h 1910789"/>
              <a:gd name="connsiteX7" fmla="*/ 466007 w 1509489"/>
              <a:gd name="connsiteY7" fmla="*/ 1071684 h 1910789"/>
              <a:gd name="connsiteX8" fmla="*/ 108819 w 1509489"/>
              <a:gd name="connsiteY8" fmla="*/ 1000246 h 1910789"/>
              <a:gd name="connsiteX9" fmla="*/ 8807 w 1509489"/>
              <a:gd name="connsiteY9" fmla="*/ 728784 h 1910789"/>
              <a:gd name="connsiteX10" fmla="*/ 294557 w 1509489"/>
              <a:gd name="connsiteY10" fmla="*/ 371596 h 1910789"/>
              <a:gd name="connsiteX11" fmla="*/ 566019 w 1509489"/>
              <a:gd name="connsiteY11" fmla="*/ 14409 h 1910789"/>
              <a:gd name="connsiteX12" fmla="*/ 808907 w 1509489"/>
              <a:gd name="connsiteY12" fmla="*/ 71559 h 1910789"/>
              <a:gd name="connsiteX13" fmla="*/ 837482 w 1509489"/>
              <a:gd name="connsiteY13" fmla="*/ 114421 h 191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9489" h="1910789">
                <a:moveTo>
                  <a:pt x="837482" y="114421"/>
                </a:moveTo>
                <a:cubicBezTo>
                  <a:pt x="849388" y="223958"/>
                  <a:pt x="789857" y="490659"/>
                  <a:pt x="880344" y="728784"/>
                </a:cubicBezTo>
                <a:cubicBezTo>
                  <a:pt x="970831" y="966909"/>
                  <a:pt x="1275632" y="1359815"/>
                  <a:pt x="1380407" y="1543171"/>
                </a:cubicBezTo>
                <a:cubicBezTo>
                  <a:pt x="1485182" y="1726527"/>
                  <a:pt x="1513757" y="1771771"/>
                  <a:pt x="1508994" y="1828921"/>
                </a:cubicBezTo>
                <a:cubicBezTo>
                  <a:pt x="1504232" y="1886071"/>
                  <a:pt x="1442319" y="1945602"/>
                  <a:pt x="1351832" y="1886071"/>
                </a:cubicBezTo>
                <a:cubicBezTo>
                  <a:pt x="1261345" y="1826540"/>
                  <a:pt x="1063700" y="1583653"/>
                  <a:pt x="966069" y="1471734"/>
                </a:cubicBezTo>
                <a:cubicBezTo>
                  <a:pt x="868438" y="1359815"/>
                  <a:pt x="849388" y="1281234"/>
                  <a:pt x="766044" y="1214559"/>
                </a:cubicBezTo>
                <a:cubicBezTo>
                  <a:pt x="682700" y="1147884"/>
                  <a:pt x="575544" y="1107403"/>
                  <a:pt x="466007" y="1071684"/>
                </a:cubicBezTo>
                <a:cubicBezTo>
                  <a:pt x="356469" y="1035965"/>
                  <a:pt x="185019" y="1057396"/>
                  <a:pt x="108819" y="1000246"/>
                </a:cubicBezTo>
                <a:cubicBezTo>
                  <a:pt x="32619" y="943096"/>
                  <a:pt x="-22149" y="833559"/>
                  <a:pt x="8807" y="728784"/>
                </a:cubicBezTo>
                <a:cubicBezTo>
                  <a:pt x="39763" y="624009"/>
                  <a:pt x="201688" y="490658"/>
                  <a:pt x="294557" y="371596"/>
                </a:cubicBezTo>
                <a:cubicBezTo>
                  <a:pt x="387426" y="252534"/>
                  <a:pt x="480294" y="64415"/>
                  <a:pt x="566019" y="14409"/>
                </a:cubicBezTo>
                <a:cubicBezTo>
                  <a:pt x="651744" y="-35597"/>
                  <a:pt x="766045" y="59653"/>
                  <a:pt x="808907" y="71559"/>
                </a:cubicBezTo>
                <a:cubicBezTo>
                  <a:pt x="851769" y="83465"/>
                  <a:pt x="825576" y="4884"/>
                  <a:pt x="837482" y="114421"/>
                </a:cubicBezTo>
                <a:close/>
              </a:path>
            </a:pathLst>
          </a:cu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5" name="Freeform 4"/>
          <p:cNvSpPr/>
          <p:nvPr/>
        </p:nvSpPr>
        <p:spPr>
          <a:xfrm>
            <a:off x="4601105" y="3411527"/>
            <a:ext cx="643884" cy="1255656"/>
          </a:xfrm>
          <a:custGeom>
            <a:avLst/>
            <a:gdLst>
              <a:gd name="connsiteX0" fmla="*/ 0 w 642938"/>
              <a:gd name="connsiteY0" fmla="*/ 0 h 1214438"/>
              <a:gd name="connsiteX1" fmla="*/ 414338 w 642938"/>
              <a:gd name="connsiteY1" fmla="*/ 671513 h 1214438"/>
              <a:gd name="connsiteX2" fmla="*/ 642938 w 642938"/>
              <a:gd name="connsiteY2" fmla="*/ 1214438 h 1214438"/>
              <a:gd name="connsiteX0" fmla="*/ 0 w 642938"/>
              <a:gd name="connsiteY0" fmla="*/ 0 h 1214438"/>
              <a:gd name="connsiteX1" fmla="*/ 399121 w 642938"/>
              <a:gd name="connsiteY1" fmla="*/ 700992 h 1214438"/>
              <a:gd name="connsiteX2" fmla="*/ 642938 w 642938"/>
              <a:gd name="connsiteY2" fmla="*/ 1214438 h 1214438"/>
            </a:gdLst>
            <a:ahLst/>
            <a:cxnLst>
              <a:cxn ang="0">
                <a:pos x="connsiteX0" y="connsiteY0"/>
              </a:cxn>
              <a:cxn ang="0">
                <a:pos x="connsiteX1" y="connsiteY1"/>
              </a:cxn>
              <a:cxn ang="0">
                <a:pos x="connsiteX2" y="connsiteY2"/>
              </a:cxn>
            </a:cxnLst>
            <a:rect l="l" t="t" r="r" b="b"/>
            <a:pathLst>
              <a:path w="642938" h="1214438">
                <a:moveTo>
                  <a:pt x="0" y="0"/>
                </a:moveTo>
                <a:cubicBezTo>
                  <a:pt x="153591" y="234553"/>
                  <a:pt x="291965" y="498586"/>
                  <a:pt x="399121" y="700992"/>
                </a:cubicBezTo>
                <a:cubicBezTo>
                  <a:pt x="506277" y="903398"/>
                  <a:pt x="602457" y="1145382"/>
                  <a:pt x="642938" y="1214438"/>
                </a:cubicBezTo>
              </a:path>
            </a:pathLst>
          </a:custGeom>
          <a:noFill/>
          <a:ln w="2857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6" name="Freeform 5"/>
          <p:cNvSpPr/>
          <p:nvPr/>
        </p:nvSpPr>
        <p:spPr>
          <a:xfrm>
            <a:off x="5257467" y="4532194"/>
            <a:ext cx="545935" cy="1005157"/>
          </a:xfrm>
          <a:custGeom>
            <a:avLst/>
            <a:gdLst>
              <a:gd name="connsiteX0" fmla="*/ 58960 w 545935"/>
              <a:gd name="connsiteY0" fmla="*/ 34977 h 1005157"/>
              <a:gd name="connsiteX1" fmla="*/ 1810 w 545935"/>
              <a:gd name="connsiteY1" fmla="*/ 235002 h 1005157"/>
              <a:gd name="connsiteX2" fmla="*/ 130398 w 545935"/>
              <a:gd name="connsiteY2" fmla="*/ 477890 h 1005157"/>
              <a:gd name="connsiteX3" fmla="*/ 130398 w 545935"/>
              <a:gd name="connsiteY3" fmla="*/ 735065 h 1005157"/>
              <a:gd name="connsiteX4" fmla="*/ 258985 w 545935"/>
              <a:gd name="connsiteY4" fmla="*/ 963665 h 1005157"/>
              <a:gd name="connsiteX5" fmla="*/ 487585 w 545935"/>
              <a:gd name="connsiteY5" fmla="*/ 977952 h 1005157"/>
              <a:gd name="connsiteX6" fmla="*/ 530448 w 545935"/>
              <a:gd name="connsiteY6" fmla="*/ 677915 h 1005157"/>
              <a:gd name="connsiteX7" fmla="*/ 530448 w 545935"/>
              <a:gd name="connsiteY7" fmla="*/ 449315 h 1005157"/>
              <a:gd name="connsiteX8" fmla="*/ 344710 w 545935"/>
              <a:gd name="connsiteY8" fmla="*/ 249290 h 1005157"/>
              <a:gd name="connsiteX9" fmla="*/ 116110 w 545935"/>
              <a:gd name="connsiteY9" fmla="*/ 20690 h 1005157"/>
              <a:gd name="connsiteX10" fmla="*/ 58960 w 545935"/>
              <a:gd name="connsiteY10" fmla="*/ 34977 h 100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935" h="1005157">
                <a:moveTo>
                  <a:pt x="58960" y="34977"/>
                </a:moveTo>
                <a:cubicBezTo>
                  <a:pt x="39910" y="70696"/>
                  <a:pt x="-10096" y="161183"/>
                  <a:pt x="1810" y="235002"/>
                </a:cubicBezTo>
                <a:cubicBezTo>
                  <a:pt x="13716" y="308821"/>
                  <a:pt x="108967" y="394546"/>
                  <a:pt x="130398" y="477890"/>
                </a:cubicBezTo>
                <a:cubicBezTo>
                  <a:pt x="151829" y="561234"/>
                  <a:pt x="108967" y="654103"/>
                  <a:pt x="130398" y="735065"/>
                </a:cubicBezTo>
                <a:cubicBezTo>
                  <a:pt x="151829" y="816028"/>
                  <a:pt x="199454" y="923184"/>
                  <a:pt x="258985" y="963665"/>
                </a:cubicBezTo>
                <a:cubicBezTo>
                  <a:pt x="318516" y="1004146"/>
                  <a:pt x="442341" y="1025577"/>
                  <a:pt x="487585" y="977952"/>
                </a:cubicBezTo>
                <a:cubicBezTo>
                  <a:pt x="532829" y="930327"/>
                  <a:pt x="523304" y="766021"/>
                  <a:pt x="530448" y="677915"/>
                </a:cubicBezTo>
                <a:cubicBezTo>
                  <a:pt x="537592" y="589809"/>
                  <a:pt x="561404" y="520752"/>
                  <a:pt x="530448" y="449315"/>
                </a:cubicBezTo>
                <a:cubicBezTo>
                  <a:pt x="499492" y="377878"/>
                  <a:pt x="413766" y="320728"/>
                  <a:pt x="344710" y="249290"/>
                </a:cubicBezTo>
                <a:cubicBezTo>
                  <a:pt x="275654" y="177853"/>
                  <a:pt x="163735" y="56409"/>
                  <a:pt x="116110" y="20690"/>
                </a:cubicBezTo>
                <a:cubicBezTo>
                  <a:pt x="68485" y="-15029"/>
                  <a:pt x="78010" y="-742"/>
                  <a:pt x="58960" y="34977"/>
                </a:cubicBezTo>
                <a:close/>
              </a:path>
            </a:pathLst>
          </a:cu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Tree>
    <p:extLst>
      <p:ext uri="{BB962C8B-B14F-4D97-AF65-F5344CB8AC3E}">
        <p14:creationId xmlns:p14="http://schemas.microsoft.com/office/powerpoint/2010/main" val="345800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24528" t="26013" r="38906" b="10960"/>
          <a:stretch/>
        </p:blipFill>
        <p:spPr>
          <a:xfrm>
            <a:off x="187956" y="1300766"/>
            <a:ext cx="4757530" cy="4610636"/>
          </a:xfrm>
          <a:prstGeom prst="rect">
            <a:avLst/>
          </a:prstGeom>
        </p:spPr>
      </p:pic>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632139" y="6362166"/>
            <a:ext cx="10515600" cy="4351338"/>
          </a:xfrm>
        </p:spPr>
        <p:txBody>
          <a:bodyPr/>
          <a:lstStyle/>
          <a:p>
            <a:endParaRPr lang="en-IN" dirty="0"/>
          </a:p>
        </p:txBody>
      </p:sp>
      <p:sp>
        <p:nvSpPr>
          <p:cNvPr id="4" name="Title 1"/>
          <p:cNvSpPr txBox="1">
            <a:spLocks/>
          </p:cNvSpPr>
          <p:nvPr/>
        </p:nvSpPr>
        <p:spPr>
          <a:xfrm>
            <a:off x="838200" y="365125"/>
            <a:ext cx="4686837" cy="935641"/>
          </a:xfrm>
          <a:prstGeom prst="rect">
            <a:avLst/>
          </a:prstGeo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IN" sz="6000" dirty="0" smtClean="0"/>
              <a:t>Editing points</a:t>
            </a:r>
            <a:endParaRPr lang="en-IN" sz="6000" dirty="0"/>
          </a:p>
        </p:txBody>
      </p:sp>
      <p:pic>
        <p:nvPicPr>
          <p:cNvPr id="9" name="Picture 8"/>
          <p:cNvPicPr>
            <a:picLocks noChangeAspect="1"/>
          </p:cNvPicPr>
          <p:nvPr/>
        </p:nvPicPr>
        <p:blipFill rotWithShape="1">
          <a:blip r:embed="rId3"/>
          <a:srcRect l="25815" t="24604" r="44292" b="44938"/>
          <a:stretch/>
        </p:blipFill>
        <p:spPr>
          <a:xfrm>
            <a:off x="4945486" y="1438880"/>
            <a:ext cx="3889421" cy="2228046"/>
          </a:xfrm>
          <a:prstGeom prst="rect">
            <a:avLst/>
          </a:prstGeom>
        </p:spPr>
      </p:pic>
      <p:pic>
        <p:nvPicPr>
          <p:cNvPr id="10" name="Picture 9"/>
          <p:cNvPicPr>
            <a:picLocks noChangeAspect="1"/>
          </p:cNvPicPr>
          <p:nvPr/>
        </p:nvPicPr>
        <p:blipFill rotWithShape="1">
          <a:blip r:embed="rId4"/>
          <a:srcRect l="24924" t="27420" r="39046" b="33495"/>
          <a:stretch/>
        </p:blipFill>
        <p:spPr>
          <a:xfrm>
            <a:off x="6272011" y="3308095"/>
            <a:ext cx="4687910" cy="2859110"/>
          </a:xfrm>
          <a:prstGeom prst="rect">
            <a:avLst/>
          </a:prstGeom>
        </p:spPr>
      </p:pic>
      <p:sp>
        <p:nvSpPr>
          <p:cNvPr id="5" name="Freeform 4"/>
          <p:cNvSpPr/>
          <p:nvPr/>
        </p:nvSpPr>
        <p:spPr>
          <a:xfrm>
            <a:off x="1644650" y="1661168"/>
            <a:ext cx="4242039" cy="2822109"/>
          </a:xfrm>
          <a:custGeom>
            <a:avLst/>
            <a:gdLst>
              <a:gd name="connsiteX0" fmla="*/ 0 w 4244111"/>
              <a:gd name="connsiteY0" fmla="*/ 1620627 h 2605056"/>
              <a:gd name="connsiteX1" fmla="*/ 2559050 w 4244111"/>
              <a:gd name="connsiteY1" fmla="*/ 1245977 h 2605056"/>
              <a:gd name="connsiteX2" fmla="*/ 1663700 w 4244111"/>
              <a:gd name="connsiteY2" fmla="*/ 1377 h 2605056"/>
              <a:gd name="connsiteX3" fmla="*/ 4241800 w 4244111"/>
              <a:gd name="connsiteY3" fmla="*/ 1036427 h 2605056"/>
              <a:gd name="connsiteX4" fmla="*/ 2089150 w 4244111"/>
              <a:gd name="connsiteY4" fmla="*/ 2598527 h 2605056"/>
              <a:gd name="connsiteX5" fmla="*/ 374650 w 4244111"/>
              <a:gd name="connsiteY5" fmla="*/ 1595227 h 2605056"/>
              <a:gd name="connsiteX0" fmla="*/ 0 w 4244111"/>
              <a:gd name="connsiteY0" fmla="*/ 1619561 h 2603990"/>
              <a:gd name="connsiteX1" fmla="*/ 1695450 w 4244111"/>
              <a:gd name="connsiteY1" fmla="*/ 933761 h 2603990"/>
              <a:gd name="connsiteX2" fmla="*/ 1663700 w 4244111"/>
              <a:gd name="connsiteY2" fmla="*/ 311 h 2603990"/>
              <a:gd name="connsiteX3" fmla="*/ 4241800 w 4244111"/>
              <a:gd name="connsiteY3" fmla="*/ 1035361 h 2603990"/>
              <a:gd name="connsiteX4" fmla="*/ 2089150 w 4244111"/>
              <a:gd name="connsiteY4" fmla="*/ 2597461 h 2603990"/>
              <a:gd name="connsiteX5" fmla="*/ 374650 w 4244111"/>
              <a:gd name="connsiteY5" fmla="*/ 1594161 h 2603990"/>
              <a:gd name="connsiteX0" fmla="*/ 0 w 4244111"/>
              <a:gd name="connsiteY0" fmla="*/ 1619642 h 2604071"/>
              <a:gd name="connsiteX1" fmla="*/ 1695450 w 4244111"/>
              <a:gd name="connsiteY1" fmla="*/ 933842 h 2604071"/>
              <a:gd name="connsiteX2" fmla="*/ 1663700 w 4244111"/>
              <a:gd name="connsiteY2" fmla="*/ 392 h 2604071"/>
              <a:gd name="connsiteX3" fmla="*/ 4241800 w 4244111"/>
              <a:gd name="connsiteY3" fmla="*/ 1035442 h 2604071"/>
              <a:gd name="connsiteX4" fmla="*/ 2089150 w 4244111"/>
              <a:gd name="connsiteY4" fmla="*/ 2597542 h 2604071"/>
              <a:gd name="connsiteX5" fmla="*/ 374650 w 4244111"/>
              <a:gd name="connsiteY5" fmla="*/ 1594242 h 2604071"/>
              <a:gd name="connsiteX0" fmla="*/ 0 w 4244111"/>
              <a:gd name="connsiteY0" fmla="*/ 1623747 h 2608176"/>
              <a:gd name="connsiteX1" fmla="*/ 1720850 w 4244111"/>
              <a:gd name="connsiteY1" fmla="*/ 741097 h 2608176"/>
              <a:gd name="connsiteX2" fmla="*/ 1663700 w 4244111"/>
              <a:gd name="connsiteY2" fmla="*/ 4497 h 2608176"/>
              <a:gd name="connsiteX3" fmla="*/ 4241800 w 4244111"/>
              <a:gd name="connsiteY3" fmla="*/ 1039547 h 2608176"/>
              <a:gd name="connsiteX4" fmla="*/ 2089150 w 4244111"/>
              <a:gd name="connsiteY4" fmla="*/ 2601647 h 2608176"/>
              <a:gd name="connsiteX5" fmla="*/ 374650 w 4244111"/>
              <a:gd name="connsiteY5" fmla="*/ 1598347 h 2608176"/>
              <a:gd name="connsiteX0" fmla="*/ 0 w 4242039"/>
              <a:gd name="connsiteY0" fmla="*/ 1837680 h 2822109"/>
              <a:gd name="connsiteX1" fmla="*/ 1720850 w 4242039"/>
              <a:gd name="connsiteY1" fmla="*/ 955030 h 2822109"/>
              <a:gd name="connsiteX2" fmla="*/ 1955800 w 4242039"/>
              <a:gd name="connsiteY2" fmla="*/ 2530 h 2822109"/>
              <a:gd name="connsiteX3" fmla="*/ 4241800 w 4242039"/>
              <a:gd name="connsiteY3" fmla="*/ 1253480 h 2822109"/>
              <a:gd name="connsiteX4" fmla="*/ 2089150 w 4242039"/>
              <a:gd name="connsiteY4" fmla="*/ 2815580 h 2822109"/>
              <a:gd name="connsiteX5" fmla="*/ 374650 w 4242039"/>
              <a:gd name="connsiteY5" fmla="*/ 1812280 h 282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2039" h="2822109">
                <a:moveTo>
                  <a:pt x="0" y="1837680"/>
                </a:moveTo>
                <a:cubicBezTo>
                  <a:pt x="1140883" y="1785292"/>
                  <a:pt x="1394883" y="1260888"/>
                  <a:pt x="1720850" y="955030"/>
                </a:cubicBezTo>
                <a:cubicBezTo>
                  <a:pt x="2046817" y="649172"/>
                  <a:pt x="1535642" y="-47212"/>
                  <a:pt x="1955800" y="2530"/>
                </a:cubicBezTo>
                <a:cubicBezTo>
                  <a:pt x="2375958" y="52272"/>
                  <a:pt x="4219575" y="784638"/>
                  <a:pt x="4241800" y="1253480"/>
                </a:cubicBezTo>
                <a:cubicBezTo>
                  <a:pt x="4264025" y="1722322"/>
                  <a:pt x="2733675" y="2722447"/>
                  <a:pt x="2089150" y="2815580"/>
                </a:cubicBezTo>
                <a:cubicBezTo>
                  <a:pt x="1444625" y="2908713"/>
                  <a:pt x="663575" y="1977380"/>
                  <a:pt x="374650" y="18122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9609629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Learning objectives</a:t>
            </a:r>
            <a:endParaRPr lang="en-IN" dirty="0"/>
          </a:p>
        </p:txBody>
      </p:sp>
      <p:sp>
        <p:nvSpPr>
          <p:cNvPr id="3" name="Content Placeholder 2"/>
          <p:cNvSpPr>
            <a:spLocks noGrp="1"/>
          </p:cNvSpPr>
          <p:nvPr>
            <p:ph idx="1"/>
          </p:nvPr>
        </p:nvSpPr>
        <p:spPr/>
        <p:txBody>
          <a:bodyPr/>
          <a:lstStyle/>
          <a:p>
            <a:r>
              <a:rPr lang="en-IN" dirty="0" smtClean="0"/>
              <a:t>To define and name the components of sequence graphics </a:t>
            </a:r>
          </a:p>
          <a:p>
            <a:r>
              <a:rPr lang="en-IN" dirty="0" smtClean="0"/>
              <a:t>To design (at least) one sequence graphic PowerPoint slide </a:t>
            </a:r>
            <a:endParaRPr lang="en-IN" dirty="0"/>
          </a:p>
        </p:txBody>
      </p:sp>
    </p:spTree>
    <p:extLst>
      <p:ext uri="{BB962C8B-B14F-4D97-AF65-F5344CB8AC3E}">
        <p14:creationId xmlns:p14="http://schemas.microsoft.com/office/powerpoint/2010/main" val="1613545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Editing points video</a:t>
            </a:r>
            <a:endParaRPr lang="en-IN" dirty="0"/>
          </a:p>
        </p:txBody>
      </p:sp>
      <p:sp>
        <p:nvSpPr>
          <p:cNvPr id="3" name="Content Placeholder 2"/>
          <p:cNvSpPr>
            <a:spLocks noGrp="1"/>
          </p:cNvSpPr>
          <p:nvPr>
            <p:ph idx="1"/>
          </p:nvPr>
        </p:nvSpPr>
        <p:spPr/>
        <p:txBody>
          <a:bodyPr/>
          <a:lstStyle/>
          <a:p>
            <a:r>
              <a:rPr lang="en-IN" dirty="0" smtClean="0">
                <a:hlinkClick r:id="rId2"/>
              </a:rPr>
              <a:t>https://www.youtube.com/watch?v=gHRlOVQSlxo</a:t>
            </a:r>
            <a:endParaRPr lang="en-IN" dirty="0" smtClean="0"/>
          </a:p>
          <a:p>
            <a:endParaRPr lang="en-IN" dirty="0"/>
          </a:p>
        </p:txBody>
      </p:sp>
    </p:spTree>
    <p:extLst>
      <p:ext uri="{BB962C8B-B14F-4D97-AF65-F5344CB8AC3E}">
        <p14:creationId xmlns:p14="http://schemas.microsoft.com/office/powerpoint/2010/main" val="39515333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Sequential animation</a:t>
            </a:r>
            <a:endParaRPr lang="en-IN" dirty="0"/>
          </a:p>
        </p:txBody>
      </p:sp>
      <p:sp>
        <p:nvSpPr>
          <p:cNvPr id="3" name="Content Placeholder 2"/>
          <p:cNvSpPr>
            <a:spLocks noGrp="1"/>
          </p:cNvSpPr>
          <p:nvPr>
            <p:ph idx="1"/>
          </p:nvPr>
        </p:nvSpPr>
        <p:spPr/>
        <p:txBody>
          <a:bodyPr/>
          <a:lstStyle/>
          <a:p>
            <a:r>
              <a:rPr lang="en-IN" sz="4400" dirty="0" smtClean="0"/>
              <a:t>Start </a:t>
            </a:r>
          </a:p>
          <a:p>
            <a:pPr lvl="1"/>
            <a:r>
              <a:rPr lang="en-IN" sz="4000" dirty="0" smtClean="0"/>
              <a:t>On click </a:t>
            </a:r>
          </a:p>
          <a:p>
            <a:pPr lvl="1"/>
            <a:r>
              <a:rPr lang="en-IN" sz="4000" dirty="0" smtClean="0"/>
              <a:t>With previous</a:t>
            </a:r>
          </a:p>
          <a:p>
            <a:pPr lvl="1"/>
            <a:r>
              <a:rPr lang="en-IN" sz="4000" dirty="0" smtClean="0"/>
              <a:t>After previous</a:t>
            </a:r>
          </a:p>
          <a:p>
            <a:r>
              <a:rPr lang="en-IN" sz="4400" dirty="0" smtClean="0"/>
              <a:t>Duration</a:t>
            </a:r>
          </a:p>
          <a:p>
            <a:r>
              <a:rPr lang="en-IN" sz="4400" dirty="0" smtClean="0"/>
              <a:t>Delay </a:t>
            </a:r>
          </a:p>
          <a:p>
            <a:endParaRPr lang="en-IN" dirty="0"/>
          </a:p>
        </p:txBody>
      </p:sp>
    </p:spTree>
    <p:extLst>
      <p:ext uri="{BB962C8B-B14F-4D97-AF65-F5344CB8AC3E}">
        <p14:creationId xmlns:p14="http://schemas.microsoft.com/office/powerpoint/2010/main" val="17982257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04030" cy="1325563"/>
          </a:xfrm>
        </p:spPr>
        <p:txBody>
          <a:bodyPr/>
          <a:lstStyle/>
          <a:p>
            <a:r>
              <a:rPr lang="en-IN" dirty="0"/>
              <a:t>PowerPoint Animation </a:t>
            </a:r>
            <a:r>
              <a:rPr lang="en-IN" dirty="0" smtClean="0"/>
              <a:t>Tricks – video for (more)</a:t>
            </a:r>
            <a:endParaRPr lang="en-IN" dirty="0"/>
          </a:p>
        </p:txBody>
      </p:sp>
      <p:sp>
        <p:nvSpPr>
          <p:cNvPr id="3" name="Content Placeholder 2"/>
          <p:cNvSpPr>
            <a:spLocks noGrp="1"/>
          </p:cNvSpPr>
          <p:nvPr>
            <p:ph idx="1"/>
          </p:nvPr>
        </p:nvSpPr>
        <p:spPr/>
        <p:txBody>
          <a:bodyPr/>
          <a:lstStyle/>
          <a:p>
            <a:r>
              <a:rPr lang="en-IN" dirty="0">
                <a:hlinkClick r:id="rId2"/>
              </a:rPr>
              <a:t>https://www.youtube.com/watch?v=JLr_TEli3fw</a:t>
            </a:r>
            <a:endParaRPr lang="en-IN" dirty="0"/>
          </a:p>
        </p:txBody>
      </p:sp>
    </p:spTree>
    <p:extLst>
      <p:ext uri="{BB962C8B-B14F-4D97-AF65-F5344CB8AC3E}">
        <p14:creationId xmlns:p14="http://schemas.microsoft.com/office/powerpoint/2010/main" val="23010168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51100"/>
            <a:ext cx="10515600" cy="1325563"/>
          </a:xfrm>
        </p:spPr>
        <p:style>
          <a:lnRef idx="1">
            <a:schemeClr val="accent1"/>
          </a:lnRef>
          <a:fillRef idx="3">
            <a:schemeClr val="accent1"/>
          </a:fillRef>
          <a:effectRef idx="2">
            <a:schemeClr val="accent1"/>
          </a:effectRef>
          <a:fontRef idx="minor">
            <a:schemeClr val="lt1"/>
          </a:fontRef>
        </p:style>
        <p:txBody>
          <a:bodyPr/>
          <a:lstStyle/>
          <a:p>
            <a:pPr algn="ctr"/>
            <a:r>
              <a:rPr lang="en-IN" dirty="0" smtClean="0"/>
              <a:t>Examples </a:t>
            </a:r>
            <a:endParaRPr lang="en-IN" dirty="0"/>
          </a:p>
        </p:txBody>
      </p:sp>
    </p:spTree>
    <p:extLst>
      <p:ext uri="{BB962C8B-B14F-4D97-AF65-F5344CB8AC3E}">
        <p14:creationId xmlns:p14="http://schemas.microsoft.com/office/powerpoint/2010/main" val="26628267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458" y="0"/>
            <a:ext cx="8928962" cy="6729645"/>
          </a:xfrm>
          <a:prstGeom prst="rect">
            <a:avLst/>
          </a:prstGeom>
        </p:spPr>
      </p:pic>
    </p:spTree>
    <p:extLst>
      <p:ext uri="{BB962C8B-B14F-4D97-AF65-F5344CB8AC3E}">
        <p14:creationId xmlns:p14="http://schemas.microsoft.com/office/powerpoint/2010/main" val="31644189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Axillary artery </a:t>
            </a:r>
            <a:endParaRPr lang="en-IN" dirty="0"/>
          </a:p>
        </p:txBody>
      </p:sp>
      <p:sp>
        <p:nvSpPr>
          <p:cNvPr id="3" name="Content Placeholder 2"/>
          <p:cNvSpPr>
            <a:spLocks noGrp="1"/>
          </p:cNvSpPr>
          <p:nvPr>
            <p:ph idx="1"/>
          </p:nvPr>
        </p:nvSpPr>
        <p:spPr>
          <a:xfrm>
            <a:off x="838200" y="1825625"/>
            <a:ext cx="4229100" cy="4351338"/>
          </a:xfrm>
        </p:spPr>
        <p:txBody>
          <a:bodyPr/>
          <a:lstStyle/>
          <a:p>
            <a:r>
              <a:rPr lang="en-IN" dirty="0" smtClean="0"/>
              <a:t>Artery of axilla </a:t>
            </a:r>
          </a:p>
          <a:p>
            <a:r>
              <a:rPr lang="en-IN" dirty="0" smtClean="0"/>
              <a:t>Continuation of subclavian artery</a:t>
            </a:r>
          </a:p>
          <a:p>
            <a:r>
              <a:rPr lang="en-IN" dirty="0" smtClean="0"/>
              <a:t>at outer border of first rib</a:t>
            </a:r>
          </a:p>
          <a:p>
            <a:endParaRPr lang="en-IN" dirty="0"/>
          </a:p>
        </p:txBody>
      </p:sp>
      <p:pic>
        <p:nvPicPr>
          <p:cNvPr id="9" name="Picture 8"/>
          <p:cNvPicPr>
            <a:picLocks noChangeAspect="1"/>
          </p:cNvPicPr>
          <p:nvPr/>
        </p:nvPicPr>
        <p:blipFill>
          <a:blip r:embed="rId2"/>
          <a:stretch>
            <a:fillRect/>
          </a:stretch>
        </p:blipFill>
        <p:spPr>
          <a:xfrm>
            <a:off x="9364500" y="365125"/>
            <a:ext cx="1845000" cy="2902500"/>
          </a:xfrm>
          <a:prstGeom prst="rect">
            <a:avLst/>
          </a:prstGeom>
        </p:spPr>
      </p:pic>
      <p:pic>
        <p:nvPicPr>
          <p:cNvPr id="10" name="Picture 9"/>
          <p:cNvPicPr>
            <a:picLocks noChangeAspect="1"/>
          </p:cNvPicPr>
          <p:nvPr/>
        </p:nvPicPr>
        <p:blipFill>
          <a:blip r:embed="rId3"/>
          <a:stretch>
            <a:fillRect/>
          </a:stretch>
        </p:blipFill>
        <p:spPr>
          <a:xfrm>
            <a:off x="6717150" y="1557338"/>
            <a:ext cx="3825000" cy="5096251"/>
          </a:xfrm>
          <a:prstGeom prst="rect">
            <a:avLst/>
          </a:prstGeom>
        </p:spPr>
      </p:pic>
      <p:cxnSp>
        <p:nvCxnSpPr>
          <p:cNvPr id="13" name="Straight Arrow Connector 12"/>
          <p:cNvCxnSpPr/>
          <p:nvPr/>
        </p:nvCxnSpPr>
        <p:spPr>
          <a:xfrm flipH="1">
            <a:off x="5067300" y="2377282"/>
            <a:ext cx="4525800" cy="1146968"/>
          </a:xfrm>
          <a:prstGeom prst="straightConnector1">
            <a:avLst/>
          </a:prstGeom>
          <a:ln w="63500">
            <a:solidFill>
              <a:schemeClr val="accent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905250" y="1776963"/>
            <a:ext cx="5760000" cy="1105938"/>
          </a:xfrm>
          <a:prstGeom prst="straightConnector1">
            <a:avLst/>
          </a:prstGeom>
          <a:ln w="63500">
            <a:solidFill>
              <a:schemeClr val="accent1"/>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79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right)">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a:xfrm>
            <a:off x="170850" y="5289464"/>
            <a:ext cx="10515600" cy="1568536"/>
          </a:xfrm>
        </p:spPr>
        <p:txBody>
          <a:bodyPr/>
          <a:lstStyle/>
          <a:p>
            <a:r>
              <a:rPr lang="en-IN" dirty="0" smtClean="0"/>
              <a:t>Continues as – brachial artery </a:t>
            </a:r>
          </a:p>
          <a:p>
            <a:r>
              <a:rPr lang="en-IN" dirty="0" smtClean="0"/>
              <a:t>At the lower border of </a:t>
            </a:r>
            <a:r>
              <a:rPr lang="en-IN" dirty="0" err="1" smtClean="0"/>
              <a:t>teres</a:t>
            </a:r>
            <a:r>
              <a:rPr lang="en-IN" dirty="0" smtClean="0"/>
              <a:t> major</a:t>
            </a:r>
            <a:endParaRPr lang="en-IN" dirty="0"/>
          </a:p>
        </p:txBody>
      </p:sp>
      <p:pic>
        <p:nvPicPr>
          <p:cNvPr id="4" name="Picture 3"/>
          <p:cNvPicPr>
            <a:picLocks noChangeAspect="1"/>
          </p:cNvPicPr>
          <p:nvPr/>
        </p:nvPicPr>
        <p:blipFill>
          <a:blip r:embed="rId2"/>
          <a:stretch>
            <a:fillRect/>
          </a:stretch>
        </p:blipFill>
        <p:spPr>
          <a:xfrm>
            <a:off x="9508800" y="239438"/>
            <a:ext cx="1845000" cy="2902500"/>
          </a:xfrm>
          <a:prstGeom prst="rect">
            <a:avLst/>
          </a:prstGeom>
        </p:spPr>
      </p:pic>
      <p:pic>
        <p:nvPicPr>
          <p:cNvPr id="5" name="Picture 4"/>
          <p:cNvPicPr>
            <a:picLocks noChangeAspect="1"/>
          </p:cNvPicPr>
          <p:nvPr/>
        </p:nvPicPr>
        <p:blipFill>
          <a:blip r:embed="rId3"/>
          <a:stretch>
            <a:fillRect/>
          </a:stretch>
        </p:blipFill>
        <p:spPr>
          <a:xfrm>
            <a:off x="6861450" y="1431651"/>
            <a:ext cx="3825000" cy="5096251"/>
          </a:xfrm>
          <a:prstGeom prst="rect">
            <a:avLst/>
          </a:prstGeom>
        </p:spPr>
      </p:pic>
      <p:pic>
        <p:nvPicPr>
          <p:cNvPr id="6" name="Picture 5"/>
          <p:cNvPicPr>
            <a:picLocks noChangeAspect="1"/>
          </p:cNvPicPr>
          <p:nvPr/>
        </p:nvPicPr>
        <p:blipFill>
          <a:blip r:embed="rId4"/>
          <a:stretch>
            <a:fillRect/>
          </a:stretch>
        </p:blipFill>
        <p:spPr>
          <a:xfrm>
            <a:off x="6747150" y="5097502"/>
            <a:ext cx="3228750" cy="1563750"/>
          </a:xfrm>
          <a:prstGeom prst="rect">
            <a:avLst/>
          </a:prstGeom>
        </p:spPr>
      </p:pic>
      <p:cxnSp>
        <p:nvCxnSpPr>
          <p:cNvPr id="7" name="Straight Arrow Connector 6"/>
          <p:cNvCxnSpPr/>
          <p:nvPr/>
        </p:nvCxnSpPr>
        <p:spPr>
          <a:xfrm flipH="1" flipV="1">
            <a:off x="5428650" y="6241346"/>
            <a:ext cx="2343750" cy="46769"/>
          </a:xfrm>
          <a:prstGeom prst="straightConnector1">
            <a:avLst/>
          </a:prstGeom>
          <a:ln w="63500">
            <a:solidFill>
              <a:schemeClr val="accent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457831" y="6508285"/>
            <a:ext cx="1600438" cy="369332"/>
          </a:xfrm>
          <a:prstGeom prst="rect">
            <a:avLst/>
          </a:prstGeom>
        </p:spPr>
        <p:txBody>
          <a:bodyPr wrap="none">
            <a:spAutoFit/>
          </a:bodyPr>
          <a:lstStyle/>
          <a:p>
            <a:r>
              <a:rPr lang="en-IN" dirty="0" smtClean="0"/>
              <a:t>brachial artery </a:t>
            </a:r>
            <a:endParaRPr lang="en-IN" dirty="0"/>
          </a:p>
        </p:txBody>
      </p:sp>
    </p:spTree>
    <p:extLst>
      <p:ext uri="{BB962C8B-B14F-4D97-AF65-F5344CB8AC3E}">
        <p14:creationId xmlns:p14="http://schemas.microsoft.com/office/powerpoint/2010/main" val="372136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2000"/>
                                        <p:tgtEl>
                                          <p:spTgt spid="7"/>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861450" y="1431651"/>
            <a:ext cx="3825000" cy="5096251"/>
          </a:xfrm>
          <a:prstGeom prst="rect">
            <a:avLst/>
          </a:prstGeom>
        </p:spPr>
      </p:pic>
      <p:sp>
        <p:nvSpPr>
          <p:cNvPr id="9" name="Rectangle 8"/>
          <p:cNvSpPr/>
          <p:nvPr/>
        </p:nvSpPr>
        <p:spPr>
          <a:xfrm rot="2318444">
            <a:off x="7697194" y="3005583"/>
            <a:ext cx="649877" cy="694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p:nvPr>
        </p:nvSpPr>
        <p:spPr/>
        <p:txBody>
          <a:bodyPr/>
          <a:lstStyle/>
          <a:p>
            <a:r>
              <a:rPr lang="en-IN" dirty="0" smtClean="0"/>
              <a:t>Parts or subdivisions</a:t>
            </a:r>
            <a:endParaRPr lang="en-IN" dirty="0"/>
          </a:p>
        </p:txBody>
      </p:sp>
      <p:sp>
        <p:nvSpPr>
          <p:cNvPr id="3" name="Content Placeholder 2"/>
          <p:cNvSpPr>
            <a:spLocks noGrp="1"/>
          </p:cNvSpPr>
          <p:nvPr>
            <p:ph idx="1"/>
          </p:nvPr>
        </p:nvSpPr>
        <p:spPr/>
        <p:txBody>
          <a:bodyPr/>
          <a:lstStyle/>
          <a:p>
            <a:r>
              <a:rPr lang="en-IN" dirty="0" smtClean="0"/>
              <a:t>By </a:t>
            </a:r>
            <a:r>
              <a:rPr lang="en-IN" dirty="0" err="1"/>
              <a:t>P</a:t>
            </a:r>
            <a:r>
              <a:rPr lang="en-IN" dirty="0" err="1" smtClean="0"/>
              <a:t>ectoralis</a:t>
            </a:r>
            <a:r>
              <a:rPr lang="en-IN" dirty="0" smtClean="0"/>
              <a:t> minor</a:t>
            </a:r>
          </a:p>
          <a:p>
            <a:r>
              <a:rPr lang="en-IN" dirty="0" smtClean="0"/>
              <a:t>Crosses anteriorly </a:t>
            </a:r>
            <a:endParaRPr lang="en-IN" dirty="0"/>
          </a:p>
        </p:txBody>
      </p:sp>
      <p:pic>
        <p:nvPicPr>
          <p:cNvPr id="5" name="Picture 4"/>
          <p:cNvPicPr>
            <a:picLocks noChangeAspect="1"/>
          </p:cNvPicPr>
          <p:nvPr/>
        </p:nvPicPr>
        <p:blipFill>
          <a:blip r:embed="rId3"/>
          <a:stretch>
            <a:fillRect/>
          </a:stretch>
        </p:blipFill>
        <p:spPr>
          <a:xfrm>
            <a:off x="9508800" y="239438"/>
            <a:ext cx="1845000" cy="2902500"/>
          </a:xfrm>
          <a:prstGeom prst="rect">
            <a:avLst/>
          </a:prstGeom>
        </p:spPr>
      </p:pic>
      <p:pic>
        <p:nvPicPr>
          <p:cNvPr id="7" name="Picture 6"/>
          <p:cNvPicPr>
            <a:picLocks noChangeAspect="1"/>
          </p:cNvPicPr>
          <p:nvPr/>
        </p:nvPicPr>
        <p:blipFill>
          <a:blip r:embed="rId4"/>
          <a:stretch>
            <a:fillRect/>
          </a:stretch>
        </p:blipFill>
        <p:spPr>
          <a:xfrm>
            <a:off x="6747150" y="5097502"/>
            <a:ext cx="3228750" cy="1563750"/>
          </a:xfrm>
          <a:prstGeom prst="rect">
            <a:avLst/>
          </a:prstGeom>
        </p:spPr>
      </p:pic>
      <p:pic>
        <p:nvPicPr>
          <p:cNvPr id="4" name="Picture 3"/>
          <p:cNvPicPr>
            <a:picLocks noChangeAspect="1"/>
          </p:cNvPicPr>
          <p:nvPr/>
        </p:nvPicPr>
        <p:blipFill>
          <a:blip r:embed="rId5"/>
          <a:stretch>
            <a:fillRect/>
          </a:stretch>
        </p:blipFill>
        <p:spPr>
          <a:xfrm>
            <a:off x="6485619" y="1786879"/>
            <a:ext cx="3487500" cy="4218750"/>
          </a:xfrm>
          <a:prstGeom prst="rect">
            <a:avLst/>
          </a:prstGeom>
        </p:spPr>
      </p:pic>
      <p:cxnSp>
        <p:nvCxnSpPr>
          <p:cNvPr id="10" name="Straight Arrow Connector 9"/>
          <p:cNvCxnSpPr/>
          <p:nvPr/>
        </p:nvCxnSpPr>
        <p:spPr>
          <a:xfrm flipH="1" flipV="1">
            <a:off x="4001625" y="2182761"/>
            <a:ext cx="3467954" cy="574454"/>
          </a:xfrm>
          <a:prstGeom prst="straightConnector1">
            <a:avLst/>
          </a:prstGeom>
          <a:ln w="63500">
            <a:solidFill>
              <a:schemeClr val="accent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544624" y="1946768"/>
            <a:ext cx="604684" cy="523220"/>
          </a:xfrm>
          <a:prstGeom prst="rect">
            <a:avLst/>
          </a:prstGeom>
          <a:noFill/>
        </p:spPr>
        <p:txBody>
          <a:bodyPr wrap="square" rtlCol="0">
            <a:spAutoFit/>
          </a:bodyPr>
          <a:lstStyle/>
          <a:p>
            <a:pPr algn="ctr"/>
            <a:r>
              <a:rPr lang="en-IN" sz="2800" dirty="0" smtClean="0"/>
              <a:t>1</a:t>
            </a:r>
            <a:endParaRPr lang="en-IN" sz="2800" dirty="0"/>
          </a:p>
        </p:txBody>
      </p:sp>
      <p:sp>
        <p:nvSpPr>
          <p:cNvPr id="13" name="TextBox 12"/>
          <p:cNvSpPr txBox="1"/>
          <p:nvPr/>
        </p:nvSpPr>
        <p:spPr>
          <a:xfrm>
            <a:off x="7726669" y="3102153"/>
            <a:ext cx="604684" cy="523220"/>
          </a:xfrm>
          <a:prstGeom prst="rect">
            <a:avLst/>
          </a:prstGeom>
          <a:noFill/>
        </p:spPr>
        <p:txBody>
          <a:bodyPr wrap="square" rtlCol="0">
            <a:spAutoFit/>
          </a:bodyPr>
          <a:lstStyle/>
          <a:p>
            <a:pPr algn="ctr"/>
            <a:r>
              <a:rPr lang="en-IN" sz="2800" dirty="0" smtClean="0"/>
              <a:t>2</a:t>
            </a:r>
            <a:endParaRPr lang="en-IN" sz="2800" dirty="0"/>
          </a:p>
        </p:txBody>
      </p:sp>
      <p:sp>
        <p:nvSpPr>
          <p:cNvPr id="14" name="TextBox 13"/>
          <p:cNvSpPr txBox="1"/>
          <p:nvPr/>
        </p:nvSpPr>
        <p:spPr>
          <a:xfrm>
            <a:off x="7249076" y="4168679"/>
            <a:ext cx="604684" cy="523220"/>
          </a:xfrm>
          <a:prstGeom prst="rect">
            <a:avLst/>
          </a:prstGeom>
          <a:noFill/>
        </p:spPr>
        <p:txBody>
          <a:bodyPr wrap="square" rtlCol="0">
            <a:spAutoFit/>
          </a:bodyPr>
          <a:lstStyle/>
          <a:p>
            <a:pPr algn="ctr"/>
            <a:r>
              <a:rPr lang="en-IN" sz="2800" dirty="0" smtClean="0"/>
              <a:t>3</a:t>
            </a:r>
            <a:endParaRPr lang="en-IN" sz="2800" dirty="0"/>
          </a:p>
        </p:txBody>
      </p:sp>
    </p:spTree>
    <p:extLst>
      <p:ext uri="{BB962C8B-B14F-4D97-AF65-F5344CB8AC3E}">
        <p14:creationId xmlns:p14="http://schemas.microsoft.com/office/powerpoint/2010/main" val="322324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2000"/>
                                        <p:tgtEl>
                                          <p:spTgt spid="10"/>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Branches </a:t>
            </a:r>
            <a:endParaRPr lang="en-IN" dirty="0"/>
          </a:p>
        </p:txBody>
      </p:sp>
      <p:pic>
        <p:nvPicPr>
          <p:cNvPr id="4" name="Picture 3"/>
          <p:cNvPicPr>
            <a:picLocks noChangeAspect="1"/>
          </p:cNvPicPr>
          <p:nvPr/>
        </p:nvPicPr>
        <p:blipFill>
          <a:blip r:embed="rId2"/>
          <a:stretch>
            <a:fillRect/>
          </a:stretch>
        </p:blipFill>
        <p:spPr>
          <a:xfrm>
            <a:off x="6861450" y="1431651"/>
            <a:ext cx="3825000" cy="5096251"/>
          </a:xfrm>
          <a:prstGeom prst="rect">
            <a:avLst/>
          </a:prstGeom>
        </p:spPr>
      </p:pic>
      <p:pic>
        <p:nvPicPr>
          <p:cNvPr id="6" name="Picture 5"/>
          <p:cNvPicPr>
            <a:picLocks noChangeAspect="1"/>
          </p:cNvPicPr>
          <p:nvPr/>
        </p:nvPicPr>
        <p:blipFill>
          <a:blip r:embed="rId3"/>
          <a:stretch>
            <a:fillRect/>
          </a:stretch>
        </p:blipFill>
        <p:spPr>
          <a:xfrm>
            <a:off x="9508800" y="239438"/>
            <a:ext cx="1845000" cy="2902500"/>
          </a:xfrm>
          <a:prstGeom prst="rect">
            <a:avLst/>
          </a:prstGeom>
        </p:spPr>
      </p:pic>
      <p:sp>
        <p:nvSpPr>
          <p:cNvPr id="9" name="TextBox 8"/>
          <p:cNvSpPr txBox="1"/>
          <p:nvPr/>
        </p:nvSpPr>
        <p:spPr>
          <a:xfrm>
            <a:off x="8544624" y="1946768"/>
            <a:ext cx="604684" cy="523220"/>
          </a:xfrm>
          <a:prstGeom prst="rect">
            <a:avLst/>
          </a:prstGeom>
          <a:noFill/>
        </p:spPr>
        <p:txBody>
          <a:bodyPr wrap="square" rtlCol="0">
            <a:spAutoFit/>
          </a:bodyPr>
          <a:lstStyle/>
          <a:p>
            <a:pPr algn="ctr"/>
            <a:r>
              <a:rPr lang="en-IN" sz="2800" dirty="0" smtClean="0"/>
              <a:t>1</a:t>
            </a:r>
            <a:endParaRPr lang="en-IN" sz="2800" dirty="0"/>
          </a:p>
        </p:txBody>
      </p:sp>
      <p:sp>
        <p:nvSpPr>
          <p:cNvPr id="10" name="TextBox 9"/>
          <p:cNvSpPr txBox="1"/>
          <p:nvPr/>
        </p:nvSpPr>
        <p:spPr>
          <a:xfrm>
            <a:off x="7726669" y="3102153"/>
            <a:ext cx="604684" cy="523220"/>
          </a:xfrm>
          <a:prstGeom prst="rect">
            <a:avLst/>
          </a:prstGeom>
          <a:noFill/>
        </p:spPr>
        <p:txBody>
          <a:bodyPr wrap="square" rtlCol="0">
            <a:spAutoFit/>
          </a:bodyPr>
          <a:lstStyle/>
          <a:p>
            <a:pPr algn="ctr"/>
            <a:r>
              <a:rPr lang="en-IN" sz="2800" dirty="0" smtClean="0"/>
              <a:t>2</a:t>
            </a:r>
            <a:endParaRPr lang="en-IN" sz="2800" dirty="0"/>
          </a:p>
        </p:txBody>
      </p:sp>
      <p:sp>
        <p:nvSpPr>
          <p:cNvPr id="11" name="TextBox 10"/>
          <p:cNvSpPr txBox="1"/>
          <p:nvPr/>
        </p:nvSpPr>
        <p:spPr>
          <a:xfrm>
            <a:off x="7249076" y="4168679"/>
            <a:ext cx="604684" cy="523220"/>
          </a:xfrm>
          <a:prstGeom prst="rect">
            <a:avLst/>
          </a:prstGeom>
          <a:noFill/>
        </p:spPr>
        <p:txBody>
          <a:bodyPr wrap="square" rtlCol="0">
            <a:spAutoFit/>
          </a:bodyPr>
          <a:lstStyle/>
          <a:p>
            <a:pPr algn="ctr"/>
            <a:r>
              <a:rPr lang="en-IN" sz="2800" dirty="0" smtClean="0"/>
              <a:t>3</a:t>
            </a:r>
            <a:endParaRPr lang="en-IN" sz="2800" dirty="0"/>
          </a:p>
        </p:txBody>
      </p:sp>
      <p:pic>
        <p:nvPicPr>
          <p:cNvPr id="13" name="Picture 12"/>
          <p:cNvPicPr>
            <a:picLocks noChangeAspect="1"/>
          </p:cNvPicPr>
          <p:nvPr/>
        </p:nvPicPr>
        <p:blipFill>
          <a:blip r:embed="rId4"/>
          <a:stretch>
            <a:fillRect/>
          </a:stretch>
        </p:blipFill>
        <p:spPr>
          <a:xfrm>
            <a:off x="6093332" y="2133612"/>
            <a:ext cx="4848751" cy="5647501"/>
          </a:xfrm>
          <a:prstGeom prst="rect">
            <a:avLst/>
          </a:prstGeom>
        </p:spPr>
      </p:pic>
      <p:cxnSp>
        <p:nvCxnSpPr>
          <p:cNvPr id="14" name="Straight Arrow Connector 13"/>
          <p:cNvCxnSpPr/>
          <p:nvPr/>
        </p:nvCxnSpPr>
        <p:spPr>
          <a:xfrm flipH="1" flipV="1">
            <a:off x="4734232" y="1690688"/>
            <a:ext cx="4415077" cy="779301"/>
          </a:xfrm>
          <a:prstGeom prst="straightConnector1">
            <a:avLst/>
          </a:prstGeom>
          <a:ln w="12700">
            <a:solidFill>
              <a:schemeClr val="accent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4732508" y="2656833"/>
            <a:ext cx="3785200" cy="706930"/>
          </a:xfrm>
          <a:prstGeom prst="straightConnector1">
            <a:avLst/>
          </a:prstGeom>
          <a:ln w="12700">
            <a:solidFill>
              <a:schemeClr val="accent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320791" y="3186909"/>
            <a:ext cx="3785200" cy="706930"/>
          </a:xfrm>
          <a:prstGeom prst="straightConnector1">
            <a:avLst/>
          </a:prstGeom>
          <a:ln w="12700">
            <a:solidFill>
              <a:schemeClr val="accent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4473191" y="4168679"/>
            <a:ext cx="2364169" cy="171871"/>
          </a:xfrm>
          <a:prstGeom prst="straightConnector1">
            <a:avLst/>
          </a:prstGeom>
          <a:ln w="12700">
            <a:solidFill>
              <a:schemeClr val="accent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4473191" y="4783474"/>
            <a:ext cx="3394589" cy="176891"/>
          </a:xfrm>
          <a:prstGeom prst="straightConnector1">
            <a:avLst/>
          </a:prstGeom>
          <a:ln w="12700">
            <a:solidFill>
              <a:schemeClr val="accent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473191" y="5230185"/>
            <a:ext cx="2154630" cy="88896"/>
          </a:xfrm>
          <a:prstGeom prst="straightConnector1">
            <a:avLst/>
          </a:prstGeom>
          <a:ln w="12700">
            <a:solidFill>
              <a:schemeClr val="accent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68188" y="1431651"/>
            <a:ext cx="3381985" cy="461665"/>
          </a:xfrm>
          <a:prstGeom prst="rect">
            <a:avLst/>
          </a:prstGeom>
          <a:noFill/>
        </p:spPr>
        <p:txBody>
          <a:bodyPr wrap="square" rtlCol="0">
            <a:spAutoFit/>
          </a:bodyPr>
          <a:lstStyle/>
          <a:p>
            <a:r>
              <a:rPr lang="en-IN" sz="2400" dirty="0" smtClean="0"/>
              <a:t>Superior thoracic artery</a:t>
            </a:r>
            <a:endParaRPr lang="en-IN" sz="2400" dirty="0"/>
          </a:p>
        </p:txBody>
      </p:sp>
      <p:sp>
        <p:nvSpPr>
          <p:cNvPr id="20" name="TextBox 19"/>
          <p:cNvSpPr txBox="1"/>
          <p:nvPr/>
        </p:nvSpPr>
        <p:spPr>
          <a:xfrm>
            <a:off x="966464" y="2309280"/>
            <a:ext cx="3381985" cy="461665"/>
          </a:xfrm>
          <a:prstGeom prst="rect">
            <a:avLst/>
          </a:prstGeom>
          <a:noFill/>
        </p:spPr>
        <p:txBody>
          <a:bodyPr wrap="square" rtlCol="0">
            <a:spAutoFit/>
          </a:bodyPr>
          <a:lstStyle/>
          <a:p>
            <a:r>
              <a:rPr lang="en-IN" sz="2400" dirty="0" err="1" smtClean="0"/>
              <a:t>Thoracoacromial</a:t>
            </a:r>
            <a:r>
              <a:rPr lang="en-IN" sz="2400" dirty="0" smtClean="0"/>
              <a:t> artery</a:t>
            </a:r>
            <a:endParaRPr lang="en-IN" sz="2400" dirty="0"/>
          </a:p>
        </p:txBody>
      </p:sp>
      <p:sp>
        <p:nvSpPr>
          <p:cNvPr id="21" name="TextBox 20"/>
          <p:cNvSpPr txBox="1"/>
          <p:nvPr/>
        </p:nvSpPr>
        <p:spPr>
          <a:xfrm>
            <a:off x="991480" y="2927872"/>
            <a:ext cx="3381985" cy="461665"/>
          </a:xfrm>
          <a:prstGeom prst="rect">
            <a:avLst/>
          </a:prstGeom>
          <a:noFill/>
        </p:spPr>
        <p:txBody>
          <a:bodyPr wrap="square" rtlCol="0">
            <a:spAutoFit/>
          </a:bodyPr>
          <a:lstStyle/>
          <a:p>
            <a:r>
              <a:rPr lang="en-IN" sz="2400" dirty="0" smtClean="0"/>
              <a:t>Lateral thoracic artery</a:t>
            </a:r>
            <a:endParaRPr lang="en-IN" sz="2400" dirty="0"/>
          </a:p>
        </p:txBody>
      </p:sp>
      <p:sp>
        <p:nvSpPr>
          <p:cNvPr id="22" name="TextBox 21"/>
          <p:cNvSpPr txBox="1"/>
          <p:nvPr/>
        </p:nvSpPr>
        <p:spPr>
          <a:xfrm>
            <a:off x="1671658" y="4527178"/>
            <a:ext cx="2545900" cy="461665"/>
          </a:xfrm>
          <a:prstGeom prst="rect">
            <a:avLst/>
          </a:prstGeom>
          <a:noFill/>
        </p:spPr>
        <p:txBody>
          <a:bodyPr wrap="square" rtlCol="0">
            <a:spAutoFit/>
          </a:bodyPr>
          <a:lstStyle/>
          <a:p>
            <a:r>
              <a:rPr lang="en-IN" sz="2400" dirty="0" smtClean="0"/>
              <a:t>Subscapular artery</a:t>
            </a:r>
            <a:endParaRPr lang="en-IN" sz="2400" dirty="0"/>
          </a:p>
        </p:txBody>
      </p:sp>
      <p:sp>
        <p:nvSpPr>
          <p:cNvPr id="23" name="TextBox 22"/>
          <p:cNvSpPr txBox="1"/>
          <p:nvPr/>
        </p:nvSpPr>
        <p:spPr>
          <a:xfrm>
            <a:off x="391639" y="3696181"/>
            <a:ext cx="3604135" cy="830997"/>
          </a:xfrm>
          <a:prstGeom prst="rect">
            <a:avLst/>
          </a:prstGeom>
          <a:noFill/>
        </p:spPr>
        <p:txBody>
          <a:bodyPr wrap="square" rtlCol="0">
            <a:spAutoFit/>
          </a:bodyPr>
          <a:lstStyle/>
          <a:p>
            <a:pPr algn="r"/>
            <a:r>
              <a:rPr lang="en-IN" sz="2400" dirty="0" smtClean="0"/>
              <a:t>Posterior circumflex humeral artery</a:t>
            </a:r>
            <a:endParaRPr lang="en-IN" sz="2400" dirty="0"/>
          </a:p>
        </p:txBody>
      </p:sp>
      <p:sp>
        <p:nvSpPr>
          <p:cNvPr id="24" name="TextBox 23"/>
          <p:cNvSpPr txBox="1"/>
          <p:nvPr/>
        </p:nvSpPr>
        <p:spPr>
          <a:xfrm>
            <a:off x="457339" y="5014289"/>
            <a:ext cx="3604135" cy="830997"/>
          </a:xfrm>
          <a:prstGeom prst="rect">
            <a:avLst/>
          </a:prstGeom>
          <a:noFill/>
        </p:spPr>
        <p:txBody>
          <a:bodyPr wrap="square" rtlCol="0">
            <a:spAutoFit/>
          </a:bodyPr>
          <a:lstStyle/>
          <a:p>
            <a:pPr algn="r"/>
            <a:r>
              <a:rPr lang="en-IN" sz="2400" dirty="0" smtClean="0"/>
              <a:t>Anterior circumflex humeral artery</a:t>
            </a:r>
            <a:endParaRPr lang="en-IN" sz="2400" dirty="0"/>
          </a:p>
        </p:txBody>
      </p:sp>
    </p:spTree>
    <p:extLst>
      <p:ext uri="{BB962C8B-B14F-4D97-AF65-F5344CB8AC3E}">
        <p14:creationId xmlns:p14="http://schemas.microsoft.com/office/powerpoint/2010/main" val="93948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10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right)">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right)">
                                      <p:cBhvr>
                                        <p:cTn id="40" dur="2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right)">
                                      <p:cBhvr>
                                        <p:cTn id="45" dur="20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right)">
                                      <p:cBhvr>
                                        <p:cTn id="5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11"/>
          <p:cNvSpPr/>
          <p:nvPr/>
        </p:nvSpPr>
        <p:spPr>
          <a:xfrm>
            <a:off x="5930874" y="1476490"/>
            <a:ext cx="1727131" cy="2125516"/>
          </a:xfrm>
          <a:custGeom>
            <a:avLst/>
            <a:gdLst>
              <a:gd name="connsiteX0" fmla="*/ 47764 w 1381601"/>
              <a:gd name="connsiteY0" fmla="*/ 53535 h 1672153"/>
              <a:gd name="connsiteX1" fmla="*/ 9664 w 1381601"/>
              <a:gd name="connsiteY1" fmla="*/ 358335 h 1672153"/>
              <a:gd name="connsiteX2" fmla="*/ 2044 w 1381601"/>
              <a:gd name="connsiteY2" fmla="*/ 945075 h 1672153"/>
              <a:gd name="connsiteX3" fmla="*/ 40144 w 1381601"/>
              <a:gd name="connsiteY3" fmla="*/ 1493715 h 1672153"/>
              <a:gd name="connsiteX4" fmla="*/ 55384 w 1381601"/>
              <a:gd name="connsiteY4" fmla="*/ 1592775 h 1672153"/>
              <a:gd name="connsiteX5" fmla="*/ 207784 w 1381601"/>
              <a:gd name="connsiteY5" fmla="*/ 1661355 h 1672153"/>
              <a:gd name="connsiteX6" fmla="*/ 352564 w 1381601"/>
              <a:gd name="connsiteY6" fmla="*/ 1638495 h 1672153"/>
              <a:gd name="connsiteX7" fmla="*/ 512584 w 1381601"/>
              <a:gd name="connsiteY7" fmla="*/ 1668975 h 1672153"/>
              <a:gd name="connsiteX8" fmla="*/ 664984 w 1381601"/>
              <a:gd name="connsiteY8" fmla="*/ 1547055 h 1672153"/>
              <a:gd name="connsiteX9" fmla="*/ 703084 w 1381601"/>
              <a:gd name="connsiteY9" fmla="*/ 1356555 h 1672153"/>
              <a:gd name="connsiteX10" fmla="*/ 825004 w 1381601"/>
              <a:gd name="connsiteY10" fmla="*/ 1044135 h 1672153"/>
              <a:gd name="connsiteX11" fmla="*/ 985024 w 1381601"/>
              <a:gd name="connsiteY11" fmla="*/ 830775 h 1672153"/>
              <a:gd name="connsiteX12" fmla="*/ 1145044 w 1381601"/>
              <a:gd name="connsiteY12" fmla="*/ 746955 h 1672153"/>
              <a:gd name="connsiteX13" fmla="*/ 1266964 w 1381601"/>
              <a:gd name="connsiteY13" fmla="*/ 625035 h 1672153"/>
              <a:gd name="connsiteX14" fmla="*/ 1373644 w 1381601"/>
              <a:gd name="connsiteY14" fmla="*/ 335475 h 1672153"/>
              <a:gd name="connsiteX15" fmla="*/ 1350784 w 1381601"/>
              <a:gd name="connsiteY15" fmla="*/ 198315 h 1672153"/>
              <a:gd name="connsiteX16" fmla="*/ 1167904 w 1381601"/>
              <a:gd name="connsiteY16" fmla="*/ 106875 h 1672153"/>
              <a:gd name="connsiteX17" fmla="*/ 885964 w 1381601"/>
              <a:gd name="connsiteY17" fmla="*/ 30675 h 1672153"/>
              <a:gd name="connsiteX18" fmla="*/ 596404 w 1381601"/>
              <a:gd name="connsiteY18" fmla="*/ 30675 h 1672153"/>
              <a:gd name="connsiteX19" fmla="*/ 413524 w 1381601"/>
              <a:gd name="connsiteY19" fmla="*/ 91635 h 1672153"/>
              <a:gd name="connsiteX20" fmla="*/ 383044 w 1381601"/>
              <a:gd name="connsiteY20" fmla="*/ 53535 h 1672153"/>
              <a:gd name="connsiteX21" fmla="*/ 261124 w 1381601"/>
              <a:gd name="connsiteY21" fmla="*/ 195 h 1672153"/>
              <a:gd name="connsiteX22" fmla="*/ 47764 w 1381601"/>
              <a:gd name="connsiteY22" fmla="*/ 53535 h 167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81601" h="1672153">
                <a:moveTo>
                  <a:pt x="47764" y="53535"/>
                </a:moveTo>
                <a:cubicBezTo>
                  <a:pt x="5854" y="113225"/>
                  <a:pt x="17284" y="209745"/>
                  <a:pt x="9664" y="358335"/>
                </a:cubicBezTo>
                <a:cubicBezTo>
                  <a:pt x="2044" y="506925"/>
                  <a:pt x="-3036" y="755845"/>
                  <a:pt x="2044" y="945075"/>
                </a:cubicBezTo>
                <a:cubicBezTo>
                  <a:pt x="7124" y="1134305"/>
                  <a:pt x="31254" y="1385765"/>
                  <a:pt x="40144" y="1493715"/>
                </a:cubicBezTo>
                <a:cubicBezTo>
                  <a:pt x="49034" y="1601665"/>
                  <a:pt x="27444" y="1564835"/>
                  <a:pt x="55384" y="1592775"/>
                </a:cubicBezTo>
                <a:cubicBezTo>
                  <a:pt x="83324" y="1620715"/>
                  <a:pt x="158254" y="1653735"/>
                  <a:pt x="207784" y="1661355"/>
                </a:cubicBezTo>
                <a:cubicBezTo>
                  <a:pt x="257314" y="1668975"/>
                  <a:pt x="301764" y="1637225"/>
                  <a:pt x="352564" y="1638495"/>
                </a:cubicBezTo>
                <a:cubicBezTo>
                  <a:pt x="403364" y="1639765"/>
                  <a:pt x="460514" y="1684215"/>
                  <a:pt x="512584" y="1668975"/>
                </a:cubicBezTo>
                <a:cubicBezTo>
                  <a:pt x="564654" y="1653735"/>
                  <a:pt x="633234" y="1599125"/>
                  <a:pt x="664984" y="1547055"/>
                </a:cubicBezTo>
                <a:cubicBezTo>
                  <a:pt x="696734" y="1494985"/>
                  <a:pt x="676414" y="1440375"/>
                  <a:pt x="703084" y="1356555"/>
                </a:cubicBezTo>
                <a:cubicBezTo>
                  <a:pt x="729754" y="1272735"/>
                  <a:pt x="778014" y="1131765"/>
                  <a:pt x="825004" y="1044135"/>
                </a:cubicBezTo>
                <a:cubicBezTo>
                  <a:pt x="871994" y="956505"/>
                  <a:pt x="931684" y="880305"/>
                  <a:pt x="985024" y="830775"/>
                </a:cubicBezTo>
                <a:cubicBezTo>
                  <a:pt x="1038364" y="781245"/>
                  <a:pt x="1098054" y="781245"/>
                  <a:pt x="1145044" y="746955"/>
                </a:cubicBezTo>
                <a:cubicBezTo>
                  <a:pt x="1192034" y="712665"/>
                  <a:pt x="1228864" y="693615"/>
                  <a:pt x="1266964" y="625035"/>
                </a:cubicBezTo>
                <a:cubicBezTo>
                  <a:pt x="1305064" y="556455"/>
                  <a:pt x="1359674" y="406595"/>
                  <a:pt x="1373644" y="335475"/>
                </a:cubicBezTo>
                <a:cubicBezTo>
                  <a:pt x="1387614" y="264355"/>
                  <a:pt x="1385074" y="236415"/>
                  <a:pt x="1350784" y="198315"/>
                </a:cubicBezTo>
                <a:cubicBezTo>
                  <a:pt x="1316494" y="160215"/>
                  <a:pt x="1245374" y="134815"/>
                  <a:pt x="1167904" y="106875"/>
                </a:cubicBezTo>
                <a:cubicBezTo>
                  <a:pt x="1090434" y="78935"/>
                  <a:pt x="981214" y="43375"/>
                  <a:pt x="885964" y="30675"/>
                </a:cubicBezTo>
                <a:cubicBezTo>
                  <a:pt x="790714" y="17975"/>
                  <a:pt x="675144" y="20515"/>
                  <a:pt x="596404" y="30675"/>
                </a:cubicBezTo>
                <a:cubicBezTo>
                  <a:pt x="517664" y="40835"/>
                  <a:pt x="449084" y="87825"/>
                  <a:pt x="413524" y="91635"/>
                </a:cubicBezTo>
                <a:cubicBezTo>
                  <a:pt x="377964" y="95445"/>
                  <a:pt x="408444" y="68775"/>
                  <a:pt x="383044" y="53535"/>
                </a:cubicBezTo>
                <a:cubicBezTo>
                  <a:pt x="357644" y="38295"/>
                  <a:pt x="310654" y="195"/>
                  <a:pt x="261124" y="195"/>
                </a:cubicBezTo>
                <a:cubicBezTo>
                  <a:pt x="211594" y="195"/>
                  <a:pt x="89674" y="-6155"/>
                  <a:pt x="47764" y="53535"/>
                </a:cubicBezTo>
                <a:close/>
              </a:path>
            </a:pathLst>
          </a:cu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N"/>
          </a:p>
        </p:txBody>
      </p:sp>
      <p:sp>
        <p:nvSpPr>
          <p:cNvPr id="19" name="Freeform 18"/>
          <p:cNvSpPr/>
          <p:nvPr/>
        </p:nvSpPr>
        <p:spPr>
          <a:xfrm>
            <a:off x="8399115" y="4685137"/>
            <a:ext cx="406841" cy="375545"/>
          </a:xfrm>
          <a:custGeom>
            <a:avLst/>
            <a:gdLst>
              <a:gd name="connsiteX0" fmla="*/ 85000 w 325448"/>
              <a:gd name="connsiteY0" fmla="*/ 295338 h 295443"/>
              <a:gd name="connsiteX1" fmla="*/ 1180 w 325448"/>
              <a:gd name="connsiteY1" fmla="*/ 135318 h 295443"/>
              <a:gd name="connsiteX2" fmla="*/ 54520 w 325448"/>
              <a:gd name="connsiteY2" fmla="*/ 5778 h 295443"/>
              <a:gd name="connsiteX3" fmla="*/ 290740 w 325448"/>
              <a:gd name="connsiteY3" fmla="*/ 36258 h 295443"/>
              <a:gd name="connsiteX4" fmla="*/ 305980 w 325448"/>
              <a:gd name="connsiteY4" fmla="*/ 158178 h 295443"/>
              <a:gd name="connsiteX5" fmla="*/ 85000 w 325448"/>
              <a:gd name="connsiteY5" fmla="*/ 295338 h 29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448" h="295443">
                <a:moveTo>
                  <a:pt x="85000" y="295338"/>
                </a:moveTo>
                <a:cubicBezTo>
                  <a:pt x="34200" y="291528"/>
                  <a:pt x="6260" y="183578"/>
                  <a:pt x="1180" y="135318"/>
                </a:cubicBezTo>
                <a:cubicBezTo>
                  <a:pt x="-3900" y="87058"/>
                  <a:pt x="6260" y="22288"/>
                  <a:pt x="54520" y="5778"/>
                </a:cubicBezTo>
                <a:cubicBezTo>
                  <a:pt x="102780" y="-10732"/>
                  <a:pt x="248830" y="10858"/>
                  <a:pt x="290740" y="36258"/>
                </a:cubicBezTo>
                <a:cubicBezTo>
                  <a:pt x="332650" y="61658"/>
                  <a:pt x="335190" y="117538"/>
                  <a:pt x="305980" y="158178"/>
                </a:cubicBezTo>
                <a:cubicBezTo>
                  <a:pt x="276770" y="198818"/>
                  <a:pt x="135800" y="299148"/>
                  <a:pt x="85000" y="295338"/>
                </a:cubicBez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Freeform 2"/>
          <p:cNvSpPr/>
          <p:nvPr/>
        </p:nvSpPr>
        <p:spPr>
          <a:xfrm>
            <a:off x="2438400" y="1447088"/>
            <a:ext cx="7010400" cy="3886912"/>
          </a:xfrm>
          <a:custGeom>
            <a:avLst/>
            <a:gdLst>
              <a:gd name="connsiteX0" fmla="*/ 2803432 w 5607898"/>
              <a:gd name="connsiteY0" fmla="*/ 368188 h 3059813"/>
              <a:gd name="connsiteX1" fmla="*/ 2811052 w 5607898"/>
              <a:gd name="connsiteY1" fmla="*/ 208168 h 3059813"/>
              <a:gd name="connsiteX2" fmla="*/ 2864392 w 5607898"/>
              <a:gd name="connsiteY2" fmla="*/ 40528 h 3059813"/>
              <a:gd name="connsiteX3" fmla="*/ 3115852 w 5607898"/>
              <a:gd name="connsiteY3" fmla="*/ 55768 h 3059813"/>
              <a:gd name="connsiteX4" fmla="*/ 3230152 w 5607898"/>
              <a:gd name="connsiteY4" fmla="*/ 124348 h 3059813"/>
              <a:gd name="connsiteX5" fmla="*/ 3451132 w 5607898"/>
              <a:gd name="connsiteY5" fmla="*/ 32908 h 3059813"/>
              <a:gd name="connsiteX6" fmla="*/ 3969292 w 5607898"/>
              <a:gd name="connsiteY6" fmla="*/ 124348 h 3059813"/>
              <a:gd name="connsiteX7" fmla="*/ 4426492 w 5607898"/>
              <a:gd name="connsiteY7" fmla="*/ 330088 h 3059813"/>
              <a:gd name="connsiteX8" fmla="*/ 4716052 w 5607898"/>
              <a:gd name="connsiteY8" fmla="*/ 421528 h 3059813"/>
              <a:gd name="connsiteX9" fmla="*/ 4952272 w 5607898"/>
              <a:gd name="connsiteY9" fmla="*/ 604408 h 3059813"/>
              <a:gd name="connsiteX10" fmla="*/ 5226592 w 5607898"/>
              <a:gd name="connsiteY10" fmla="*/ 825388 h 3059813"/>
              <a:gd name="connsiteX11" fmla="*/ 5516152 w 5607898"/>
              <a:gd name="connsiteY11" fmla="*/ 1328308 h 3059813"/>
              <a:gd name="connsiteX12" fmla="*/ 5607592 w 5607898"/>
              <a:gd name="connsiteY12" fmla="*/ 1823608 h 3059813"/>
              <a:gd name="connsiteX13" fmla="*/ 5493292 w 5607898"/>
              <a:gd name="connsiteY13" fmla="*/ 2273188 h 3059813"/>
              <a:gd name="connsiteX14" fmla="*/ 5173252 w 5607898"/>
              <a:gd name="connsiteY14" fmla="*/ 2631328 h 3059813"/>
              <a:gd name="connsiteX15" fmla="*/ 4830352 w 5607898"/>
              <a:gd name="connsiteY15" fmla="*/ 2898028 h 3059813"/>
              <a:gd name="connsiteX16" fmla="*/ 4472212 w 5607898"/>
              <a:gd name="connsiteY16" fmla="*/ 3019948 h 3059813"/>
              <a:gd name="connsiteX17" fmla="*/ 3954052 w 5607898"/>
              <a:gd name="connsiteY17" fmla="*/ 3035188 h 3059813"/>
              <a:gd name="connsiteX18" fmla="*/ 3473992 w 5607898"/>
              <a:gd name="connsiteY18" fmla="*/ 3027568 h 3059813"/>
              <a:gd name="connsiteX19" fmla="*/ 3222532 w 5607898"/>
              <a:gd name="connsiteY19" fmla="*/ 3058048 h 3059813"/>
              <a:gd name="connsiteX20" fmla="*/ 2986312 w 5607898"/>
              <a:gd name="connsiteY20" fmla="*/ 2966608 h 3059813"/>
              <a:gd name="connsiteX21" fmla="*/ 2910112 w 5607898"/>
              <a:gd name="connsiteY21" fmla="*/ 2677048 h 3059813"/>
              <a:gd name="connsiteX22" fmla="*/ 2872012 w 5607898"/>
              <a:gd name="connsiteY22" fmla="*/ 2334148 h 3059813"/>
              <a:gd name="connsiteX23" fmla="*/ 2856772 w 5607898"/>
              <a:gd name="connsiteY23" fmla="*/ 2036968 h 3059813"/>
              <a:gd name="connsiteX24" fmla="*/ 2772952 w 5607898"/>
              <a:gd name="connsiteY24" fmla="*/ 2059828 h 3059813"/>
              <a:gd name="connsiteX25" fmla="*/ 2780572 w 5607898"/>
              <a:gd name="connsiteY25" fmla="*/ 2227468 h 3059813"/>
              <a:gd name="connsiteX26" fmla="*/ 2780572 w 5607898"/>
              <a:gd name="connsiteY26" fmla="*/ 2608468 h 3059813"/>
              <a:gd name="connsiteX27" fmla="*/ 2750092 w 5607898"/>
              <a:gd name="connsiteY27" fmla="*/ 2821828 h 3059813"/>
              <a:gd name="connsiteX28" fmla="*/ 2643412 w 5607898"/>
              <a:gd name="connsiteY28" fmla="*/ 2981848 h 3059813"/>
              <a:gd name="connsiteX29" fmla="*/ 2346232 w 5607898"/>
              <a:gd name="connsiteY29" fmla="*/ 3042808 h 3059813"/>
              <a:gd name="connsiteX30" fmla="*/ 1942372 w 5607898"/>
              <a:gd name="connsiteY30" fmla="*/ 3035188 h 3059813"/>
              <a:gd name="connsiteX31" fmla="*/ 1287052 w 5607898"/>
              <a:gd name="connsiteY31" fmla="*/ 3019948 h 3059813"/>
              <a:gd name="connsiteX32" fmla="*/ 822232 w 5607898"/>
              <a:gd name="connsiteY32" fmla="*/ 2875168 h 3059813"/>
              <a:gd name="connsiteX33" fmla="*/ 265972 w 5607898"/>
              <a:gd name="connsiteY33" fmla="*/ 2478928 h 3059813"/>
              <a:gd name="connsiteX34" fmla="*/ 22132 w 5607898"/>
              <a:gd name="connsiteY34" fmla="*/ 2006488 h 3059813"/>
              <a:gd name="connsiteX35" fmla="*/ 44992 w 5607898"/>
              <a:gd name="connsiteY35" fmla="*/ 1434988 h 3059813"/>
              <a:gd name="connsiteX36" fmla="*/ 319312 w 5607898"/>
              <a:gd name="connsiteY36" fmla="*/ 954928 h 3059813"/>
              <a:gd name="connsiteX37" fmla="*/ 685072 w 5607898"/>
              <a:gd name="connsiteY37" fmla="*/ 596788 h 3059813"/>
              <a:gd name="connsiteX38" fmla="*/ 997492 w 5607898"/>
              <a:gd name="connsiteY38" fmla="*/ 421528 h 3059813"/>
              <a:gd name="connsiteX39" fmla="*/ 1340392 w 5607898"/>
              <a:gd name="connsiteY39" fmla="*/ 345328 h 3059813"/>
              <a:gd name="connsiteX40" fmla="*/ 1576612 w 5607898"/>
              <a:gd name="connsiteY40" fmla="*/ 170068 h 3059813"/>
              <a:gd name="connsiteX41" fmla="*/ 1904272 w 5607898"/>
              <a:gd name="connsiteY41" fmla="*/ 71008 h 3059813"/>
              <a:gd name="connsiteX42" fmla="*/ 2369092 w 5607898"/>
              <a:gd name="connsiteY42" fmla="*/ 109108 h 3059813"/>
              <a:gd name="connsiteX43" fmla="*/ 2475772 w 5607898"/>
              <a:gd name="connsiteY43" fmla="*/ 32908 h 3059813"/>
              <a:gd name="connsiteX44" fmla="*/ 2689132 w 5607898"/>
              <a:gd name="connsiteY44" fmla="*/ 10048 h 3059813"/>
              <a:gd name="connsiteX45" fmla="*/ 2780572 w 5607898"/>
              <a:gd name="connsiteY45" fmla="*/ 192928 h 3059813"/>
              <a:gd name="connsiteX46" fmla="*/ 2803432 w 5607898"/>
              <a:gd name="connsiteY46" fmla="*/ 368188 h 3059813"/>
              <a:gd name="connsiteX0" fmla="*/ 2803432 w 5607898"/>
              <a:gd name="connsiteY0" fmla="*/ 369748 h 3061373"/>
              <a:gd name="connsiteX1" fmla="*/ 2811052 w 5607898"/>
              <a:gd name="connsiteY1" fmla="*/ 209728 h 3061373"/>
              <a:gd name="connsiteX2" fmla="*/ 2864392 w 5607898"/>
              <a:gd name="connsiteY2" fmla="*/ 42088 h 3061373"/>
              <a:gd name="connsiteX3" fmla="*/ 3115852 w 5607898"/>
              <a:gd name="connsiteY3" fmla="*/ 57328 h 3061373"/>
              <a:gd name="connsiteX4" fmla="*/ 3230152 w 5607898"/>
              <a:gd name="connsiteY4" fmla="*/ 125908 h 3061373"/>
              <a:gd name="connsiteX5" fmla="*/ 3451132 w 5607898"/>
              <a:gd name="connsiteY5" fmla="*/ 34468 h 3061373"/>
              <a:gd name="connsiteX6" fmla="*/ 3969292 w 5607898"/>
              <a:gd name="connsiteY6" fmla="*/ 125908 h 3061373"/>
              <a:gd name="connsiteX7" fmla="*/ 4426492 w 5607898"/>
              <a:gd name="connsiteY7" fmla="*/ 331648 h 3061373"/>
              <a:gd name="connsiteX8" fmla="*/ 4716052 w 5607898"/>
              <a:gd name="connsiteY8" fmla="*/ 423088 h 3061373"/>
              <a:gd name="connsiteX9" fmla="*/ 4952272 w 5607898"/>
              <a:gd name="connsiteY9" fmla="*/ 605968 h 3061373"/>
              <a:gd name="connsiteX10" fmla="*/ 5226592 w 5607898"/>
              <a:gd name="connsiteY10" fmla="*/ 826948 h 3061373"/>
              <a:gd name="connsiteX11" fmla="*/ 5516152 w 5607898"/>
              <a:gd name="connsiteY11" fmla="*/ 1329868 h 3061373"/>
              <a:gd name="connsiteX12" fmla="*/ 5607592 w 5607898"/>
              <a:gd name="connsiteY12" fmla="*/ 1825168 h 3061373"/>
              <a:gd name="connsiteX13" fmla="*/ 5493292 w 5607898"/>
              <a:gd name="connsiteY13" fmla="*/ 2274748 h 3061373"/>
              <a:gd name="connsiteX14" fmla="*/ 5173252 w 5607898"/>
              <a:gd name="connsiteY14" fmla="*/ 2632888 h 3061373"/>
              <a:gd name="connsiteX15" fmla="*/ 4830352 w 5607898"/>
              <a:gd name="connsiteY15" fmla="*/ 2899588 h 3061373"/>
              <a:gd name="connsiteX16" fmla="*/ 4472212 w 5607898"/>
              <a:gd name="connsiteY16" fmla="*/ 3021508 h 3061373"/>
              <a:gd name="connsiteX17" fmla="*/ 3954052 w 5607898"/>
              <a:gd name="connsiteY17" fmla="*/ 3036748 h 3061373"/>
              <a:gd name="connsiteX18" fmla="*/ 3473992 w 5607898"/>
              <a:gd name="connsiteY18" fmla="*/ 3029128 h 3061373"/>
              <a:gd name="connsiteX19" fmla="*/ 3222532 w 5607898"/>
              <a:gd name="connsiteY19" fmla="*/ 3059608 h 3061373"/>
              <a:gd name="connsiteX20" fmla="*/ 2986312 w 5607898"/>
              <a:gd name="connsiteY20" fmla="*/ 2968168 h 3061373"/>
              <a:gd name="connsiteX21" fmla="*/ 2910112 w 5607898"/>
              <a:gd name="connsiteY21" fmla="*/ 2678608 h 3061373"/>
              <a:gd name="connsiteX22" fmla="*/ 2872012 w 5607898"/>
              <a:gd name="connsiteY22" fmla="*/ 2335708 h 3061373"/>
              <a:gd name="connsiteX23" fmla="*/ 2856772 w 5607898"/>
              <a:gd name="connsiteY23" fmla="*/ 2038528 h 3061373"/>
              <a:gd name="connsiteX24" fmla="*/ 2772952 w 5607898"/>
              <a:gd name="connsiteY24" fmla="*/ 2061388 h 3061373"/>
              <a:gd name="connsiteX25" fmla="*/ 2780572 w 5607898"/>
              <a:gd name="connsiteY25" fmla="*/ 2229028 h 3061373"/>
              <a:gd name="connsiteX26" fmla="*/ 2780572 w 5607898"/>
              <a:gd name="connsiteY26" fmla="*/ 2610028 h 3061373"/>
              <a:gd name="connsiteX27" fmla="*/ 2750092 w 5607898"/>
              <a:gd name="connsiteY27" fmla="*/ 2823388 h 3061373"/>
              <a:gd name="connsiteX28" fmla="*/ 2643412 w 5607898"/>
              <a:gd name="connsiteY28" fmla="*/ 2983408 h 3061373"/>
              <a:gd name="connsiteX29" fmla="*/ 2346232 w 5607898"/>
              <a:gd name="connsiteY29" fmla="*/ 3044368 h 3061373"/>
              <a:gd name="connsiteX30" fmla="*/ 1942372 w 5607898"/>
              <a:gd name="connsiteY30" fmla="*/ 3036748 h 3061373"/>
              <a:gd name="connsiteX31" fmla="*/ 1287052 w 5607898"/>
              <a:gd name="connsiteY31" fmla="*/ 3021508 h 3061373"/>
              <a:gd name="connsiteX32" fmla="*/ 822232 w 5607898"/>
              <a:gd name="connsiteY32" fmla="*/ 2876728 h 3061373"/>
              <a:gd name="connsiteX33" fmla="*/ 265972 w 5607898"/>
              <a:gd name="connsiteY33" fmla="*/ 2480488 h 3061373"/>
              <a:gd name="connsiteX34" fmla="*/ 22132 w 5607898"/>
              <a:gd name="connsiteY34" fmla="*/ 2008048 h 3061373"/>
              <a:gd name="connsiteX35" fmla="*/ 44992 w 5607898"/>
              <a:gd name="connsiteY35" fmla="*/ 1436548 h 3061373"/>
              <a:gd name="connsiteX36" fmla="*/ 319312 w 5607898"/>
              <a:gd name="connsiteY36" fmla="*/ 956488 h 3061373"/>
              <a:gd name="connsiteX37" fmla="*/ 685072 w 5607898"/>
              <a:gd name="connsiteY37" fmla="*/ 598348 h 3061373"/>
              <a:gd name="connsiteX38" fmla="*/ 997492 w 5607898"/>
              <a:gd name="connsiteY38" fmla="*/ 423088 h 3061373"/>
              <a:gd name="connsiteX39" fmla="*/ 1340392 w 5607898"/>
              <a:gd name="connsiteY39" fmla="*/ 346888 h 3061373"/>
              <a:gd name="connsiteX40" fmla="*/ 1576612 w 5607898"/>
              <a:gd name="connsiteY40" fmla="*/ 171628 h 3061373"/>
              <a:gd name="connsiteX41" fmla="*/ 1904272 w 5607898"/>
              <a:gd name="connsiteY41" fmla="*/ 72568 h 3061373"/>
              <a:gd name="connsiteX42" fmla="*/ 2369092 w 5607898"/>
              <a:gd name="connsiteY42" fmla="*/ 110668 h 3061373"/>
              <a:gd name="connsiteX43" fmla="*/ 2529112 w 5607898"/>
              <a:gd name="connsiteY43" fmla="*/ 26848 h 3061373"/>
              <a:gd name="connsiteX44" fmla="*/ 2689132 w 5607898"/>
              <a:gd name="connsiteY44" fmla="*/ 11608 h 3061373"/>
              <a:gd name="connsiteX45" fmla="*/ 2780572 w 5607898"/>
              <a:gd name="connsiteY45" fmla="*/ 194488 h 3061373"/>
              <a:gd name="connsiteX46" fmla="*/ 2803432 w 5607898"/>
              <a:gd name="connsiteY46" fmla="*/ 369748 h 3061373"/>
              <a:gd name="connsiteX0" fmla="*/ 2803432 w 5607898"/>
              <a:gd name="connsiteY0" fmla="*/ 368783 h 3060408"/>
              <a:gd name="connsiteX1" fmla="*/ 2811052 w 5607898"/>
              <a:gd name="connsiteY1" fmla="*/ 208763 h 3060408"/>
              <a:gd name="connsiteX2" fmla="*/ 2864392 w 5607898"/>
              <a:gd name="connsiteY2" fmla="*/ 41123 h 3060408"/>
              <a:gd name="connsiteX3" fmla="*/ 3115852 w 5607898"/>
              <a:gd name="connsiteY3" fmla="*/ 56363 h 3060408"/>
              <a:gd name="connsiteX4" fmla="*/ 3230152 w 5607898"/>
              <a:gd name="connsiteY4" fmla="*/ 124943 h 3060408"/>
              <a:gd name="connsiteX5" fmla="*/ 3451132 w 5607898"/>
              <a:gd name="connsiteY5" fmla="*/ 33503 h 3060408"/>
              <a:gd name="connsiteX6" fmla="*/ 3969292 w 5607898"/>
              <a:gd name="connsiteY6" fmla="*/ 124943 h 3060408"/>
              <a:gd name="connsiteX7" fmla="*/ 4426492 w 5607898"/>
              <a:gd name="connsiteY7" fmla="*/ 330683 h 3060408"/>
              <a:gd name="connsiteX8" fmla="*/ 4716052 w 5607898"/>
              <a:gd name="connsiteY8" fmla="*/ 422123 h 3060408"/>
              <a:gd name="connsiteX9" fmla="*/ 4952272 w 5607898"/>
              <a:gd name="connsiteY9" fmla="*/ 605003 h 3060408"/>
              <a:gd name="connsiteX10" fmla="*/ 5226592 w 5607898"/>
              <a:gd name="connsiteY10" fmla="*/ 825983 h 3060408"/>
              <a:gd name="connsiteX11" fmla="*/ 5516152 w 5607898"/>
              <a:gd name="connsiteY11" fmla="*/ 1328903 h 3060408"/>
              <a:gd name="connsiteX12" fmla="*/ 5607592 w 5607898"/>
              <a:gd name="connsiteY12" fmla="*/ 1824203 h 3060408"/>
              <a:gd name="connsiteX13" fmla="*/ 5493292 w 5607898"/>
              <a:gd name="connsiteY13" fmla="*/ 2273783 h 3060408"/>
              <a:gd name="connsiteX14" fmla="*/ 5173252 w 5607898"/>
              <a:gd name="connsiteY14" fmla="*/ 2631923 h 3060408"/>
              <a:gd name="connsiteX15" fmla="*/ 4830352 w 5607898"/>
              <a:gd name="connsiteY15" fmla="*/ 2898623 h 3060408"/>
              <a:gd name="connsiteX16" fmla="*/ 4472212 w 5607898"/>
              <a:gd name="connsiteY16" fmla="*/ 3020543 h 3060408"/>
              <a:gd name="connsiteX17" fmla="*/ 3954052 w 5607898"/>
              <a:gd name="connsiteY17" fmla="*/ 3035783 h 3060408"/>
              <a:gd name="connsiteX18" fmla="*/ 3473992 w 5607898"/>
              <a:gd name="connsiteY18" fmla="*/ 3028163 h 3060408"/>
              <a:gd name="connsiteX19" fmla="*/ 3222532 w 5607898"/>
              <a:gd name="connsiteY19" fmla="*/ 3058643 h 3060408"/>
              <a:gd name="connsiteX20" fmla="*/ 2986312 w 5607898"/>
              <a:gd name="connsiteY20" fmla="*/ 2967203 h 3060408"/>
              <a:gd name="connsiteX21" fmla="*/ 2910112 w 5607898"/>
              <a:gd name="connsiteY21" fmla="*/ 2677643 h 3060408"/>
              <a:gd name="connsiteX22" fmla="*/ 2872012 w 5607898"/>
              <a:gd name="connsiteY22" fmla="*/ 2334743 h 3060408"/>
              <a:gd name="connsiteX23" fmla="*/ 2856772 w 5607898"/>
              <a:gd name="connsiteY23" fmla="*/ 2037563 h 3060408"/>
              <a:gd name="connsiteX24" fmla="*/ 2772952 w 5607898"/>
              <a:gd name="connsiteY24" fmla="*/ 2060423 h 3060408"/>
              <a:gd name="connsiteX25" fmla="*/ 2780572 w 5607898"/>
              <a:gd name="connsiteY25" fmla="*/ 2228063 h 3060408"/>
              <a:gd name="connsiteX26" fmla="*/ 2780572 w 5607898"/>
              <a:gd name="connsiteY26" fmla="*/ 2609063 h 3060408"/>
              <a:gd name="connsiteX27" fmla="*/ 2750092 w 5607898"/>
              <a:gd name="connsiteY27" fmla="*/ 2822423 h 3060408"/>
              <a:gd name="connsiteX28" fmla="*/ 2643412 w 5607898"/>
              <a:gd name="connsiteY28" fmla="*/ 2982443 h 3060408"/>
              <a:gd name="connsiteX29" fmla="*/ 2346232 w 5607898"/>
              <a:gd name="connsiteY29" fmla="*/ 3043403 h 3060408"/>
              <a:gd name="connsiteX30" fmla="*/ 1942372 w 5607898"/>
              <a:gd name="connsiteY30" fmla="*/ 3035783 h 3060408"/>
              <a:gd name="connsiteX31" fmla="*/ 1287052 w 5607898"/>
              <a:gd name="connsiteY31" fmla="*/ 3020543 h 3060408"/>
              <a:gd name="connsiteX32" fmla="*/ 822232 w 5607898"/>
              <a:gd name="connsiteY32" fmla="*/ 2875763 h 3060408"/>
              <a:gd name="connsiteX33" fmla="*/ 265972 w 5607898"/>
              <a:gd name="connsiteY33" fmla="*/ 2479523 h 3060408"/>
              <a:gd name="connsiteX34" fmla="*/ 22132 w 5607898"/>
              <a:gd name="connsiteY34" fmla="*/ 2007083 h 3060408"/>
              <a:gd name="connsiteX35" fmla="*/ 44992 w 5607898"/>
              <a:gd name="connsiteY35" fmla="*/ 1435583 h 3060408"/>
              <a:gd name="connsiteX36" fmla="*/ 319312 w 5607898"/>
              <a:gd name="connsiteY36" fmla="*/ 955523 h 3060408"/>
              <a:gd name="connsiteX37" fmla="*/ 685072 w 5607898"/>
              <a:gd name="connsiteY37" fmla="*/ 597383 h 3060408"/>
              <a:gd name="connsiteX38" fmla="*/ 997492 w 5607898"/>
              <a:gd name="connsiteY38" fmla="*/ 422123 h 3060408"/>
              <a:gd name="connsiteX39" fmla="*/ 1340392 w 5607898"/>
              <a:gd name="connsiteY39" fmla="*/ 345923 h 3060408"/>
              <a:gd name="connsiteX40" fmla="*/ 1576612 w 5607898"/>
              <a:gd name="connsiteY40" fmla="*/ 170663 h 3060408"/>
              <a:gd name="connsiteX41" fmla="*/ 1904272 w 5607898"/>
              <a:gd name="connsiteY41" fmla="*/ 71603 h 3060408"/>
              <a:gd name="connsiteX42" fmla="*/ 2254792 w 5607898"/>
              <a:gd name="connsiteY42" fmla="*/ 79223 h 3060408"/>
              <a:gd name="connsiteX43" fmla="*/ 2529112 w 5607898"/>
              <a:gd name="connsiteY43" fmla="*/ 25883 h 3060408"/>
              <a:gd name="connsiteX44" fmla="*/ 2689132 w 5607898"/>
              <a:gd name="connsiteY44" fmla="*/ 10643 h 3060408"/>
              <a:gd name="connsiteX45" fmla="*/ 2780572 w 5607898"/>
              <a:gd name="connsiteY45" fmla="*/ 193523 h 3060408"/>
              <a:gd name="connsiteX46" fmla="*/ 2803432 w 5607898"/>
              <a:gd name="connsiteY46" fmla="*/ 368783 h 3060408"/>
              <a:gd name="connsiteX0" fmla="*/ 2803432 w 5607898"/>
              <a:gd name="connsiteY0" fmla="*/ 369495 h 3061120"/>
              <a:gd name="connsiteX1" fmla="*/ 2811052 w 5607898"/>
              <a:gd name="connsiteY1" fmla="*/ 209475 h 3061120"/>
              <a:gd name="connsiteX2" fmla="*/ 2864392 w 5607898"/>
              <a:gd name="connsiteY2" fmla="*/ 41835 h 3061120"/>
              <a:gd name="connsiteX3" fmla="*/ 3115852 w 5607898"/>
              <a:gd name="connsiteY3" fmla="*/ 57075 h 3061120"/>
              <a:gd name="connsiteX4" fmla="*/ 3230152 w 5607898"/>
              <a:gd name="connsiteY4" fmla="*/ 125655 h 3061120"/>
              <a:gd name="connsiteX5" fmla="*/ 3451132 w 5607898"/>
              <a:gd name="connsiteY5" fmla="*/ 34215 h 3061120"/>
              <a:gd name="connsiteX6" fmla="*/ 3969292 w 5607898"/>
              <a:gd name="connsiteY6" fmla="*/ 125655 h 3061120"/>
              <a:gd name="connsiteX7" fmla="*/ 4426492 w 5607898"/>
              <a:gd name="connsiteY7" fmla="*/ 331395 h 3061120"/>
              <a:gd name="connsiteX8" fmla="*/ 4716052 w 5607898"/>
              <a:gd name="connsiteY8" fmla="*/ 422835 h 3061120"/>
              <a:gd name="connsiteX9" fmla="*/ 4952272 w 5607898"/>
              <a:gd name="connsiteY9" fmla="*/ 605715 h 3061120"/>
              <a:gd name="connsiteX10" fmla="*/ 5226592 w 5607898"/>
              <a:gd name="connsiteY10" fmla="*/ 826695 h 3061120"/>
              <a:gd name="connsiteX11" fmla="*/ 5516152 w 5607898"/>
              <a:gd name="connsiteY11" fmla="*/ 1329615 h 3061120"/>
              <a:gd name="connsiteX12" fmla="*/ 5607592 w 5607898"/>
              <a:gd name="connsiteY12" fmla="*/ 1824915 h 3061120"/>
              <a:gd name="connsiteX13" fmla="*/ 5493292 w 5607898"/>
              <a:gd name="connsiteY13" fmla="*/ 2274495 h 3061120"/>
              <a:gd name="connsiteX14" fmla="*/ 5173252 w 5607898"/>
              <a:gd name="connsiteY14" fmla="*/ 2632635 h 3061120"/>
              <a:gd name="connsiteX15" fmla="*/ 4830352 w 5607898"/>
              <a:gd name="connsiteY15" fmla="*/ 2899335 h 3061120"/>
              <a:gd name="connsiteX16" fmla="*/ 4472212 w 5607898"/>
              <a:gd name="connsiteY16" fmla="*/ 3021255 h 3061120"/>
              <a:gd name="connsiteX17" fmla="*/ 3954052 w 5607898"/>
              <a:gd name="connsiteY17" fmla="*/ 3036495 h 3061120"/>
              <a:gd name="connsiteX18" fmla="*/ 3473992 w 5607898"/>
              <a:gd name="connsiteY18" fmla="*/ 3028875 h 3061120"/>
              <a:gd name="connsiteX19" fmla="*/ 3222532 w 5607898"/>
              <a:gd name="connsiteY19" fmla="*/ 3059355 h 3061120"/>
              <a:gd name="connsiteX20" fmla="*/ 2986312 w 5607898"/>
              <a:gd name="connsiteY20" fmla="*/ 2967915 h 3061120"/>
              <a:gd name="connsiteX21" fmla="*/ 2910112 w 5607898"/>
              <a:gd name="connsiteY21" fmla="*/ 2678355 h 3061120"/>
              <a:gd name="connsiteX22" fmla="*/ 2872012 w 5607898"/>
              <a:gd name="connsiteY22" fmla="*/ 2335455 h 3061120"/>
              <a:gd name="connsiteX23" fmla="*/ 2856772 w 5607898"/>
              <a:gd name="connsiteY23" fmla="*/ 2038275 h 3061120"/>
              <a:gd name="connsiteX24" fmla="*/ 2772952 w 5607898"/>
              <a:gd name="connsiteY24" fmla="*/ 2061135 h 3061120"/>
              <a:gd name="connsiteX25" fmla="*/ 2780572 w 5607898"/>
              <a:gd name="connsiteY25" fmla="*/ 2228775 h 3061120"/>
              <a:gd name="connsiteX26" fmla="*/ 2780572 w 5607898"/>
              <a:gd name="connsiteY26" fmla="*/ 2609775 h 3061120"/>
              <a:gd name="connsiteX27" fmla="*/ 2750092 w 5607898"/>
              <a:gd name="connsiteY27" fmla="*/ 2823135 h 3061120"/>
              <a:gd name="connsiteX28" fmla="*/ 2643412 w 5607898"/>
              <a:gd name="connsiteY28" fmla="*/ 2983155 h 3061120"/>
              <a:gd name="connsiteX29" fmla="*/ 2346232 w 5607898"/>
              <a:gd name="connsiteY29" fmla="*/ 3044115 h 3061120"/>
              <a:gd name="connsiteX30" fmla="*/ 1942372 w 5607898"/>
              <a:gd name="connsiteY30" fmla="*/ 3036495 h 3061120"/>
              <a:gd name="connsiteX31" fmla="*/ 1287052 w 5607898"/>
              <a:gd name="connsiteY31" fmla="*/ 3021255 h 3061120"/>
              <a:gd name="connsiteX32" fmla="*/ 822232 w 5607898"/>
              <a:gd name="connsiteY32" fmla="*/ 2876475 h 3061120"/>
              <a:gd name="connsiteX33" fmla="*/ 265972 w 5607898"/>
              <a:gd name="connsiteY33" fmla="*/ 2480235 h 3061120"/>
              <a:gd name="connsiteX34" fmla="*/ 22132 w 5607898"/>
              <a:gd name="connsiteY34" fmla="*/ 2007795 h 3061120"/>
              <a:gd name="connsiteX35" fmla="*/ 44992 w 5607898"/>
              <a:gd name="connsiteY35" fmla="*/ 1436295 h 3061120"/>
              <a:gd name="connsiteX36" fmla="*/ 319312 w 5607898"/>
              <a:gd name="connsiteY36" fmla="*/ 956235 h 3061120"/>
              <a:gd name="connsiteX37" fmla="*/ 685072 w 5607898"/>
              <a:gd name="connsiteY37" fmla="*/ 598095 h 3061120"/>
              <a:gd name="connsiteX38" fmla="*/ 997492 w 5607898"/>
              <a:gd name="connsiteY38" fmla="*/ 422835 h 3061120"/>
              <a:gd name="connsiteX39" fmla="*/ 1340392 w 5607898"/>
              <a:gd name="connsiteY39" fmla="*/ 346635 h 3061120"/>
              <a:gd name="connsiteX40" fmla="*/ 1576612 w 5607898"/>
              <a:gd name="connsiteY40" fmla="*/ 171375 h 3061120"/>
              <a:gd name="connsiteX41" fmla="*/ 1904272 w 5607898"/>
              <a:gd name="connsiteY41" fmla="*/ 72315 h 3061120"/>
              <a:gd name="connsiteX42" fmla="*/ 2285272 w 5607898"/>
              <a:gd name="connsiteY42" fmla="*/ 102795 h 3061120"/>
              <a:gd name="connsiteX43" fmla="*/ 2529112 w 5607898"/>
              <a:gd name="connsiteY43" fmla="*/ 26595 h 3061120"/>
              <a:gd name="connsiteX44" fmla="*/ 2689132 w 5607898"/>
              <a:gd name="connsiteY44" fmla="*/ 11355 h 3061120"/>
              <a:gd name="connsiteX45" fmla="*/ 2780572 w 5607898"/>
              <a:gd name="connsiteY45" fmla="*/ 194235 h 3061120"/>
              <a:gd name="connsiteX46" fmla="*/ 2803432 w 5607898"/>
              <a:gd name="connsiteY46" fmla="*/ 369495 h 3061120"/>
              <a:gd name="connsiteX0" fmla="*/ 2803432 w 5607898"/>
              <a:gd name="connsiteY0" fmla="*/ 369495 h 3061120"/>
              <a:gd name="connsiteX1" fmla="*/ 2811052 w 5607898"/>
              <a:gd name="connsiteY1" fmla="*/ 209475 h 3061120"/>
              <a:gd name="connsiteX2" fmla="*/ 2864392 w 5607898"/>
              <a:gd name="connsiteY2" fmla="*/ 41835 h 3061120"/>
              <a:gd name="connsiteX3" fmla="*/ 3115852 w 5607898"/>
              <a:gd name="connsiteY3" fmla="*/ 57075 h 3061120"/>
              <a:gd name="connsiteX4" fmla="*/ 3230152 w 5607898"/>
              <a:gd name="connsiteY4" fmla="*/ 125655 h 3061120"/>
              <a:gd name="connsiteX5" fmla="*/ 3451132 w 5607898"/>
              <a:gd name="connsiteY5" fmla="*/ 34215 h 3061120"/>
              <a:gd name="connsiteX6" fmla="*/ 3969292 w 5607898"/>
              <a:gd name="connsiteY6" fmla="*/ 125655 h 3061120"/>
              <a:gd name="connsiteX7" fmla="*/ 4426492 w 5607898"/>
              <a:gd name="connsiteY7" fmla="*/ 331395 h 3061120"/>
              <a:gd name="connsiteX8" fmla="*/ 4716052 w 5607898"/>
              <a:gd name="connsiteY8" fmla="*/ 422835 h 3061120"/>
              <a:gd name="connsiteX9" fmla="*/ 4952272 w 5607898"/>
              <a:gd name="connsiteY9" fmla="*/ 605715 h 3061120"/>
              <a:gd name="connsiteX10" fmla="*/ 5226592 w 5607898"/>
              <a:gd name="connsiteY10" fmla="*/ 826695 h 3061120"/>
              <a:gd name="connsiteX11" fmla="*/ 5516152 w 5607898"/>
              <a:gd name="connsiteY11" fmla="*/ 1329615 h 3061120"/>
              <a:gd name="connsiteX12" fmla="*/ 5607592 w 5607898"/>
              <a:gd name="connsiteY12" fmla="*/ 1824915 h 3061120"/>
              <a:gd name="connsiteX13" fmla="*/ 5493292 w 5607898"/>
              <a:gd name="connsiteY13" fmla="*/ 2274495 h 3061120"/>
              <a:gd name="connsiteX14" fmla="*/ 5173252 w 5607898"/>
              <a:gd name="connsiteY14" fmla="*/ 2632635 h 3061120"/>
              <a:gd name="connsiteX15" fmla="*/ 4830352 w 5607898"/>
              <a:gd name="connsiteY15" fmla="*/ 2899335 h 3061120"/>
              <a:gd name="connsiteX16" fmla="*/ 4472212 w 5607898"/>
              <a:gd name="connsiteY16" fmla="*/ 3021255 h 3061120"/>
              <a:gd name="connsiteX17" fmla="*/ 3954052 w 5607898"/>
              <a:gd name="connsiteY17" fmla="*/ 3036495 h 3061120"/>
              <a:gd name="connsiteX18" fmla="*/ 3473992 w 5607898"/>
              <a:gd name="connsiteY18" fmla="*/ 3028875 h 3061120"/>
              <a:gd name="connsiteX19" fmla="*/ 3222532 w 5607898"/>
              <a:gd name="connsiteY19" fmla="*/ 3059355 h 3061120"/>
              <a:gd name="connsiteX20" fmla="*/ 2986312 w 5607898"/>
              <a:gd name="connsiteY20" fmla="*/ 2967915 h 3061120"/>
              <a:gd name="connsiteX21" fmla="*/ 2910112 w 5607898"/>
              <a:gd name="connsiteY21" fmla="*/ 2678355 h 3061120"/>
              <a:gd name="connsiteX22" fmla="*/ 2872012 w 5607898"/>
              <a:gd name="connsiteY22" fmla="*/ 2335455 h 3061120"/>
              <a:gd name="connsiteX23" fmla="*/ 2856772 w 5607898"/>
              <a:gd name="connsiteY23" fmla="*/ 2038275 h 3061120"/>
              <a:gd name="connsiteX24" fmla="*/ 2772952 w 5607898"/>
              <a:gd name="connsiteY24" fmla="*/ 2061135 h 3061120"/>
              <a:gd name="connsiteX25" fmla="*/ 2780572 w 5607898"/>
              <a:gd name="connsiteY25" fmla="*/ 2228775 h 3061120"/>
              <a:gd name="connsiteX26" fmla="*/ 2780572 w 5607898"/>
              <a:gd name="connsiteY26" fmla="*/ 2609775 h 3061120"/>
              <a:gd name="connsiteX27" fmla="*/ 2750092 w 5607898"/>
              <a:gd name="connsiteY27" fmla="*/ 2823135 h 3061120"/>
              <a:gd name="connsiteX28" fmla="*/ 2643412 w 5607898"/>
              <a:gd name="connsiteY28" fmla="*/ 2983155 h 3061120"/>
              <a:gd name="connsiteX29" fmla="*/ 2346232 w 5607898"/>
              <a:gd name="connsiteY29" fmla="*/ 3044115 h 3061120"/>
              <a:gd name="connsiteX30" fmla="*/ 1942372 w 5607898"/>
              <a:gd name="connsiteY30" fmla="*/ 3036495 h 3061120"/>
              <a:gd name="connsiteX31" fmla="*/ 1287052 w 5607898"/>
              <a:gd name="connsiteY31" fmla="*/ 3021255 h 3061120"/>
              <a:gd name="connsiteX32" fmla="*/ 822232 w 5607898"/>
              <a:gd name="connsiteY32" fmla="*/ 2876475 h 3061120"/>
              <a:gd name="connsiteX33" fmla="*/ 265972 w 5607898"/>
              <a:gd name="connsiteY33" fmla="*/ 2480235 h 3061120"/>
              <a:gd name="connsiteX34" fmla="*/ 22132 w 5607898"/>
              <a:gd name="connsiteY34" fmla="*/ 2007795 h 3061120"/>
              <a:gd name="connsiteX35" fmla="*/ 44992 w 5607898"/>
              <a:gd name="connsiteY35" fmla="*/ 1436295 h 3061120"/>
              <a:gd name="connsiteX36" fmla="*/ 319312 w 5607898"/>
              <a:gd name="connsiteY36" fmla="*/ 956235 h 3061120"/>
              <a:gd name="connsiteX37" fmla="*/ 685072 w 5607898"/>
              <a:gd name="connsiteY37" fmla="*/ 598095 h 3061120"/>
              <a:gd name="connsiteX38" fmla="*/ 997492 w 5607898"/>
              <a:gd name="connsiteY38" fmla="*/ 422835 h 3061120"/>
              <a:gd name="connsiteX39" fmla="*/ 1340392 w 5607898"/>
              <a:gd name="connsiteY39" fmla="*/ 346635 h 3061120"/>
              <a:gd name="connsiteX40" fmla="*/ 1576612 w 5607898"/>
              <a:gd name="connsiteY40" fmla="*/ 171375 h 3061120"/>
              <a:gd name="connsiteX41" fmla="*/ 1904272 w 5607898"/>
              <a:gd name="connsiteY41" fmla="*/ 72315 h 3061120"/>
              <a:gd name="connsiteX42" fmla="*/ 2285272 w 5607898"/>
              <a:gd name="connsiteY42" fmla="*/ 102795 h 3061120"/>
              <a:gd name="connsiteX43" fmla="*/ 2529112 w 5607898"/>
              <a:gd name="connsiteY43" fmla="*/ 26595 h 3061120"/>
              <a:gd name="connsiteX44" fmla="*/ 2689132 w 5607898"/>
              <a:gd name="connsiteY44" fmla="*/ 11355 h 3061120"/>
              <a:gd name="connsiteX45" fmla="*/ 2780572 w 5607898"/>
              <a:gd name="connsiteY45" fmla="*/ 194235 h 3061120"/>
              <a:gd name="connsiteX46" fmla="*/ 2803432 w 5607898"/>
              <a:gd name="connsiteY46" fmla="*/ 369495 h 3061120"/>
              <a:gd name="connsiteX0" fmla="*/ 2803432 w 5607898"/>
              <a:gd name="connsiteY0" fmla="*/ 369495 h 3061120"/>
              <a:gd name="connsiteX1" fmla="*/ 2811052 w 5607898"/>
              <a:gd name="connsiteY1" fmla="*/ 209475 h 3061120"/>
              <a:gd name="connsiteX2" fmla="*/ 2864392 w 5607898"/>
              <a:gd name="connsiteY2" fmla="*/ 41835 h 3061120"/>
              <a:gd name="connsiteX3" fmla="*/ 3115852 w 5607898"/>
              <a:gd name="connsiteY3" fmla="*/ 57075 h 3061120"/>
              <a:gd name="connsiteX4" fmla="*/ 3230152 w 5607898"/>
              <a:gd name="connsiteY4" fmla="*/ 125655 h 3061120"/>
              <a:gd name="connsiteX5" fmla="*/ 3451132 w 5607898"/>
              <a:gd name="connsiteY5" fmla="*/ 34215 h 3061120"/>
              <a:gd name="connsiteX6" fmla="*/ 3969292 w 5607898"/>
              <a:gd name="connsiteY6" fmla="*/ 125655 h 3061120"/>
              <a:gd name="connsiteX7" fmla="*/ 4426492 w 5607898"/>
              <a:gd name="connsiteY7" fmla="*/ 331395 h 3061120"/>
              <a:gd name="connsiteX8" fmla="*/ 4716052 w 5607898"/>
              <a:gd name="connsiteY8" fmla="*/ 422835 h 3061120"/>
              <a:gd name="connsiteX9" fmla="*/ 4952272 w 5607898"/>
              <a:gd name="connsiteY9" fmla="*/ 605715 h 3061120"/>
              <a:gd name="connsiteX10" fmla="*/ 5226592 w 5607898"/>
              <a:gd name="connsiteY10" fmla="*/ 826695 h 3061120"/>
              <a:gd name="connsiteX11" fmla="*/ 5516152 w 5607898"/>
              <a:gd name="connsiteY11" fmla="*/ 1329615 h 3061120"/>
              <a:gd name="connsiteX12" fmla="*/ 5607592 w 5607898"/>
              <a:gd name="connsiteY12" fmla="*/ 1824915 h 3061120"/>
              <a:gd name="connsiteX13" fmla="*/ 5493292 w 5607898"/>
              <a:gd name="connsiteY13" fmla="*/ 2274495 h 3061120"/>
              <a:gd name="connsiteX14" fmla="*/ 5173252 w 5607898"/>
              <a:gd name="connsiteY14" fmla="*/ 2632635 h 3061120"/>
              <a:gd name="connsiteX15" fmla="*/ 4830352 w 5607898"/>
              <a:gd name="connsiteY15" fmla="*/ 2899335 h 3061120"/>
              <a:gd name="connsiteX16" fmla="*/ 4472212 w 5607898"/>
              <a:gd name="connsiteY16" fmla="*/ 3021255 h 3061120"/>
              <a:gd name="connsiteX17" fmla="*/ 3954052 w 5607898"/>
              <a:gd name="connsiteY17" fmla="*/ 3036495 h 3061120"/>
              <a:gd name="connsiteX18" fmla="*/ 3473992 w 5607898"/>
              <a:gd name="connsiteY18" fmla="*/ 3028875 h 3061120"/>
              <a:gd name="connsiteX19" fmla="*/ 3222532 w 5607898"/>
              <a:gd name="connsiteY19" fmla="*/ 3059355 h 3061120"/>
              <a:gd name="connsiteX20" fmla="*/ 2986312 w 5607898"/>
              <a:gd name="connsiteY20" fmla="*/ 2967915 h 3061120"/>
              <a:gd name="connsiteX21" fmla="*/ 2910112 w 5607898"/>
              <a:gd name="connsiteY21" fmla="*/ 2678355 h 3061120"/>
              <a:gd name="connsiteX22" fmla="*/ 2872012 w 5607898"/>
              <a:gd name="connsiteY22" fmla="*/ 2335455 h 3061120"/>
              <a:gd name="connsiteX23" fmla="*/ 2856772 w 5607898"/>
              <a:gd name="connsiteY23" fmla="*/ 2038275 h 3061120"/>
              <a:gd name="connsiteX24" fmla="*/ 2772952 w 5607898"/>
              <a:gd name="connsiteY24" fmla="*/ 2061135 h 3061120"/>
              <a:gd name="connsiteX25" fmla="*/ 2780572 w 5607898"/>
              <a:gd name="connsiteY25" fmla="*/ 2228775 h 3061120"/>
              <a:gd name="connsiteX26" fmla="*/ 2780572 w 5607898"/>
              <a:gd name="connsiteY26" fmla="*/ 2609775 h 3061120"/>
              <a:gd name="connsiteX27" fmla="*/ 2750092 w 5607898"/>
              <a:gd name="connsiteY27" fmla="*/ 2823135 h 3061120"/>
              <a:gd name="connsiteX28" fmla="*/ 2643412 w 5607898"/>
              <a:gd name="connsiteY28" fmla="*/ 2983155 h 3061120"/>
              <a:gd name="connsiteX29" fmla="*/ 2346232 w 5607898"/>
              <a:gd name="connsiteY29" fmla="*/ 3044115 h 3061120"/>
              <a:gd name="connsiteX30" fmla="*/ 1942372 w 5607898"/>
              <a:gd name="connsiteY30" fmla="*/ 3036495 h 3061120"/>
              <a:gd name="connsiteX31" fmla="*/ 1287052 w 5607898"/>
              <a:gd name="connsiteY31" fmla="*/ 3021255 h 3061120"/>
              <a:gd name="connsiteX32" fmla="*/ 822232 w 5607898"/>
              <a:gd name="connsiteY32" fmla="*/ 2876475 h 3061120"/>
              <a:gd name="connsiteX33" fmla="*/ 265972 w 5607898"/>
              <a:gd name="connsiteY33" fmla="*/ 2480235 h 3061120"/>
              <a:gd name="connsiteX34" fmla="*/ 22132 w 5607898"/>
              <a:gd name="connsiteY34" fmla="*/ 2007795 h 3061120"/>
              <a:gd name="connsiteX35" fmla="*/ 44992 w 5607898"/>
              <a:gd name="connsiteY35" fmla="*/ 1436295 h 3061120"/>
              <a:gd name="connsiteX36" fmla="*/ 319312 w 5607898"/>
              <a:gd name="connsiteY36" fmla="*/ 956235 h 3061120"/>
              <a:gd name="connsiteX37" fmla="*/ 685072 w 5607898"/>
              <a:gd name="connsiteY37" fmla="*/ 598095 h 3061120"/>
              <a:gd name="connsiteX38" fmla="*/ 997492 w 5607898"/>
              <a:gd name="connsiteY38" fmla="*/ 422835 h 3061120"/>
              <a:gd name="connsiteX39" fmla="*/ 1340392 w 5607898"/>
              <a:gd name="connsiteY39" fmla="*/ 346635 h 3061120"/>
              <a:gd name="connsiteX40" fmla="*/ 1576612 w 5607898"/>
              <a:gd name="connsiteY40" fmla="*/ 171375 h 3061120"/>
              <a:gd name="connsiteX41" fmla="*/ 1904272 w 5607898"/>
              <a:gd name="connsiteY41" fmla="*/ 72315 h 3061120"/>
              <a:gd name="connsiteX42" fmla="*/ 2292892 w 5607898"/>
              <a:gd name="connsiteY42" fmla="*/ 102795 h 3061120"/>
              <a:gd name="connsiteX43" fmla="*/ 2529112 w 5607898"/>
              <a:gd name="connsiteY43" fmla="*/ 26595 h 3061120"/>
              <a:gd name="connsiteX44" fmla="*/ 2689132 w 5607898"/>
              <a:gd name="connsiteY44" fmla="*/ 11355 h 3061120"/>
              <a:gd name="connsiteX45" fmla="*/ 2780572 w 5607898"/>
              <a:gd name="connsiteY45" fmla="*/ 194235 h 3061120"/>
              <a:gd name="connsiteX46" fmla="*/ 2803432 w 5607898"/>
              <a:gd name="connsiteY46" fmla="*/ 369495 h 3061120"/>
              <a:gd name="connsiteX0" fmla="*/ 2803432 w 5607898"/>
              <a:gd name="connsiteY0" fmla="*/ 366818 h 3058443"/>
              <a:gd name="connsiteX1" fmla="*/ 2811052 w 5607898"/>
              <a:gd name="connsiteY1" fmla="*/ 206798 h 3058443"/>
              <a:gd name="connsiteX2" fmla="*/ 2864392 w 5607898"/>
              <a:gd name="connsiteY2" fmla="*/ 39158 h 3058443"/>
              <a:gd name="connsiteX3" fmla="*/ 3115852 w 5607898"/>
              <a:gd name="connsiteY3" fmla="*/ 54398 h 3058443"/>
              <a:gd name="connsiteX4" fmla="*/ 3230152 w 5607898"/>
              <a:gd name="connsiteY4" fmla="*/ 122978 h 3058443"/>
              <a:gd name="connsiteX5" fmla="*/ 3451132 w 5607898"/>
              <a:gd name="connsiteY5" fmla="*/ 31538 h 3058443"/>
              <a:gd name="connsiteX6" fmla="*/ 3969292 w 5607898"/>
              <a:gd name="connsiteY6" fmla="*/ 122978 h 3058443"/>
              <a:gd name="connsiteX7" fmla="*/ 4426492 w 5607898"/>
              <a:gd name="connsiteY7" fmla="*/ 328718 h 3058443"/>
              <a:gd name="connsiteX8" fmla="*/ 4716052 w 5607898"/>
              <a:gd name="connsiteY8" fmla="*/ 420158 h 3058443"/>
              <a:gd name="connsiteX9" fmla="*/ 4952272 w 5607898"/>
              <a:gd name="connsiteY9" fmla="*/ 603038 h 3058443"/>
              <a:gd name="connsiteX10" fmla="*/ 5226592 w 5607898"/>
              <a:gd name="connsiteY10" fmla="*/ 824018 h 3058443"/>
              <a:gd name="connsiteX11" fmla="*/ 5516152 w 5607898"/>
              <a:gd name="connsiteY11" fmla="*/ 1326938 h 3058443"/>
              <a:gd name="connsiteX12" fmla="*/ 5607592 w 5607898"/>
              <a:gd name="connsiteY12" fmla="*/ 1822238 h 3058443"/>
              <a:gd name="connsiteX13" fmla="*/ 5493292 w 5607898"/>
              <a:gd name="connsiteY13" fmla="*/ 2271818 h 3058443"/>
              <a:gd name="connsiteX14" fmla="*/ 5173252 w 5607898"/>
              <a:gd name="connsiteY14" fmla="*/ 2629958 h 3058443"/>
              <a:gd name="connsiteX15" fmla="*/ 4830352 w 5607898"/>
              <a:gd name="connsiteY15" fmla="*/ 2896658 h 3058443"/>
              <a:gd name="connsiteX16" fmla="*/ 4472212 w 5607898"/>
              <a:gd name="connsiteY16" fmla="*/ 3018578 h 3058443"/>
              <a:gd name="connsiteX17" fmla="*/ 3954052 w 5607898"/>
              <a:gd name="connsiteY17" fmla="*/ 3033818 h 3058443"/>
              <a:gd name="connsiteX18" fmla="*/ 3473992 w 5607898"/>
              <a:gd name="connsiteY18" fmla="*/ 3026198 h 3058443"/>
              <a:gd name="connsiteX19" fmla="*/ 3222532 w 5607898"/>
              <a:gd name="connsiteY19" fmla="*/ 3056678 h 3058443"/>
              <a:gd name="connsiteX20" fmla="*/ 2986312 w 5607898"/>
              <a:gd name="connsiteY20" fmla="*/ 2965238 h 3058443"/>
              <a:gd name="connsiteX21" fmla="*/ 2910112 w 5607898"/>
              <a:gd name="connsiteY21" fmla="*/ 2675678 h 3058443"/>
              <a:gd name="connsiteX22" fmla="*/ 2872012 w 5607898"/>
              <a:gd name="connsiteY22" fmla="*/ 2332778 h 3058443"/>
              <a:gd name="connsiteX23" fmla="*/ 2856772 w 5607898"/>
              <a:gd name="connsiteY23" fmla="*/ 2035598 h 3058443"/>
              <a:gd name="connsiteX24" fmla="*/ 2772952 w 5607898"/>
              <a:gd name="connsiteY24" fmla="*/ 2058458 h 3058443"/>
              <a:gd name="connsiteX25" fmla="*/ 2780572 w 5607898"/>
              <a:gd name="connsiteY25" fmla="*/ 2226098 h 3058443"/>
              <a:gd name="connsiteX26" fmla="*/ 2780572 w 5607898"/>
              <a:gd name="connsiteY26" fmla="*/ 2607098 h 3058443"/>
              <a:gd name="connsiteX27" fmla="*/ 2750092 w 5607898"/>
              <a:gd name="connsiteY27" fmla="*/ 2820458 h 3058443"/>
              <a:gd name="connsiteX28" fmla="*/ 2643412 w 5607898"/>
              <a:gd name="connsiteY28" fmla="*/ 2980478 h 3058443"/>
              <a:gd name="connsiteX29" fmla="*/ 2346232 w 5607898"/>
              <a:gd name="connsiteY29" fmla="*/ 3041438 h 3058443"/>
              <a:gd name="connsiteX30" fmla="*/ 1942372 w 5607898"/>
              <a:gd name="connsiteY30" fmla="*/ 3033818 h 3058443"/>
              <a:gd name="connsiteX31" fmla="*/ 1287052 w 5607898"/>
              <a:gd name="connsiteY31" fmla="*/ 3018578 h 3058443"/>
              <a:gd name="connsiteX32" fmla="*/ 822232 w 5607898"/>
              <a:gd name="connsiteY32" fmla="*/ 2873798 h 3058443"/>
              <a:gd name="connsiteX33" fmla="*/ 265972 w 5607898"/>
              <a:gd name="connsiteY33" fmla="*/ 2477558 h 3058443"/>
              <a:gd name="connsiteX34" fmla="*/ 22132 w 5607898"/>
              <a:gd name="connsiteY34" fmla="*/ 2005118 h 3058443"/>
              <a:gd name="connsiteX35" fmla="*/ 44992 w 5607898"/>
              <a:gd name="connsiteY35" fmla="*/ 1433618 h 3058443"/>
              <a:gd name="connsiteX36" fmla="*/ 319312 w 5607898"/>
              <a:gd name="connsiteY36" fmla="*/ 953558 h 3058443"/>
              <a:gd name="connsiteX37" fmla="*/ 685072 w 5607898"/>
              <a:gd name="connsiteY37" fmla="*/ 595418 h 3058443"/>
              <a:gd name="connsiteX38" fmla="*/ 997492 w 5607898"/>
              <a:gd name="connsiteY38" fmla="*/ 420158 h 3058443"/>
              <a:gd name="connsiteX39" fmla="*/ 1340392 w 5607898"/>
              <a:gd name="connsiteY39" fmla="*/ 343958 h 3058443"/>
              <a:gd name="connsiteX40" fmla="*/ 1576612 w 5607898"/>
              <a:gd name="connsiteY40" fmla="*/ 168698 h 3058443"/>
              <a:gd name="connsiteX41" fmla="*/ 1904272 w 5607898"/>
              <a:gd name="connsiteY41" fmla="*/ 69638 h 3058443"/>
              <a:gd name="connsiteX42" fmla="*/ 2292892 w 5607898"/>
              <a:gd name="connsiteY42" fmla="*/ 100118 h 3058443"/>
              <a:gd name="connsiteX43" fmla="*/ 2491012 w 5607898"/>
              <a:gd name="connsiteY43" fmla="*/ 39158 h 3058443"/>
              <a:gd name="connsiteX44" fmla="*/ 2689132 w 5607898"/>
              <a:gd name="connsiteY44" fmla="*/ 8678 h 3058443"/>
              <a:gd name="connsiteX45" fmla="*/ 2780572 w 5607898"/>
              <a:gd name="connsiteY45" fmla="*/ 191558 h 3058443"/>
              <a:gd name="connsiteX46" fmla="*/ 2803432 w 5607898"/>
              <a:gd name="connsiteY46" fmla="*/ 366818 h 3058443"/>
              <a:gd name="connsiteX0" fmla="*/ 2803432 w 5607898"/>
              <a:gd name="connsiteY0" fmla="*/ 374305 h 3065930"/>
              <a:gd name="connsiteX1" fmla="*/ 2811052 w 5607898"/>
              <a:gd name="connsiteY1" fmla="*/ 214285 h 3065930"/>
              <a:gd name="connsiteX2" fmla="*/ 2864392 w 5607898"/>
              <a:gd name="connsiteY2" fmla="*/ 46645 h 3065930"/>
              <a:gd name="connsiteX3" fmla="*/ 3115852 w 5607898"/>
              <a:gd name="connsiteY3" fmla="*/ 61885 h 3065930"/>
              <a:gd name="connsiteX4" fmla="*/ 3230152 w 5607898"/>
              <a:gd name="connsiteY4" fmla="*/ 130465 h 3065930"/>
              <a:gd name="connsiteX5" fmla="*/ 3451132 w 5607898"/>
              <a:gd name="connsiteY5" fmla="*/ 39025 h 3065930"/>
              <a:gd name="connsiteX6" fmla="*/ 3969292 w 5607898"/>
              <a:gd name="connsiteY6" fmla="*/ 130465 h 3065930"/>
              <a:gd name="connsiteX7" fmla="*/ 4426492 w 5607898"/>
              <a:gd name="connsiteY7" fmla="*/ 336205 h 3065930"/>
              <a:gd name="connsiteX8" fmla="*/ 4716052 w 5607898"/>
              <a:gd name="connsiteY8" fmla="*/ 427645 h 3065930"/>
              <a:gd name="connsiteX9" fmla="*/ 4952272 w 5607898"/>
              <a:gd name="connsiteY9" fmla="*/ 610525 h 3065930"/>
              <a:gd name="connsiteX10" fmla="*/ 5226592 w 5607898"/>
              <a:gd name="connsiteY10" fmla="*/ 831505 h 3065930"/>
              <a:gd name="connsiteX11" fmla="*/ 5516152 w 5607898"/>
              <a:gd name="connsiteY11" fmla="*/ 1334425 h 3065930"/>
              <a:gd name="connsiteX12" fmla="*/ 5607592 w 5607898"/>
              <a:gd name="connsiteY12" fmla="*/ 1829725 h 3065930"/>
              <a:gd name="connsiteX13" fmla="*/ 5493292 w 5607898"/>
              <a:gd name="connsiteY13" fmla="*/ 2279305 h 3065930"/>
              <a:gd name="connsiteX14" fmla="*/ 5173252 w 5607898"/>
              <a:gd name="connsiteY14" fmla="*/ 2637445 h 3065930"/>
              <a:gd name="connsiteX15" fmla="*/ 4830352 w 5607898"/>
              <a:gd name="connsiteY15" fmla="*/ 2904145 h 3065930"/>
              <a:gd name="connsiteX16" fmla="*/ 4472212 w 5607898"/>
              <a:gd name="connsiteY16" fmla="*/ 3026065 h 3065930"/>
              <a:gd name="connsiteX17" fmla="*/ 3954052 w 5607898"/>
              <a:gd name="connsiteY17" fmla="*/ 3041305 h 3065930"/>
              <a:gd name="connsiteX18" fmla="*/ 3473992 w 5607898"/>
              <a:gd name="connsiteY18" fmla="*/ 3033685 h 3065930"/>
              <a:gd name="connsiteX19" fmla="*/ 3222532 w 5607898"/>
              <a:gd name="connsiteY19" fmla="*/ 3064165 h 3065930"/>
              <a:gd name="connsiteX20" fmla="*/ 2986312 w 5607898"/>
              <a:gd name="connsiteY20" fmla="*/ 2972725 h 3065930"/>
              <a:gd name="connsiteX21" fmla="*/ 2910112 w 5607898"/>
              <a:gd name="connsiteY21" fmla="*/ 2683165 h 3065930"/>
              <a:gd name="connsiteX22" fmla="*/ 2872012 w 5607898"/>
              <a:gd name="connsiteY22" fmla="*/ 2340265 h 3065930"/>
              <a:gd name="connsiteX23" fmla="*/ 2856772 w 5607898"/>
              <a:gd name="connsiteY23" fmla="*/ 2043085 h 3065930"/>
              <a:gd name="connsiteX24" fmla="*/ 2772952 w 5607898"/>
              <a:gd name="connsiteY24" fmla="*/ 2065945 h 3065930"/>
              <a:gd name="connsiteX25" fmla="*/ 2780572 w 5607898"/>
              <a:gd name="connsiteY25" fmla="*/ 2233585 h 3065930"/>
              <a:gd name="connsiteX26" fmla="*/ 2780572 w 5607898"/>
              <a:gd name="connsiteY26" fmla="*/ 2614585 h 3065930"/>
              <a:gd name="connsiteX27" fmla="*/ 2750092 w 5607898"/>
              <a:gd name="connsiteY27" fmla="*/ 2827945 h 3065930"/>
              <a:gd name="connsiteX28" fmla="*/ 2643412 w 5607898"/>
              <a:gd name="connsiteY28" fmla="*/ 2987965 h 3065930"/>
              <a:gd name="connsiteX29" fmla="*/ 2346232 w 5607898"/>
              <a:gd name="connsiteY29" fmla="*/ 3048925 h 3065930"/>
              <a:gd name="connsiteX30" fmla="*/ 1942372 w 5607898"/>
              <a:gd name="connsiteY30" fmla="*/ 3041305 h 3065930"/>
              <a:gd name="connsiteX31" fmla="*/ 1287052 w 5607898"/>
              <a:gd name="connsiteY31" fmla="*/ 3026065 h 3065930"/>
              <a:gd name="connsiteX32" fmla="*/ 822232 w 5607898"/>
              <a:gd name="connsiteY32" fmla="*/ 2881285 h 3065930"/>
              <a:gd name="connsiteX33" fmla="*/ 265972 w 5607898"/>
              <a:gd name="connsiteY33" fmla="*/ 2485045 h 3065930"/>
              <a:gd name="connsiteX34" fmla="*/ 22132 w 5607898"/>
              <a:gd name="connsiteY34" fmla="*/ 2012605 h 3065930"/>
              <a:gd name="connsiteX35" fmla="*/ 44992 w 5607898"/>
              <a:gd name="connsiteY35" fmla="*/ 1441105 h 3065930"/>
              <a:gd name="connsiteX36" fmla="*/ 319312 w 5607898"/>
              <a:gd name="connsiteY36" fmla="*/ 961045 h 3065930"/>
              <a:gd name="connsiteX37" fmla="*/ 685072 w 5607898"/>
              <a:gd name="connsiteY37" fmla="*/ 602905 h 3065930"/>
              <a:gd name="connsiteX38" fmla="*/ 997492 w 5607898"/>
              <a:gd name="connsiteY38" fmla="*/ 427645 h 3065930"/>
              <a:gd name="connsiteX39" fmla="*/ 1340392 w 5607898"/>
              <a:gd name="connsiteY39" fmla="*/ 351445 h 3065930"/>
              <a:gd name="connsiteX40" fmla="*/ 1576612 w 5607898"/>
              <a:gd name="connsiteY40" fmla="*/ 176185 h 3065930"/>
              <a:gd name="connsiteX41" fmla="*/ 1904272 w 5607898"/>
              <a:gd name="connsiteY41" fmla="*/ 77125 h 3065930"/>
              <a:gd name="connsiteX42" fmla="*/ 2292892 w 5607898"/>
              <a:gd name="connsiteY42" fmla="*/ 107605 h 3065930"/>
              <a:gd name="connsiteX43" fmla="*/ 2491012 w 5607898"/>
              <a:gd name="connsiteY43" fmla="*/ 46645 h 3065930"/>
              <a:gd name="connsiteX44" fmla="*/ 2689132 w 5607898"/>
              <a:gd name="connsiteY44" fmla="*/ 16165 h 3065930"/>
              <a:gd name="connsiteX45" fmla="*/ 2780572 w 5607898"/>
              <a:gd name="connsiteY45" fmla="*/ 199045 h 3065930"/>
              <a:gd name="connsiteX46" fmla="*/ 2803432 w 5607898"/>
              <a:gd name="connsiteY46" fmla="*/ 374305 h 3065930"/>
              <a:gd name="connsiteX0" fmla="*/ 2803432 w 5607898"/>
              <a:gd name="connsiteY0" fmla="*/ 366226 h 3057851"/>
              <a:gd name="connsiteX1" fmla="*/ 2811052 w 5607898"/>
              <a:gd name="connsiteY1" fmla="*/ 206206 h 3057851"/>
              <a:gd name="connsiteX2" fmla="*/ 2864392 w 5607898"/>
              <a:gd name="connsiteY2" fmla="*/ 38566 h 3057851"/>
              <a:gd name="connsiteX3" fmla="*/ 3115852 w 5607898"/>
              <a:gd name="connsiteY3" fmla="*/ 53806 h 3057851"/>
              <a:gd name="connsiteX4" fmla="*/ 3230152 w 5607898"/>
              <a:gd name="connsiteY4" fmla="*/ 122386 h 3057851"/>
              <a:gd name="connsiteX5" fmla="*/ 3451132 w 5607898"/>
              <a:gd name="connsiteY5" fmla="*/ 30946 h 3057851"/>
              <a:gd name="connsiteX6" fmla="*/ 3969292 w 5607898"/>
              <a:gd name="connsiteY6" fmla="*/ 122386 h 3057851"/>
              <a:gd name="connsiteX7" fmla="*/ 4426492 w 5607898"/>
              <a:gd name="connsiteY7" fmla="*/ 328126 h 3057851"/>
              <a:gd name="connsiteX8" fmla="*/ 4716052 w 5607898"/>
              <a:gd name="connsiteY8" fmla="*/ 419566 h 3057851"/>
              <a:gd name="connsiteX9" fmla="*/ 4952272 w 5607898"/>
              <a:gd name="connsiteY9" fmla="*/ 602446 h 3057851"/>
              <a:gd name="connsiteX10" fmla="*/ 5226592 w 5607898"/>
              <a:gd name="connsiteY10" fmla="*/ 823426 h 3057851"/>
              <a:gd name="connsiteX11" fmla="*/ 5516152 w 5607898"/>
              <a:gd name="connsiteY11" fmla="*/ 1326346 h 3057851"/>
              <a:gd name="connsiteX12" fmla="*/ 5607592 w 5607898"/>
              <a:gd name="connsiteY12" fmla="*/ 1821646 h 3057851"/>
              <a:gd name="connsiteX13" fmla="*/ 5493292 w 5607898"/>
              <a:gd name="connsiteY13" fmla="*/ 2271226 h 3057851"/>
              <a:gd name="connsiteX14" fmla="*/ 5173252 w 5607898"/>
              <a:gd name="connsiteY14" fmla="*/ 2629366 h 3057851"/>
              <a:gd name="connsiteX15" fmla="*/ 4830352 w 5607898"/>
              <a:gd name="connsiteY15" fmla="*/ 2896066 h 3057851"/>
              <a:gd name="connsiteX16" fmla="*/ 4472212 w 5607898"/>
              <a:gd name="connsiteY16" fmla="*/ 3017986 h 3057851"/>
              <a:gd name="connsiteX17" fmla="*/ 3954052 w 5607898"/>
              <a:gd name="connsiteY17" fmla="*/ 3033226 h 3057851"/>
              <a:gd name="connsiteX18" fmla="*/ 3473992 w 5607898"/>
              <a:gd name="connsiteY18" fmla="*/ 3025606 h 3057851"/>
              <a:gd name="connsiteX19" fmla="*/ 3222532 w 5607898"/>
              <a:gd name="connsiteY19" fmla="*/ 3056086 h 3057851"/>
              <a:gd name="connsiteX20" fmla="*/ 2986312 w 5607898"/>
              <a:gd name="connsiteY20" fmla="*/ 2964646 h 3057851"/>
              <a:gd name="connsiteX21" fmla="*/ 2910112 w 5607898"/>
              <a:gd name="connsiteY21" fmla="*/ 2675086 h 3057851"/>
              <a:gd name="connsiteX22" fmla="*/ 2872012 w 5607898"/>
              <a:gd name="connsiteY22" fmla="*/ 2332186 h 3057851"/>
              <a:gd name="connsiteX23" fmla="*/ 2856772 w 5607898"/>
              <a:gd name="connsiteY23" fmla="*/ 2035006 h 3057851"/>
              <a:gd name="connsiteX24" fmla="*/ 2772952 w 5607898"/>
              <a:gd name="connsiteY24" fmla="*/ 2057866 h 3057851"/>
              <a:gd name="connsiteX25" fmla="*/ 2780572 w 5607898"/>
              <a:gd name="connsiteY25" fmla="*/ 2225506 h 3057851"/>
              <a:gd name="connsiteX26" fmla="*/ 2780572 w 5607898"/>
              <a:gd name="connsiteY26" fmla="*/ 2606506 h 3057851"/>
              <a:gd name="connsiteX27" fmla="*/ 2750092 w 5607898"/>
              <a:gd name="connsiteY27" fmla="*/ 2819866 h 3057851"/>
              <a:gd name="connsiteX28" fmla="*/ 2643412 w 5607898"/>
              <a:gd name="connsiteY28" fmla="*/ 2979886 h 3057851"/>
              <a:gd name="connsiteX29" fmla="*/ 2346232 w 5607898"/>
              <a:gd name="connsiteY29" fmla="*/ 3040846 h 3057851"/>
              <a:gd name="connsiteX30" fmla="*/ 1942372 w 5607898"/>
              <a:gd name="connsiteY30" fmla="*/ 3033226 h 3057851"/>
              <a:gd name="connsiteX31" fmla="*/ 1287052 w 5607898"/>
              <a:gd name="connsiteY31" fmla="*/ 3017986 h 3057851"/>
              <a:gd name="connsiteX32" fmla="*/ 822232 w 5607898"/>
              <a:gd name="connsiteY32" fmla="*/ 2873206 h 3057851"/>
              <a:gd name="connsiteX33" fmla="*/ 265972 w 5607898"/>
              <a:gd name="connsiteY33" fmla="*/ 2476966 h 3057851"/>
              <a:gd name="connsiteX34" fmla="*/ 22132 w 5607898"/>
              <a:gd name="connsiteY34" fmla="*/ 2004526 h 3057851"/>
              <a:gd name="connsiteX35" fmla="*/ 44992 w 5607898"/>
              <a:gd name="connsiteY35" fmla="*/ 1433026 h 3057851"/>
              <a:gd name="connsiteX36" fmla="*/ 319312 w 5607898"/>
              <a:gd name="connsiteY36" fmla="*/ 952966 h 3057851"/>
              <a:gd name="connsiteX37" fmla="*/ 685072 w 5607898"/>
              <a:gd name="connsiteY37" fmla="*/ 594826 h 3057851"/>
              <a:gd name="connsiteX38" fmla="*/ 997492 w 5607898"/>
              <a:gd name="connsiteY38" fmla="*/ 419566 h 3057851"/>
              <a:gd name="connsiteX39" fmla="*/ 1340392 w 5607898"/>
              <a:gd name="connsiteY39" fmla="*/ 343366 h 3057851"/>
              <a:gd name="connsiteX40" fmla="*/ 1576612 w 5607898"/>
              <a:gd name="connsiteY40" fmla="*/ 168106 h 3057851"/>
              <a:gd name="connsiteX41" fmla="*/ 1904272 w 5607898"/>
              <a:gd name="connsiteY41" fmla="*/ 69046 h 3057851"/>
              <a:gd name="connsiteX42" fmla="*/ 2292892 w 5607898"/>
              <a:gd name="connsiteY42" fmla="*/ 69046 h 3057851"/>
              <a:gd name="connsiteX43" fmla="*/ 2491012 w 5607898"/>
              <a:gd name="connsiteY43" fmla="*/ 38566 h 3057851"/>
              <a:gd name="connsiteX44" fmla="*/ 2689132 w 5607898"/>
              <a:gd name="connsiteY44" fmla="*/ 8086 h 3057851"/>
              <a:gd name="connsiteX45" fmla="*/ 2780572 w 5607898"/>
              <a:gd name="connsiteY45" fmla="*/ 190966 h 3057851"/>
              <a:gd name="connsiteX46" fmla="*/ 2803432 w 5607898"/>
              <a:gd name="connsiteY46" fmla="*/ 366226 h 3057851"/>
              <a:gd name="connsiteX0" fmla="*/ 2803432 w 5607898"/>
              <a:gd name="connsiteY0" fmla="*/ 366226 h 3057851"/>
              <a:gd name="connsiteX1" fmla="*/ 2811052 w 5607898"/>
              <a:gd name="connsiteY1" fmla="*/ 206206 h 3057851"/>
              <a:gd name="connsiteX2" fmla="*/ 2864392 w 5607898"/>
              <a:gd name="connsiteY2" fmla="*/ 38566 h 3057851"/>
              <a:gd name="connsiteX3" fmla="*/ 3115852 w 5607898"/>
              <a:gd name="connsiteY3" fmla="*/ 53806 h 3057851"/>
              <a:gd name="connsiteX4" fmla="*/ 3230152 w 5607898"/>
              <a:gd name="connsiteY4" fmla="*/ 122386 h 3057851"/>
              <a:gd name="connsiteX5" fmla="*/ 3451132 w 5607898"/>
              <a:gd name="connsiteY5" fmla="*/ 30946 h 3057851"/>
              <a:gd name="connsiteX6" fmla="*/ 3969292 w 5607898"/>
              <a:gd name="connsiteY6" fmla="*/ 122386 h 3057851"/>
              <a:gd name="connsiteX7" fmla="*/ 4426492 w 5607898"/>
              <a:gd name="connsiteY7" fmla="*/ 328126 h 3057851"/>
              <a:gd name="connsiteX8" fmla="*/ 4716052 w 5607898"/>
              <a:gd name="connsiteY8" fmla="*/ 419566 h 3057851"/>
              <a:gd name="connsiteX9" fmla="*/ 4952272 w 5607898"/>
              <a:gd name="connsiteY9" fmla="*/ 602446 h 3057851"/>
              <a:gd name="connsiteX10" fmla="*/ 5226592 w 5607898"/>
              <a:gd name="connsiteY10" fmla="*/ 823426 h 3057851"/>
              <a:gd name="connsiteX11" fmla="*/ 5516152 w 5607898"/>
              <a:gd name="connsiteY11" fmla="*/ 1326346 h 3057851"/>
              <a:gd name="connsiteX12" fmla="*/ 5607592 w 5607898"/>
              <a:gd name="connsiteY12" fmla="*/ 1821646 h 3057851"/>
              <a:gd name="connsiteX13" fmla="*/ 5493292 w 5607898"/>
              <a:gd name="connsiteY13" fmla="*/ 2271226 h 3057851"/>
              <a:gd name="connsiteX14" fmla="*/ 5173252 w 5607898"/>
              <a:gd name="connsiteY14" fmla="*/ 2629366 h 3057851"/>
              <a:gd name="connsiteX15" fmla="*/ 4830352 w 5607898"/>
              <a:gd name="connsiteY15" fmla="*/ 2896066 h 3057851"/>
              <a:gd name="connsiteX16" fmla="*/ 4472212 w 5607898"/>
              <a:gd name="connsiteY16" fmla="*/ 3017986 h 3057851"/>
              <a:gd name="connsiteX17" fmla="*/ 3954052 w 5607898"/>
              <a:gd name="connsiteY17" fmla="*/ 3033226 h 3057851"/>
              <a:gd name="connsiteX18" fmla="*/ 3473992 w 5607898"/>
              <a:gd name="connsiteY18" fmla="*/ 3025606 h 3057851"/>
              <a:gd name="connsiteX19" fmla="*/ 3222532 w 5607898"/>
              <a:gd name="connsiteY19" fmla="*/ 3056086 h 3057851"/>
              <a:gd name="connsiteX20" fmla="*/ 2986312 w 5607898"/>
              <a:gd name="connsiteY20" fmla="*/ 2964646 h 3057851"/>
              <a:gd name="connsiteX21" fmla="*/ 2910112 w 5607898"/>
              <a:gd name="connsiteY21" fmla="*/ 2675086 h 3057851"/>
              <a:gd name="connsiteX22" fmla="*/ 2872012 w 5607898"/>
              <a:gd name="connsiteY22" fmla="*/ 2332186 h 3057851"/>
              <a:gd name="connsiteX23" fmla="*/ 2856772 w 5607898"/>
              <a:gd name="connsiteY23" fmla="*/ 2035006 h 3057851"/>
              <a:gd name="connsiteX24" fmla="*/ 2772952 w 5607898"/>
              <a:gd name="connsiteY24" fmla="*/ 2057866 h 3057851"/>
              <a:gd name="connsiteX25" fmla="*/ 2780572 w 5607898"/>
              <a:gd name="connsiteY25" fmla="*/ 2225506 h 3057851"/>
              <a:gd name="connsiteX26" fmla="*/ 2780572 w 5607898"/>
              <a:gd name="connsiteY26" fmla="*/ 2606506 h 3057851"/>
              <a:gd name="connsiteX27" fmla="*/ 2750092 w 5607898"/>
              <a:gd name="connsiteY27" fmla="*/ 2819866 h 3057851"/>
              <a:gd name="connsiteX28" fmla="*/ 2643412 w 5607898"/>
              <a:gd name="connsiteY28" fmla="*/ 2979886 h 3057851"/>
              <a:gd name="connsiteX29" fmla="*/ 2346232 w 5607898"/>
              <a:gd name="connsiteY29" fmla="*/ 3040846 h 3057851"/>
              <a:gd name="connsiteX30" fmla="*/ 1942372 w 5607898"/>
              <a:gd name="connsiteY30" fmla="*/ 3033226 h 3057851"/>
              <a:gd name="connsiteX31" fmla="*/ 1287052 w 5607898"/>
              <a:gd name="connsiteY31" fmla="*/ 3017986 h 3057851"/>
              <a:gd name="connsiteX32" fmla="*/ 822232 w 5607898"/>
              <a:gd name="connsiteY32" fmla="*/ 2873206 h 3057851"/>
              <a:gd name="connsiteX33" fmla="*/ 265972 w 5607898"/>
              <a:gd name="connsiteY33" fmla="*/ 2476966 h 3057851"/>
              <a:gd name="connsiteX34" fmla="*/ 22132 w 5607898"/>
              <a:gd name="connsiteY34" fmla="*/ 2004526 h 3057851"/>
              <a:gd name="connsiteX35" fmla="*/ 44992 w 5607898"/>
              <a:gd name="connsiteY35" fmla="*/ 1433026 h 3057851"/>
              <a:gd name="connsiteX36" fmla="*/ 319312 w 5607898"/>
              <a:gd name="connsiteY36" fmla="*/ 952966 h 3057851"/>
              <a:gd name="connsiteX37" fmla="*/ 685072 w 5607898"/>
              <a:gd name="connsiteY37" fmla="*/ 594826 h 3057851"/>
              <a:gd name="connsiteX38" fmla="*/ 997492 w 5607898"/>
              <a:gd name="connsiteY38" fmla="*/ 419566 h 3057851"/>
              <a:gd name="connsiteX39" fmla="*/ 1340392 w 5607898"/>
              <a:gd name="connsiteY39" fmla="*/ 343366 h 3057851"/>
              <a:gd name="connsiteX40" fmla="*/ 1576612 w 5607898"/>
              <a:gd name="connsiteY40" fmla="*/ 168106 h 3057851"/>
              <a:gd name="connsiteX41" fmla="*/ 1904272 w 5607898"/>
              <a:gd name="connsiteY41" fmla="*/ 69046 h 3057851"/>
              <a:gd name="connsiteX42" fmla="*/ 2292892 w 5607898"/>
              <a:gd name="connsiteY42" fmla="*/ 69046 h 3057851"/>
              <a:gd name="connsiteX43" fmla="*/ 2491012 w 5607898"/>
              <a:gd name="connsiteY43" fmla="*/ 38566 h 3057851"/>
              <a:gd name="connsiteX44" fmla="*/ 2689132 w 5607898"/>
              <a:gd name="connsiteY44" fmla="*/ 8086 h 3057851"/>
              <a:gd name="connsiteX45" fmla="*/ 2780572 w 5607898"/>
              <a:gd name="connsiteY45" fmla="*/ 190966 h 3057851"/>
              <a:gd name="connsiteX46" fmla="*/ 2803432 w 5607898"/>
              <a:gd name="connsiteY46" fmla="*/ 366226 h 305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07898" h="3057851">
                <a:moveTo>
                  <a:pt x="2803432" y="366226"/>
                </a:moveTo>
                <a:cubicBezTo>
                  <a:pt x="2808512" y="368766"/>
                  <a:pt x="2800892" y="260816"/>
                  <a:pt x="2811052" y="206206"/>
                </a:cubicBezTo>
                <a:cubicBezTo>
                  <a:pt x="2821212" y="151596"/>
                  <a:pt x="2813592" y="63966"/>
                  <a:pt x="2864392" y="38566"/>
                </a:cubicBezTo>
                <a:cubicBezTo>
                  <a:pt x="2915192" y="13166"/>
                  <a:pt x="3054892" y="39836"/>
                  <a:pt x="3115852" y="53806"/>
                </a:cubicBezTo>
                <a:cubicBezTo>
                  <a:pt x="3176812" y="67776"/>
                  <a:pt x="3174272" y="126196"/>
                  <a:pt x="3230152" y="122386"/>
                </a:cubicBezTo>
                <a:cubicBezTo>
                  <a:pt x="3286032" y="118576"/>
                  <a:pt x="3327942" y="30946"/>
                  <a:pt x="3451132" y="30946"/>
                </a:cubicBezTo>
                <a:cubicBezTo>
                  <a:pt x="3574322" y="30946"/>
                  <a:pt x="3806732" y="72856"/>
                  <a:pt x="3969292" y="122386"/>
                </a:cubicBezTo>
                <a:cubicBezTo>
                  <a:pt x="4131852" y="171916"/>
                  <a:pt x="4302032" y="278596"/>
                  <a:pt x="4426492" y="328126"/>
                </a:cubicBezTo>
                <a:cubicBezTo>
                  <a:pt x="4550952" y="377656"/>
                  <a:pt x="4628422" y="373846"/>
                  <a:pt x="4716052" y="419566"/>
                </a:cubicBezTo>
                <a:cubicBezTo>
                  <a:pt x="4803682" y="465286"/>
                  <a:pt x="4867182" y="535136"/>
                  <a:pt x="4952272" y="602446"/>
                </a:cubicBezTo>
                <a:cubicBezTo>
                  <a:pt x="5037362" y="669756"/>
                  <a:pt x="5132612" y="702776"/>
                  <a:pt x="5226592" y="823426"/>
                </a:cubicBezTo>
                <a:cubicBezTo>
                  <a:pt x="5320572" y="944076"/>
                  <a:pt x="5452652" y="1159976"/>
                  <a:pt x="5516152" y="1326346"/>
                </a:cubicBezTo>
                <a:cubicBezTo>
                  <a:pt x="5579652" y="1492716"/>
                  <a:pt x="5611402" y="1664166"/>
                  <a:pt x="5607592" y="1821646"/>
                </a:cubicBezTo>
                <a:cubicBezTo>
                  <a:pt x="5603782" y="1979126"/>
                  <a:pt x="5565682" y="2136606"/>
                  <a:pt x="5493292" y="2271226"/>
                </a:cubicBezTo>
                <a:cubicBezTo>
                  <a:pt x="5420902" y="2405846"/>
                  <a:pt x="5283742" y="2525226"/>
                  <a:pt x="5173252" y="2629366"/>
                </a:cubicBezTo>
                <a:cubicBezTo>
                  <a:pt x="5062762" y="2733506"/>
                  <a:pt x="4947192" y="2831296"/>
                  <a:pt x="4830352" y="2896066"/>
                </a:cubicBezTo>
                <a:cubicBezTo>
                  <a:pt x="4713512" y="2960836"/>
                  <a:pt x="4618262" y="2995126"/>
                  <a:pt x="4472212" y="3017986"/>
                </a:cubicBezTo>
                <a:cubicBezTo>
                  <a:pt x="4326162" y="3040846"/>
                  <a:pt x="3954052" y="3033226"/>
                  <a:pt x="3954052" y="3033226"/>
                </a:cubicBezTo>
                <a:cubicBezTo>
                  <a:pt x="3787682" y="3034496"/>
                  <a:pt x="3595912" y="3021796"/>
                  <a:pt x="3473992" y="3025606"/>
                </a:cubicBezTo>
                <a:cubicBezTo>
                  <a:pt x="3352072" y="3029416"/>
                  <a:pt x="3303812" y="3066246"/>
                  <a:pt x="3222532" y="3056086"/>
                </a:cubicBezTo>
                <a:cubicBezTo>
                  <a:pt x="3141252" y="3045926"/>
                  <a:pt x="3038382" y="3028146"/>
                  <a:pt x="2986312" y="2964646"/>
                </a:cubicBezTo>
                <a:cubicBezTo>
                  <a:pt x="2934242" y="2901146"/>
                  <a:pt x="2929162" y="2780496"/>
                  <a:pt x="2910112" y="2675086"/>
                </a:cubicBezTo>
                <a:cubicBezTo>
                  <a:pt x="2891062" y="2569676"/>
                  <a:pt x="2880902" y="2438866"/>
                  <a:pt x="2872012" y="2332186"/>
                </a:cubicBezTo>
                <a:cubicBezTo>
                  <a:pt x="2863122" y="2225506"/>
                  <a:pt x="2873282" y="2080726"/>
                  <a:pt x="2856772" y="2035006"/>
                </a:cubicBezTo>
                <a:cubicBezTo>
                  <a:pt x="2840262" y="1989286"/>
                  <a:pt x="2785652" y="2026116"/>
                  <a:pt x="2772952" y="2057866"/>
                </a:cubicBezTo>
                <a:cubicBezTo>
                  <a:pt x="2760252" y="2089616"/>
                  <a:pt x="2779302" y="2134066"/>
                  <a:pt x="2780572" y="2225506"/>
                </a:cubicBezTo>
                <a:cubicBezTo>
                  <a:pt x="2781842" y="2316946"/>
                  <a:pt x="2785652" y="2507446"/>
                  <a:pt x="2780572" y="2606506"/>
                </a:cubicBezTo>
                <a:cubicBezTo>
                  <a:pt x="2775492" y="2705566"/>
                  <a:pt x="2772952" y="2757636"/>
                  <a:pt x="2750092" y="2819866"/>
                </a:cubicBezTo>
                <a:cubicBezTo>
                  <a:pt x="2727232" y="2882096"/>
                  <a:pt x="2710722" y="2943056"/>
                  <a:pt x="2643412" y="2979886"/>
                </a:cubicBezTo>
                <a:cubicBezTo>
                  <a:pt x="2576102" y="3016716"/>
                  <a:pt x="2463072" y="3031956"/>
                  <a:pt x="2346232" y="3040846"/>
                </a:cubicBezTo>
                <a:cubicBezTo>
                  <a:pt x="2229392" y="3049736"/>
                  <a:pt x="1942372" y="3033226"/>
                  <a:pt x="1942372" y="3033226"/>
                </a:cubicBezTo>
                <a:lnTo>
                  <a:pt x="1287052" y="3017986"/>
                </a:lnTo>
                <a:cubicBezTo>
                  <a:pt x="1100362" y="2991316"/>
                  <a:pt x="992412" y="2963376"/>
                  <a:pt x="822232" y="2873206"/>
                </a:cubicBezTo>
                <a:cubicBezTo>
                  <a:pt x="652052" y="2783036"/>
                  <a:pt x="399322" y="2621746"/>
                  <a:pt x="265972" y="2476966"/>
                </a:cubicBezTo>
                <a:cubicBezTo>
                  <a:pt x="132622" y="2332186"/>
                  <a:pt x="58962" y="2178516"/>
                  <a:pt x="22132" y="2004526"/>
                </a:cubicBezTo>
                <a:cubicBezTo>
                  <a:pt x="-14698" y="1830536"/>
                  <a:pt x="-4538" y="1608286"/>
                  <a:pt x="44992" y="1433026"/>
                </a:cubicBezTo>
                <a:cubicBezTo>
                  <a:pt x="94522" y="1257766"/>
                  <a:pt x="212632" y="1092666"/>
                  <a:pt x="319312" y="952966"/>
                </a:cubicBezTo>
                <a:cubicBezTo>
                  <a:pt x="425992" y="813266"/>
                  <a:pt x="572042" y="683726"/>
                  <a:pt x="685072" y="594826"/>
                </a:cubicBezTo>
                <a:cubicBezTo>
                  <a:pt x="798102" y="505926"/>
                  <a:pt x="888272" y="461476"/>
                  <a:pt x="997492" y="419566"/>
                </a:cubicBezTo>
                <a:cubicBezTo>
                  <a:pt x="1106712" y="377656"/>
                  <a:pt x="1243872" y="385276"/>
                  <a:pt x="1340392" y="343366"/>
                </a:cubicBezTo>
                <a:cubicBezTo>
                  <a:pt x="1436912" y="301456"/>
                  <a:pt x="1482632" y="213826"/>
                  <a:pt x="1576612" y="168106"/>
                </a:cubicBezTo>
                <a:cubicBezTo>
                  <a:pt x="1670592" y="122386"/>
                  <a:pt x="1784892" y="85556"/>
                  <a:pt x="1904272" y="69046"/>
                </a:cubicBezTo>
                <a:cubicBezTo>
                  <a:pt x="2023652" y="52536"/>
                  <a:pt x="2195102" y="13166"/>
                  <a:pt x="2292892" y="69046"/>
                </a:cubicBezTo>
                <a:cubicBezTo>
                  <a:pt x="2390682" y="124926"/>
                  <a:pt x="2424972" y="48726"/>
                  <a:pt x="2491012" y="38566"/>
                </a:cubicBezTo>
                <a:cubicBezTo>
                  <a:pt x="2557052" y="28406"/>
                  <a:pt x="2638332" y="-18584"/>
                  <a:pt x="2689132" y="8086"/>
                </a:cubicBezTo>
                <a:cubicBezTo>
                  <a:pt x="2739932" y="34756"/>
                  <a:pt x="2760252" y="131276"/>
                  <a:pt x="2780572" y="190966"/>
                </a:cubicBezTo>
                <a:cubicBezTo>
                  <a:pt x="2800892" y="250656"/>
                  <a:pt x="2798352" y="363686"/>
                  <a:pt x="2803432" y="36622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Freeform 3"/>
          <p:cNvSpPr/>
          <p:nvPr/>
        </p:nvSpPr>
        <p:spPr>
          <a:xfrm>
            <a:off x="5428566" y="1583284"/>
            <a:ext cx="47629" cy="997655"/>
          </a:xfrm>
          <a:custGeom>
            <a:avLst/>
            <a:gdLst>
              <a:gd name="connsiteX0" fmla="*/ 0 w 38100"/>
              <a:gd name="connsiteY0" fmla="*/ 0 h 784860"/>
              <a:gd name="connsiteX1" fmla="*/ 22860 w 38100"/>
              <a:gd name="connsiteY1" fmla="*/ 220980 h 784860"/>
              <a:gd name="connsiteX2" fmla="*/ 30480 w 38100"/>
              <a:gd name="connsiteY2" fmla="*/ 617220 h 784860"/>
              <a:gd name="connsiteX3" fmla="*/ 38100 w 38100"/>
              <a:gd name="connsiteY3" fmla="*/ 784860 h 784860"/>
            </a:gdLst>
            <a:ahLst/>
            <a:cxnLst>
              <a:cxn ang="0">
                <a:pos x="connsiteX0" y="connsiteY0"/>
              </a:cxn>
              <a:cxn ang="0">
                <a:pos x="connsiteX1" y="connsiteY1"/>
              </a:cxn>
              <a:cxn ang="0">
                <a:pos x="connsiteX2" y="connsiteY2"/>
              </a:cxn>
              <a:cxn ang="0">
                <a:pos x="connsiteX3" y="connsiteY3"/>
              </a:cxn>
            </a:cxnLst>
            <a:rect l="l" t="t" r="r" b="b"/>
            <a:pathLst>
              <a:path w="38100" h="784860">
                <a:moveTo>
                  <a:pt x="0" y="0"/>
                </a:moveTo>
                <a:cubicBezTo>
                  <a:pt x="8890" y="59055"/>
                  <a:pt x="17780" y="118110"/>
                  <a:pt x="22860" y="220980"/>
                </a:cubicBezTo>
                <a:cubicBezTo>
                  <a:pt x="27940" y="323850"/>
                  <a:pt x="27940" y="523240"/>
                  <a:pt x="30480" y="617220"/>
                </a:cubicBezTo>
                <a:cubicBezTo>
                  <a:pt x="33020" y="711200"/>
                  <a:pt x="35560" y="748030"/>
                  <a:pt x="38100" y="7848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Freeform 4"/>
          <p:cNvSpPr/>
          <p:nvPr/>
        </p:nvSpPr>
        <p:spPr>
          <a:xfrm>
            <a:off x="6436459" y="1573598"/>
            <a:ext cx="22717" cy="978283"/>
          </a:xfrm>
          <a:custGeom>
            <a:avLst/>
            <a:gdLst>
              <a:gd name="connsiteX0" fmla="*/ 16706 w 18172"/>
              <a:gd name="connsiteY0" fmla="*/ 0 h 769620"/>
              <a:gd name="connsiteX1" fmla="*/ 16706 w 18172"/>
              <a:gd name="connsiteY1" fmla="*/ 304800 h 769620"/>
              <a:gd name="connsiteX2" fmla="*/ 1466 w 18172"/>
              <a:gd name="connsiteY2" fmla="*/ 640080 h 769620"/>
              <a:gd name="connsiteX3" fmla="*/ 1466 w 18172"/>
              <a:gd name="connsiteY3" fmla="*/ 746760 h 769620"/>
              <a:gd name="connsiteX4" fmla="*/ 9086 w 18172"/>
              <a:gd name="connsiteY4" fmla="*/ 769620 h 76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2" h="769620">
                <a:moveTo>
                  <a:pt x="16706" y="0"/>
                </a:moveTo>
                <a:cubicBezTo>
                  <a:pt x="17976" y="99060"/>
                  <a:pt x="19246" y="198120"/>
                  <a:pt x="16706" y="304800"/>
                </a:cubicBezTo>
                <a:cubicBezTo>
                  <a:pt x="14166" y="411480"/>
                  <a:pt x="4006" y="566420"/>
                  <a:pt x="1466" y="640080"/>
                </a:cubicBezTo>
                <a:cubicBezTo>
                  <a:pt x="-1074" y="713740"/>
                  <a:pt x="196" y="725170"/>
                  <a:pt x="1466" y="746760"/>
                </a:cubicBezTo>
                <a:cubicBezTo>
                  <a:pt x="2736" y="768350"/>
                  <a:pt x="5911" y="768985"/>
                  <a:pt x="9086" y="7696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Freeform 5"/>
          <p:cNvSpPr/>
          <p:nvPr/>
        </p:nvSpPr>
        <p:spPr>
          <a:xfrm>
            <a:off x="3510183" y="2347396"/>
            <a:ext cx="4919221" cy="2442058"/>
          </a:xfrm>
          <a:custGeom>
            <a:avLst/>
            <a:gdLst>
              <a:gd name="connsiteX0" fmla="*/ 635431 w 3935081"/>
              <a:gd name="connsiteY0" fmla="*/ 46569 h 1921178"/>
              <a:gd name="connsiteX1" fmla="*/ 681151 w 3935081"/>
              <a:gd name="connsiteY1" fmla="*/ 16089 h 1921178"/>
              <a:gd name="connsiteX2" fmla="*/ 1024051 w 3935081"/>
              <a:gd name="connsiteY2" fmla="*/ 252309 h 1921178"/>
              <a:gd name="connsiteX3" fmla="*/ 1176451 w 3935081"/>
              <a:gd name="connsiteY3" fmla="*/ 526629 h 1921178"/>
              <a:gd name="connsiteX4" fmla="*/ 1260271 w 3935081"/>
              <a:gd name="connsiteY4" fmla="*/ 823809 h 1921178"/>
              <a:gd name="connsiteX5" fmla="*/ 1374571 w 3935081"/>
              <a:gd name="connsiteY5" fmla="*/ 999069 h 1921178"/>
              <a:gd name="connsiteX6" fmla="*/ 1709851 w 3935081"/>
              <a:gd name="connsiteY6" fmla="*/ 1037169 h 1921178"/>
              <a:gd name="connsiteX7" fmla="*/ 1907971 w 3935081"/>
              <a:gd name="connsiteY7" fmla="*/ 991449 h 1921178"/>
              <a:gd name="connsiteX8" fmla="*/ 1953691 w 3935081"/>
              <a:gd name="connsiteY8" fmla="*/ 991449 h 1921178"/>
              <a:gd name="connsiteX9" fmla="*/ 2121331 w 3935081"/>
              <a:gd name="connsiteY9" fmla="*/ 1014309 h 1921178"/>
              <a:gd name="connsiteX10" fmla="*/ 2464231 w 3935081"/>
              <a:gd name="connsiteY10" fmla="*/ 1029549 h 1921178"/>
              <a:gd name="connsiteX11" fmla="*/ 2662351 w 3935081"/>
              <a:gd name="connsiteY11" fmla="*/ 869529 h 1921178"/>
              <a:gd name="connsiteX12" fmla="*/ 2738551 w 3935081"/>
              <a:gd name="connsiteY12" fmla="*/ 503769 h 1921178"/>
              <a:gd name="connsiteX13" fmla="*/ 2898571 w 3935081"/>
              <a:gd name="connsiteY13" fmla="*/ 229449 h 1921178"/>
              <a:gd name="connsiteX14" fmla="*/ 3279571 w 3935081"/>
              <a:gd name="connsiteY14" fmla="*/ 31329 h 1921178"/>
              <a:gd name="connsiteX15" fmla="*/ 3279571 w 3935081"/>
              <a:gd name="connsiteY15" fmla="*/ 397089 h 1921178"/>
              <a:gd name="connsiteX16" fmla="*/ 3157651 w 3935081"/>
              <a:gd name="connsiteY16" fmla="*/ 770469 h 1921178"/>
              <a:gd name="connsiteX17" fmla="*/ 3218611 w 3935081"/>
              <a:gd name="connsiteY17" fmla="*/ 1174329 h 1921178"/>
              <a:gd name="connsiteX18" fmla="*/ 3531031 w 3935081"/>
              <a:gd name="connsiteY18" fmla="*/ 1288629 h 1921178"/>
              <a:gd name="connsiteX19" fmla="*/ 3774871 w 3935081"/>
              <a:gd name="connsiteY19" fmla="*/ 1372449 h 1921178"/>
              <a:gd name="connsiteX20" fmla="*/ 3934891 w 3935081"/>
              <a:gd name="connsiteY20" fmla="*/ 1562949 h 1921178"/>
              <a:gd name="connsiteX21" fmla="*/ 3744391 w 3935081"/>
              <a:gd name="connsiteY21" fmla="*/ 1700109 h 1921178"/>
              <a:gd name="connsiteX22" fmla="*/ 3393871 w 3935081"/>
              <a:gd name="connsiteY22" fmla="*/ 1852509 h 1921178"/>
              <a:gd name="connsiteX23" fmla="*/ 3050971 w 3935081"/>
              <a:gd name="connsiteY23" fmla="*/ 1860129 h 1921178"/>
              <a:gd name="connsiteX24" fmla="*/ 2647111 w 3935081"/>
              <a:gd name="connsiteY24" fmla="*/ 1921089 h 1921178"/>
              <a:gd name="connsiteX25" fmla="*/ 2380411 w 3935081"/>
              <a:gd name="connsiteY25" fmla="*/ 1844889 h 1921178"/>
              <a:gd name="connsiteX26" fmla="*/ 2410891 w 3935081"/>
              <a:gd name="connsiteY26" fmla="*/ 1524849 h 1921178"/>
              <a:gd name="connsiteX27" fmla="*/ 2403271 w 3935081"/>
              <a:gd name="connsiteY27" fmla="*/ 1326729 h 1921178"/>
              <a:gd name="connsiteX28" fmla="*/ 2281351 w 3935081"/>
              <a:gd name="connsiteY28" fmla="*/ 1242909 h 1921178"/>
              <a:gd name="connsiteX29" fmla="*/ 1976551 w 3935081"/>
              <a:gd name="connsiteY29" fmla="*/ 1265769 h 1921178"/>
              <a:gd name="connsiteX30" fmla="*/ 1763191 w 3935081"/>
              <a:gd name="connsiteY30" fmla="*/ 1250529 h 1921178"/>
              <a:gd name="connsiteX31" fmla="*/ 1587931 w 3935081"/>
              <a:gd name="connsiteY31" fmla="*/ 1242909 h 1921178"/>
              <a:gd name="connsiteX32" fmla="*/ 1519351 w 3935081"/>
              <a:gd name="connsiteY32" fmla="*/ 1425789 h 1921178"/>
              <a:gd name="connsiteX33" fmla="*/ 1565071 w 3935081"/>
              <a:gd name="connsiteY33" fmla="*/ 1761069 h 1921178"/>
              <a:gd name="connsiteX34" fmla="*/ 1427911 w 3935081"/>
              <a:gd name="connsiteY34" fmla="*/ 1890609 h 1921178"/>
              <a:gd name="connsiteX35" fmla="*/ 1184071 w 3935081"/>
              <a:gd name="connsiteY35" fmla="*/ 1867749 h 1921178"/>
              <a:gd name="connsiteX36" fmla="*/ 924991 w 3935081"/>
              <a:gd name="connsiteY36" fmla="*/ 1898229 h 1921178"/>
              <a:gd name="connsiteX37" fmla="*/ 704011 w 3935081"/>
              <a:gd name="connsiteY37" fmla="*/ 1860129 h 1921178"/>
              <a:gd name="connsiteX38" fmla="*/ 460171 w 3935081"/>
              <a:gd name="connsiteY38" fmla="*/ 1822029 h 1921178"/>
              <a:gd name="connsiteX39" fmla="*/ 277291 w 3935081"/>
              <a:gd name="connsiteY39" fmla="*/ 1806789 h 1921178"/>
              <a:gd name="connsiteX40" fmla="*/ 117271 w 3935081"/>
              <a:gd name="connsiteY40" fmla="*/ 1654389 h 1921178"/>
              <a:gd name="connsiteX41" fmla="*/ 2971 w 3935081"/>
              <a:gd name="connsiteY41" fmla="*/ 1517229 h 1921178"/>
              <a:gd name="connsiteX42" fmla="*/ 239191 w 3935081"/>
              <a:gd name="connsiteY42" fmla="*/ 1380069 h 1921178"/>
              <a:gd name="connsiteX43" fmla="*/ 643051 w 3935081"/>
              <a:gd name="connsiteY43" fmla="*/ 1212429 h 1921178"/>
              <a:gd name="connsiteX44" fmla="*/ 757351 w 3935081"/>
              <a:gd name="connsiteY44" fmla="*/ 1060029 h 1921178"/>
              <a:gd name="connsiteX45" fmla="*/ 719251 w 3935081"/>
              <a:gd name="connsiteY45" fmla="*/ 755229 h 1921178"/>
              <a:gd name="connsiteX46" fmla="*/ 620191 w 3935081"/>
              <a:gd name="connsiteY46" fmla="*/ 381849 h 1921178"/>
              <a:gd name="connsiteX47" fmla="*/ 612571 w 3935081"/>
              <a:gd name="connsiteY47" fmla="*/ 252309 h 1921178"/>
              <a:gd name="connsiteX48" fmla="*/ 635431 w 3935081"/>
              <a:gd name="connsiteY48" fmla="*/ 46569 h 192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35081" h="1921178">
                <a:moveTo>
                  <a:pt x="635431" y="46569"/>
                </a:moveTo>
                <a:cubicBezTo>
                  <a:pt x="646861" y="7199"/>
                  <a:pt x="616381" y="-18201"/>
                  <a:pt x="681151" y="16089"/>
                </a:cubicBezTo>
                <a:cubicBezTo>
                  <a:pt x="745921" y="50379"/>
                  <a:pt x="941501" y="167219"/>
                  <a:pt x="1024051" y="252309"/>
                </a:cubicBezTo>
                <a:cubicBezTo>
                  <a:pt x="1106601" y="337399"/>
                  <a:pt x="1137081" y="431379"/>
                  <a:pt x="1176451" y="526629"/>
                </a:cubicBezTo>
                <a:cubicBezTo>
                  <a:pt x="1215821" y="621879"/>
                  <a:pt x="1227251" y="745069"/>
                  <a:pt x="1260271" y="823809"/>
                </a:cubicBezTo>
                <a:cubicBezTo>
                  <a:pt x="1293291" y="902549"/>
                  <a:pt x="1299641" y="963509"/>
                  <a:pt x="1374571" y="999069"/>
                </a:cubicBezTo>
                <a:cubicBezTo>
                  <a:pt x="1449501" y="1034629"/>
                  <a:pt x="1620951" y="1038439"/>
                  <a:pt x="1709851" y="1037169"/>
                </a:cubicBezTo>
                <a:cubicBezTo>
                  <a:pt x="1798751" y="1035899"/>
                  <a:pt x="1867331" y="999069"/>
                  <a:pt x="1907971" y="991449"/>
                </a:cubicBezTo>
                <a:cubicBezTo>
                  <a:pt x="1948611" y="983829"/>
                  <a:pt x="1918131" y="987639"/>
                  <a:pt x="1953691" y="991449"/>
                </a:cubicBezTo>
                <a:cubicBezTo>
                  <a:pt x="1989251" y="995259"/>
                  <a:pt x="2036241" y="1007959"/>
                  <a:pt x="2121331" y="1014309"/>
                </a:cubicBezTo>
                <a:cubicBezTo>
                  <a:pt x="2206421" y="1020659"/>
                  <a:pt x="2374061" y="1053679"/>
                  <a:pt x="2464231" y="1029549"/>
                </a:cubicBezTo>
                <a:cubicBezTo>
                  <a:pt x="2554401" y="1005419"/>
                  <a:pt x="2616631" y="957159"/>
                  <a:pt x="2662351" y="869529"/>
                </a:cubicBezTo>
                <a:cubicBezTo>
                  <a:pt x="2708071" y="781899"/>
                  <a:pt x="2699181" y="610449"/>
                  <a:pt x="2738551" y="503769"/>
                </a:cubicBezTo>
                <a:cubicBezTo>
                  <a:pt x="2777921" y="397089"/>
                  <a:pt x="2808401" y="308189"/>
                  <a:pt x="2898571" y="229449"/>
                </a:cubicBezTo>
                <a:cubicBezTo>
                  <a:pt x="2988741" y="150709"/>
                  <a:pt x="3216071" y="3389"/>
                  <a:pt x="3279571" y="31329"/>
                </a:cubicBezTo>
                <a:cubicBezTo>
                  <a:pt x="3343071" y="59269"/>
                  <a:pt x="3299891" y="273899"/>
                  <a:pt x="3279571" y="397089"/>
                </a:cubicBezTo>
                <a:cubicBezTo>
                  <a:pt x="3259251" y="520279"/>
                  <a:pt x="3167811" y="640929"/>
                  <a:pt x="3157651" y="770469"/>
                </a:cubicBezTo>
                <a:cubicBezTo>
                  <a:pt x="3147491" y="900009"/>
                  <a:pt x="3156381" y="1087969"/>
                  <a:pt x="3218611" y="1174329"/>
                </a:cubicBezTo>
                <a:cubicBezTo>
                  <a:pt x="3280841" y="1260689"/>
                  <a:pt x="3438321" y="1255609"/>
                  <a:pt x="3531031" y="1288629"/>
                </a:cubicBezTo>
                <a:cubicBezTo>
                  <a:pt x="3623741" y="1321649"/>
                  <a:pt x="3707561" y="1326729"/>
                  <a:pt x="3774871" y="1372449"/>
                </a:cubicBezTo>
                <a:cubicBezTo>
                  <a:pt x="3842181" y="1418169"/>
                  <a:pt x="3939971" y="1508339"/>
                  <a:pt x="3934891" y="1562949"/>
                </a:cubicBezTo>
                <a:cubicBezTo>
                  <a:pt x="3929811" y="1617559"/>
                  <a:pt x="3834561" y="1651849"/>
                  <a:pt x="3744391" y="1700109"/>
                </a:cubicBezTo>
                <a:cubicBezTo>
                  <a:pt x="3654221" y="1748369"/>
                  <a:pt x="3509441" y="1825839"/>
                  <a:pt x="3393871" y="1852509"/>
                </a:cubicBezTo>
                <a:cubicBezTo>
                  <a:pt x="3278301" y="1879179"/>
                  <a:pt x="3175431" y="1848699"/>
                  <a:pt x="3050971" y="1860129"/>
                </a:cubicBezTo>
                <a:cubicBezTo>
                  <a:pt x="2926511" y="1871559"/>
                  <a:pt x="2758871" y="1923629"/>
                  <a:pt x="2647111" y="1921089"/>
                </a:cubicBezTo>
                <a:cubicBezTo>
                  <a:pt x="2535351" y="1918549"/>
                  <a:pt x="2419781" y="1910929"/>
                  <a:pt x="2380411" y="1844889"/>
                </a:cubicBezTo>
                <a:cubicBezTo>
                  <a:pt x="2341041" y="1778849"/>
                  <a:pt x="2407081" y="1611209"/>
                  <a:pt x="2410891" y="1524849"/>
                </a:cubicBezTo>
                <a:cubicBezTo>
                  <a:pt x="2414701" y="1438489"/>
                  <a:pt x="2424861" y="1373719"/>
                  <a:pt x="2403271" y="1326729"/>
                </a:cubicBezTo>
                <a:cubicBezTo>
                  <a:pt x="2381681" y="1279739"/>
                  <a:pt x="2352471" y="1253069"/>
                  <a:pt x="2281351" y="1242909"/>
                </a:cubicBezTo>
                <a:cubicBezTo>
                  <a:pt x="2210231" y="1232749"/>
                  <a:pt x="2062911" y="1264499"/>
                  <a:pt x="1976551" y="1265769"/>
                </a:cubicBezTo>
                <a:cubicBezTo>
                  <a:pt x="1890191" y="1267039"/>
                  <a:pt x="1827961" y="1254339"/>
                  <a:pt x="1763191" y="1250529"/>
                </a:cubicBezTo>
                <a:cubicBezTo>
                  <a:pt x="1698421" y="1246719"/>
                  <a:pt x="1628571" y="1213699"/>
                  <a:pt x="1587931" y="1242909"/>
                </a:cubicBezTo>
                <a:cubicBezTo>
                  <a:pt x="1547291" y="1272119"/>
                  <a:pt x="1523161" y="1339429"/>
                  <a:pt x="1519351" y="1425789"/>
                </a:cubicBezTo>
                <a:cubicBezTo>
                  <a:pt x="1515541" y="1512149"/>
                  <a:pt x="1580311" y="1683599"/>
                  <a:pt x="1565071" y="1761069"/>
                </a:cubicBezTo>
                <a:cubicBezTo>
                  <a:pt x="1549831" y="1838539"/>
                  <a:pt x="1491411" y="1872829"/>
                  <a:pt x="1427911" y="1890609"/>
                </a:cubicBezTo>
                <a:cubicBezTo>
                  <a:pt x="1364411" y="1908389"/>
                  <a:pt x="1267891" y="1866479"/>
                  <a:pt x="1184071" y="1867749"/>
                </a:cubicBezTo>
                <a:cubicBezTo>
                  <a:pt x="1100251" y="1869019"/>
                  <a:pt x="1005001" y="1899499"/>
                  <a:pt x="924991" y="1898229"/>
                </a:cubicBezTo>
                <a:cubicBezTo>
                  <a:pt x="844981" y="1896959"/>
                  <a:pt x="704011" y="1860129"/>
                  <a:pt x="704011" y="1860129"/>
                </a:cubicBezTo>
                <a:cubicBezTo>
                  <a:pt x="626541" y="1847429"/>
                  <a:pt x="531291" y="1830919"/>
                  <a:pt x="460171" y="1822029"/>
                </a:cubicBezTo>
                <a:cubicBezTo>
                  <a:pt x="389051" y="1813139"/>
                  <a:pt x="334441" y="1834729"/>
                  <a:pt x="277291" y="1806789"/>
                </a:cubicBezTo>
                <a:cubicBezTo>
                  <a:pt x="220141" y="1778849"/>
                  <a:pt x="162991" y="1702649"/>
                  <a:pt x="117271" y="1654389"/>
                </a:cubicBezTo>
                <a:cubicBezTo>
                  <a:pt x="71551" y="1606129"/>
                  <a:pt x="-17349" y="1562949"/>
                  <a:pt x="2971" y="1517229"/>
                </a:cubicBezTo>
                <a:cubicBezTo>
                  <a:pt x="23291" y="1471509"/>
                  <a:pt x="132511" y="1430869"/>
                  <a:pt x="239191" y="1380069"/>
                </a:cubicBezTo>
                <a:cubicBezTo>
                  <a:pt x="345871" y="1329269"/>
                  <a:pt x="556691" y="1265769"/>
                  <a:pt x="643051" y="1212429"/>
                </a:cubicBezTo>
                <a:cubicBezTo>
                  <a:pt x="729411" y="1159089"/>
                  <a:pt x="744651" y="1136229"/>
                  <a:pt x="757351" y="1060029"/>
                </a:cubicBezTo>
                <a:cubicBezTo>
                  <a:pt x="770051" y="983829"/>
                  <a:pt x="742111" y="868259"/>
                  <a:pt x="719251" y="755229"/>
                </a:cubicBezTo>
                <a:cubicBezTo>
                  <a:pt x="696391" y="642199"/>
                  <a:pt x="637971" y="465669"/>
                  <a:pt x="620191" y="381849"/>
                </a:cubicBezTo>
                <a:cubicBezTo>
                  <a:pt x="602411" y="298029"/>
                  <a:pt x="612571" y="308189"/>
                  <a:pt x="612571" y="252309"/>
                </a:cubicBezTo>
                <a:cubicBezTo>
                  <a:pt x="612571" y="196429"/>
                  <a:pt x="624001" y="85939"/>
                  <a:pt x="635431" y="46569"/>
                </a:cubicBezTo>
                <a:close/>
              </a:path>
            </a:pathLst>
          </a:custGeom>
          <a:gradFill>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101600" cmpd="dbl">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IN"/>
          </a:p>
        </p:txBody>
      </p:sp>
      <p:sp>
        <p:nvSpPr>
          <p:cNvPr id="7" name="Freeform 6"/>
          <p:cNvSpPr/>
          <p:nvPr/>
        </p:nvSpPr>
        <p:spPr>
          <a:xfrm>
            <a:off x="7418637" y="1341069"/>
            <a:ext cx="942772" cy="1082138"/>
          </a:xfrm>
          <a:custGeom>
            <a:avLst/>
            <a:gdLst>
              <a:gd name="connsiteX0" fmla="*/ 526 w 754045"/>
              <a:gd name="connsiteY0" fmla="*/ 800151 h 847559"/>
              <a:gd name="connsiteX1" fmla="*/ 122446 w 754045"/>
              <a:gd name="connsiteY1" fmla="*/ 563931 h 847559"/>
              <a:gd name="connsiteX2" fmla="*/ 251986 w 754045"/>
              <a:gd name="connsiteY2" fmla="*/ 327711 h 847559"/>
              <a:gd name="connsiteX3" fmla="*/ 404386 w 754045"/>
              <a:gd name="connsiteY3" fmla="*/ 144831 h 847559"/>
              <a:gd name="connsiteX4" fmla="*/ 579646 w 754045"/>
              <a:gd name="connsiteY4" fmla="*/ 51 h 847559"/>
              <a:gd name="connsiteX5" fmla="*/ 732046 w 754045"/>
              <a:gd name="connsiteY5" fmla="*/ 160071 h 847559"/>
              <a:gd name="connsiteX6" fmla="*/ 732046 w 754045"/>
              <a:gd name="connsiteY6" fmla="*/ 266751 h 847559"/>
              <a:gd name="connsiteX7" fmla="*/ 533926 w 754045"/>
              <a:gd name="connsiteY7" fmla="*/ 396291 h 847559"/>
              <a:gd name="connsiteX8" fmla="*/ 335806 w 754045"/>
              <a:gd name="connsiteY8" fmla="*/ 716331 h 847559"/>
              <a:gd name="connsiteX9" fmla="*/ 221506 w 754045"/>
              <a:gd name="connsiteY9" fmla="*/ 845871 h 847559"/>
              <a:gd name="connsiteX10" fmla="*/ 69106 w 754045"/>
              <a:gd name="connsiteY10" fmla="*/ 784911 h 847559"/>
              <a:gd name="connsiteX11" fmla="*/ 76726 w 754045"/>
              <a:gd name="connsiteY11" fmla="*/ 708711 h 847559"/>
              <a:gd name="connsiteX12" fmla="*/ 526 w 754045"/>
              <a:gd name="connsiteY12" fmla="*/ 800151 h 847559"/>
              <a:gd name="connsiteX0" fmla="*/ 642 w 754161"/>
              <a:gd name="connsiteY0" fmla="*/ 800151 h 851323"/>
              <a:gd name="connsiteX1" fmla="*/ 122562 w 754161"/>
              <a:gd name="connsiteY1" fmla="*/ 563931 h 851323"/>
              <a:gd name="connsiteX2" fmla="*/ 252102 w 754161"/>
              <a:gd name="connsiteY2" fmla="*/ 327711 h 851323"/>
              <a:gd name="connsiteX3" fmla="*/ 404502 w 754161"/>
              <a:gd name="connsiteY3" fmla="*/ 144831 h 851323"/>
              <a:gd name="connsiteX4" fmla="*/ 579762 w 754161"/>
              <a:gd name="connsiteY4" fmla="*/ 51 h 851323"/>
              <a:gd name="connsiteX5" fmla="*/ 732162 w 754161"/>
              <a:gd name="connsiteY5" fmla="*/ 160071 h 851323"/>
              <a:gd name="connsiteX6" fmla="*/ 732162 w 754161"/>
              <a:gd name="connsiteY6" fmla="*/ 266751 h 851323"/>
              <a:gd name="connsiteX7" fmla="*/ 534042 w 754161"/>
              <a:gd name="connsiteY7" fmla="*/ 396291 h 851323"/>
              <a:gd name="connsiteX8" fmla="*/ 335922 w 754161"/>
              <a:gd name="connsiteY8" fmla="*/ 716331 h 851323"/>
              <a:gd name="connsiteX9" fmla="*/ 221622 w 754161"/>
              <a:gd name="connsiteY9" fmla="*/ 845871 h 851323"/>
              <a:gd name="connsiteX10" fmla="*/ 130182 w 754161"/>
              <a:gd name="connsiteY10" fmla="*/ 815391 h 851323"/>
              <a:gd name="connsiteX11" fmla="*/ 76842 w 754161"/>
              <a:gd name="connsiteY11" fmla="*/ 708711 h 851323"/>
              <a:gd name="connsiteX12" fmla="*/ 642 w 754161"/>
              <a:gd name="connsiteY12" fmla="*/ 800151 h 851323"/>
              <a:gd name="connsiteX0" fmla="*/ 642 w 754161"/>
              <a:gd name="connsiteY0" fmla="*/ 800151 h 851323"/>
              <a:gd name="connsiteX1" fmla="*/ 122562 w 754161"/>
              <a:gd name="connsiteY1" fmla="*/ 563931 h 851323"/>
              <a:gd name="connsiteX2" fmla="*/ 252102 w 754161"/>
              <a:gd name="connsiteY2" fmla="*/ 327711 h 851323"/>
              <a:gd name="connsiteX3" fmla="*/ 404502 w 754161"/>
              <a:gd name="connsiteY3" fmla="*/ 144831 h 851323"/>
              <a:gd name="connsiteX4" fmla="*/ 579762 w 754161"/>
              <a:gd name="connsiteY4" fmla="*/ 51 h 851323"/>
              <a:gd name="connsiteX5" fmla="*/ 732162 w 754161"/>
              <a:gd name="connsiteY5" fmla="*/ 160071 h 851323"/>
              <a:gd name="connsiteX6" fmla="*/ 732162 w 754161"/>
              <a:gd name="connsiteY6" fmla="*/ 266751 h 851323"/>
              <a:gd name="connsiteX7" fmla="*/ 534042 w 754161"/>
              <a:gd name="connsiteY7" fmla="*/ 396291 h 851323"/>
              <a:gd name="connsiteX8" fmla="*/ 335922 w 754161"/>
              <a:gd name="connsiteY8" fmla="*/ 716331 h 851323"/>
              <a:gd name="connsiteX9" fmla="*/ 221622 w 754161"/>
              <a:gd name="connsiteY9" fmla="*/ 845871 h 851323"/>
              <a:gd name="connsiteX10" fmla="*/ 130182 w 754161"/>
              <a:gd name="connsiteY10" fmla="*/ 815391 h 851323"/>
              <a:gd name="connsiteX11" fmla="*/ 76842 w 754161"/>
              <a:gd name="connsiteY11" fmla="*/ 807771 h 851323"/>
              <a:gd name="connsiteX12" fmla="*/ 642 w 754161"/>
              <a:gd name="connsiteY12" fmla="*/ 800151 h 85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4161" h="851323">
                <a:moveTo>
                  <a:pt x="642" y="800151"/>
                </a:moveTo>
                <a:cubicBezTo>
                  <a:pt x="8262" y="759511"/>
                  <a:pt x="80652" y="642671"/>
                  <a:pt x="122562" y="563931"/>
                </a:cubicBezTo>
                <a:cubicBezTo>
                  <a:pt x="164472" y="485191"/>
                  <a:pt x="205112" y="397561"/>
                  <a:pt x="252102" y="327711"/>
                </a:cubicBezTo>
                <a:cubicBezTo>
                  <a:pt x="299092" y="257861"/>
                  <a:pt x="349892" y="199441"/>
                  <a:pt x="404502" y="144831"/>
                </a:cubicBezTo>
                <a:cubicBezTo>
                  <a:pt x="459112" y="90221"/>
                  <a:pt x="525152" y="-2489"/>
                  <a:pt x="579762" y="51"/>
                </a:cubicBezTo>
                <a:cubicBezTo>
                  <a:pt x="634372" y="2591"/>
                  <a:pt x="706762" y="115621"/>
                  <a:pt x="732162" y="160071"/>
                </a:cubicBezTo>
                <a:cubicBezTo>
                  <a:pt x="757562" y="204521"/>
                  <a:pt x="765182" y="227381"/>
                  <a:pt x="732162" y="266751"/>
                </a:cubicBezTo>
                <a:cubicBezTo>
                  <a:pt x="699142" y="306121"/>
                  <a:pt x="600082" y="321361"/>
                  <a:pt x="534042" y="396291"/>
                </a:cubicBezTo>
                <a:cubicBezTo>
                  <a:pt x="468002" y="471221"/>
                  <a:pt x="387992" y="641401"/>
                  <a:pt x="335922" y="716331"/>
                </a:cubicBezTo>
                <a:cubicBezTo>
                  <a:pt x="283852" y="791261"/>
                  <a:pt x="255912" y="829361"/>
                  <a:pt x="221622" y="845871"/>
                </a:cubicBezTo>
                <a:cubicBezTo>
                  <a:pt x="187332" y="862381"/>
                  <a:pt x="154312" y="838251"/>
                  <a:pt x="130182" y="815391"/>
                </a:cubicBezTo>
                <a:cubicBezTo>
                  <a:pt x="106052" y="792531"/>
                  <a:pt x="98432" y="810311"/>
                  <a:pt x="76842" y="807771"/>
                </a:cubicBezTo>
                <a:cubicBezTo>
                  <a:pt x="55252" y="805231"/>
                  <a:pt x="-6978" y="840791"/>
                  <a:pt x="642" y="800151"/>
                </a:cubicBezTo>
                <a:close/>
              </a:path>
            </a:pathLst>
          </a:cu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8" name="Freeform 7"/>
          <p:cNvSpPr/>
          <p:nvPr/>
        </p:nvSpPr>
        <p:spPr>
          <a:xfrm>
            <a:off x="3532932" y="1349735"/>
            <a:ext cx="949986" cy="1295911"/>
          </a:xfrm>
          <a:custGeom>
            <a:avLst/>
            <a:gdLst>
              <a:gd name="connsiteX0" fmla="*/ 160032 w 759932"/>
              <a:gd name="connsiteY0" fmla="*/ 305654 h 1019499"/>
              <a:gd name="connsiteX1" fmla="*/ 373392 w 759932"/>
              <a:gd name="connsiteY1" fmla="*/ 610454 h 1019499"/>
              <a:gd name="connsiteX2" fmla="*/ 571512 w 759932"/>
              <a:gd name="connsiteY2" fmla="*/ 983834 h 1019499"/>
              <a:gd name="connsiteX3" fmla="*/ 617232 w 759932"/>
              <a:gd name="connsiteY3" fmla="*/ 991454 h 1019499"/>
              <a:gd name="connsiteX4" fmla="*/ 754392 w 759932"/>
              <a:gd name="connsiteY4" fmla="*/ 869534 h 1019499"/>
              <a:gd name="connsiteX5" fmla="*/ 708672 w 759932"/>
              <a:gd name="connsiteY5" fmla="*/ 717134 h 1019499"/>
              <a:gd name="connsiteX6" fmla="*/ 487692 w 759932"/>
              <a:gd name="connsiteY6" fmla="*/ 320894 h 1019499"/>
              <a:gd name="connsiteX7" fmla="*/ 297192 w 759932"/>
              <a:gd name="connsiteY7" fmla="*/ 107534 h 1019499"/>
              <a:gd name="connsiteX8" fmla="*/ 152412 w 759932"/>
              <a:gd name="connsiteY8" fmla="*/ 854 h 1019499"/>
              <a:gd name="connsiteX9" fmla="*/ 12 w 759932"/>
              <a:gd name="connsiteY9" fmla="*/ 160874 h 1019499"/>
              <a:gd name="connsiteX10" fmla="*/ 160032 w 759932"/>
              <a:gd name="connsiteY10" fmla="*/ 305654 h 101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932" h="1019499">
                <a:moveTo>
                  <a:pt x="160032" y="305654"/>
                </a:moveTo>
                <a:cubicBezTo>
                  <a:pt x="222262" y="380584"/>
                  <a:pt x="304812" y="497424"/>
                  <a:pt x="373392" y="610454"/>
                </a:cubicBezTo>
                <a:cubicBezTo>
                  <a:pt x="441972" y="723484"/>
                  <a:pt x="530872" y="920334"/>
                  <a:pt x="571512" y="983834"/>
                </a:cubicBezTo>
                <a:cubicBezTo>
                  <a:pt x="612152" y="1047334"/>
                  <a:pt x="586752" y="1010504"/>
                  <a:pt x="617232" y="991454"/>
                </a:cubicBezTo>
                <a:cubicBezTo>
                  <a:pt x="647712" y="972404"/>
                  <a:pt x="739152" y="915254"/>
                  <a:pt x="754392" y="869534"/>
                </a:cubicBezTo>
                <a:cubicBezTo>
                  <a:pt x="769632" y="823814"/>
                  <a:pt x="753122" y="808574"/>
                  <a:pt x="708672" y="717134"/>
                </a:cubicBezTo>
                <a:cubicBezTo>
                  <a:pt x="664222" y="625694"/>
                  <a:pt x="556272" y="422494"/>
                  <a:pt x="487692" y="320894"/>
                </a:cubicBezTo>
                <a:cubicBezTo>
                  <a:pt x="419112" y="219294"/>
                  <a:pt x="353072" y="160874"/>
                  <a:pt x="297192" y="107534"/>
                </a:cubicBezTo>
                <a:cubicBezTo>
                  <a:pt x="241312" y="54194"/>
                  <a:pt x="201942" y="-8036"/>
                  <a:pt x="152412" y="854"/>
                </a:cubicBezTo>
                <a:cubicBezTo>
                  <a:pt x="102882" y="9744"/>
                  <a:pt x="1282" y="110074"/>
                  <a:pt x="12" y="160874"/>
                </a:cubicBezTo>
                <a:cubicBezTo>
                  <a:pt x="-1258" y="211674"/>
                  <a:pt x="97802" y="230724"/>
                  <a:pt x="160032" y="305654"/>
                </a:cubicBezTo>
                <a:close/>
              </a:path>
            </a:pathLst>
          </a:cu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IN"/>
          </a:p>
        </p:txBody>
      </p:sp>
      <p:sp>
        <p:nvSpPr>
          <p:cNvPr id="9" name="Freeform 8"/>
          <p:cNvSpPr/>
          <p:nvPr/>
        </p:nvSpPr>
        <p:spPr>
          <a:xfrm>
            <a:off x="7984268" y="1966939"/>
            <a:ext cx="1359464" cy="1458992"/>
          </a:xfrm>
          <a:custGeom>
            <a:avLst/>
            <a:gdLst>
              <a:gd name="connsiteX0" fmla="*/ 51092 w 1101956"/>
              <a:gd name="connsiteY0" fmla="*/ 58652 h 1165269"/>
              <a:gd name="connsiteX1" fmla="*/ 211112 w 1101956"/>
              <a:gd name="connsiteY1" fmla="*/ 5312 h 1165269"/>
              <a:gd name="connsiteX2" fmla="*/ 500672 w 1101956"/>
              <a:gd name="connsiteY2" fmla="*/ 195812 h 1165269"/>
              <a:gd name="connsiteX3" fmla="*/ 706412 w 1101956"/>
              <a:gd name="connsiteY3" fmla="*/ 378692 h 1165269"/>
              <a:gd name="connsiteX4" fmla="*/ 813092 w 1101956"/>
              <a:gd name="connsiteY4" fmla="*/ 492992 h 1165269"/>
              <a:gd name="connsiteX5" fmla="*/ 912152 w 1101956"/>
              <a:gd name="connsiteY5" fmla="*/ 706352 h 1165269"/>
              <a:gd name="connsiteX6" fmla="*/ 1056932 w 1101956"/>
              <a:gd name="connsiteY6" fmla="*/ 927332 h 1165269"/>
              <a:gd name="connsiteX7" fmla="*/ 1095032 w 1101956"/>
              <a:gd name="connsiteY7" fmla="*/ 995912 h 1165269"/>
              <a:gd name="connsiteX8" fmla="*/ 935012 w 1101956"/>
              <a:gd name="connsiteY8" fmla="*/ 1087352 h 1165269"/>
              <a:gd name="connsiteX9" fmla="*/ 797852 w 1101956"/>
              <a:gd name="connsiteY9" fmla="*/ 1163552 h 1165269"/>
              <a:gd name="connsiteX10" fmla="*/ 622592 w 1101956"/>
              <a:gd name="connsiteY10" fmla="*/ 1011152 h 1165269"/>
              <a:gd name="connsiteX11" fmla="*/ 523532 w 1101956"/>
              <a:gd name="connsiteY11" fmla="*/ 767312 h 1165269"/>
              <a:gd name="connsiteX12" fmla="*/ 439712 w 1101956"/>
              <a:gd name="connsiteY12" fmla="*/ 553952 h 1165269"/>
              <a:gd name="connsiteX13" fmla="*/ 325412 w 1101956"/>
              <a:gd name="connsiteY13" fmla="*/ 378692 h 1165269"/>
              <a:gd name="connsiteX14" fmla="*/ 119672 w 1101956"/>
              <a:gd name="connsiteY14" fmla="*/ 294872 h 1165269"/>
              <a:gd name="connsiteX15" fmla="*/ 5372 w 1101956"/>
              <a:gd name="connsiteY15" fmla="*/ 119612 h 1165269"/>
              <a:gd name="connsiteX16" fmla="*/ 51092 w 1101956"/>
              <a:gd name="connsiteY16" fmla="*/ 58652 h 1165269"/>
              <a:gd name="connsiteX0" fmla="*/ 51092 w 1101956"/>
              <a:gd name="connsiteY0" fmla="*/ 60410 h 1167027"/>
              <a:gd name="connsiteX1" fmla="*/ 211112 w 1101956"/>
              <a:gd name="connsiteY1" fmla="*/ 7070 h 1167027"/>
              <a:gd name="connsiteX2" fmla="*/ 470194 w 1101956"/>
              <a:gd name="connsiteY2" fmla="*/ 227544 h 1167027"/>
              <a:gd name="connsiteX3" fmla="*/ 706412 w 1101956"/>
              <a:gd name="connsiteY3" fmla="*/ 380450 h 1167027"/>
              <a:gd name="connsiteX4" fmla="*/ 813092 w 1101956"/>
              <a:gd name="connsiteY4" fmla="*/ 494750 h 1167027"/>
              <a:gd name="connsiteX5" fmla="*/ 912152 w 1101956"/>
              <a:gd name="connsiteY5" fmla="*/ 708110 h 1167027"/>
              <a:gd name="connsiteX6" fmla="*/ 1056932 w 1101956"/>
              <a:gd name="connsiteY6" fmla="*/ 929090 h 1167027"/>
              <a:gd name="connsiteX7" fmla="*/ 1095032 w 1101956"/>
              <a:gd name="connsiteY7" fmla="*/ 997670 h 1167027"/>
              <a:gd name="connsiteX8" fmla="*/ 935012 w 1101956"/>
              <a:gd name="connsiteY8" fmla="*/ 1089110 h 1167027"/>
              <a:gd name="connsiteX9" fmla="*/ 797852 w 1101956"/>
              <a:gd name="connsiteY9" fmla="*/ 1165310 h 1167027"/>
              <a:gd name="connsiteX10" fmla="*/ 622592 w 1101956"/>
              <a:gd name="connsiteY10" fmla="*/ 1012910 h 1167027"/>
              <a:gd name="connsiteX11" fmla="*/ 523532 w 1101956"/>
              <a:gd name="connsiteY11" fmla="*/ 769070 h 1167027"/>
              <a:gd name="connsiteX12" fmla="*/ 439712 w 1101956"/>
              <a:gd name="connsiteY12" fmla="*/ 555710 h 1167027"/>
              <a:gd name="connsiteX13" fmla="*/ 325412 w 1101956"/>
              <a:gd name="connsiteY13" fmla="*/ 380450 h 1167027"/>
              <a:gd name="connsiteX14" fmla="*/ 119672 w 1101956"/>
              <a:gd name="connsiteY14" fmla="*/ 296630 h 1167027"/>
              <a:gd name="connsiteX15" fmla="*/ 5372 w 1101956"/>
              <a:gd name="connsiteY15" fmla="*/ 121370 h 1167027"/>
              <a:gd name="connsiteX16" fmla="*/ 51092 w 1101956"/>
              <a:gd name="connsiteY16" fmla="*/ 60410 h 1167027"/>
              <a:gd name="connsiteX0" fmla="*/ 51092 w 1101956"/>
              <a:gd name="connsiteY0" fmla="*/ 33456 h 1140073"/>
              <a:gd name="connsiteX1" fmla="*/ 211112 w 1101956"/>
              <a:gd name="connsiteY1" fmla="*/ 10090 h 1140073"/>
              <a:gd name="connsiteX2" fmla="*/ 470194 w 1101956"/>
              <a:gd name="connsiteY2" fmla="*/ 200590 h 1140073"/>
              <a:gd name="connsiteX3" fmla="*/ 706412 w 1101956"/>
              <a:gd name="connsiteY3" fmla="*/ 353496 h 1140073"/>
              <a:gd name="connsiteX4" fmla="*/ 813092 w 1101956"/>
              <a:gd name="connsiteY4" fmla="*/ 467796 h 1140073"/>
              <a:gd name="connsiteX5" fmla="*/ 912152 w 1101956"/>
              <a:gd name="connsiteY5" fmla="*/ 681156 h 1140073"/>
              <a:gd name="connsiteX6" fmla="*/ 1056932 w 1101956"/>
              <a:gd name="connsiteY6" fmla="*/ 902136 h 1140073"/>
              <a:gd name="connsiteX7" fmla="*/ 1095032 w 1101956"/>
              <a:gd name="connsiteY7" fmla="*/ 970716 h 1140073"/>
              <a:gd name="connsiteX8" fmla="*/ 935012 w 1101956"/>
              <a:gd name="connsiteY8" fmla="*/ 1062156 h 1140073"/>
              <a:gd name="connsiteX9" fmla="*/ 797852 w 1101956"/>
              <a:gd name="connsiteY9" fmla="*/ 1138356 h 1140073"/>
              <a:gd name="connsiteX10" fmla="*/ 622592 w 1101956"/>
              <a:gd name="connsiteY10" fmla="*/ 985956 h 1140073"/>
              <a:gd name="connsiteX11" fmla="*/ 523532 w 1101956"/>
              <a:gd name="connsiteY11" fmla="*/ 742116 h 1140073"/>
              <a:gd name="connsiteX12" fmla="*/ 439712 w 1101956"/>
              <a:gd name="connsiteY12" fmla="*/ 528756 h 1140073"/>
              <a:gd name="connsiteX13" fmla="*/ 325412 w 1101956"/>
              <a:gd name="connsiteY13" fmla="*/ 353496 h 1140073"/>
              <a:gd name="connsiteX14" fmla="*/ 119672 w 1101956"/>
              <a:gd name="connsiteY14" fmla="*/ 269676 h 1140073"/>
              <a:gd name="connsiteX15" fmla="*/ 5372 w 1101956"/>
              <a:gd name="connsiteY15" fmla="*/ 94416 h 1140073"/>
              <a:gd name="connsiteX16" fmla="*/ 51092 w 1101956"/>
              <a:gd name="connsiteY16" fmla="*/ 33456 h 1140073"/>
              <a:gd name="connsiteX0" fmla="*/ 51092 w 1101956"/>
              <a:gd name="connsiteY0" fmla="*/ 33456 h 1140073"/>
              <a:gd name="connsiteX1" fmla="*/ 211112 w 1101956"/>
              <a:gd name="connsiteY1" fmla="*/ 10090 h 1140073"/>
              <a:gd name="connsiteX2" fmla="*/ 470194 w 1101956"/>
              <a:gd name="connsiteY2" fmla="*/ 200590 h 1140073"/>
              <a:gd name="connsiteX3" fmla="*/ 706412 w 1101956"/>
              <a:gd name="connsiteY3" fmla="*/ 353496 h 1140073"/>
              <a:gd name="connsiteX4" fmla="*/ 823251 w 1101956"/>
              <a:gd name="connsiteY4" fmla="*/ 497770 h 1140073"/>
              <a:gd name="connsiteX5" fmla="*/ 912152 w 1101956"/>
              <a:gd name="connsiteY5" fmla="*/ 681156 h 1140073"/>
              <a:gd name="connsiteX6" fmla="*/ 1056932 w 1101956"/>
              <a:gd name="connsiteY6" fmla="*/ 902136 h 1140073"/>
              <a:gd name="connsiteX7" fmla="*/ 1095032 w 1101956"/>
              <a:gd name="connsiteY7" fmla="*/ 970716 h 1140073"/>
              <a:gd name="connsiteX8" fmla="*/ 935012 w 1101956"/>
              <a:gd name="connsiteY8" fmla="*/ 1062156 h 1140073"/>
              <a:gd name="connsiteX9" fmla="*/ 797852 w 1101956"/>
              <a:gd name="connsiteY9" fmla="*/ 1138356 h 1140073"/>
              <a:gd name="connsiteX10" fmla="*/ 622592 w 1101956"/>
              <a:gd name="connsiteY10" fmla="*/ 985956 h 1140073"/>
              <a:gd name="connsiteX11" fmla="*/ 523532 w 1101956"/>
              <a:gd name="connsiteY11" fmla="*/ 742116 h 1140073"/>
              <a:gd name="connsiteX12" fmla="*/ 439712 w 1101956"/>
              <a:gd name="connsiteY12" fmla="*/ 528756 h 1140073"/>
              <a:gd name="connsiteX13" fmla="*/ 325412 w 1101956"/>
              <a:gd name="connsiteY13" fmla="*/ 353496 h 1140073"/>
              <a:gd name="connsiteX14" fmla="*/ 119672 w 1101956"/>
              <a:gd name="connsiteY14" fmla="*/ 269676 h 1140073"/>
              <a:gd name="connsiteX15" fmla="*/ 5372 w 1101956"/>
              <a:gd name="connsiteY15" fmla="*/ 94416 h 1140073"/>
              <a:gd name="connsiteX16" fmla="*/ 51092 w 1101956"/>
              <a:gd name="connsiteY16" fmla="*/ 33456 h 114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1956" h="1140073">
                <a:moveTo>
                  <a:pt x="51092" y="33456"/>
                </a:moveTo>
                <a:cubicBezTo>
                  <a:pt x="85382" y="19402"/>
                  <a:pt x="141262" y="-17766"/>
                  <a:pt x="211112" y="10090"/>
                </a:cubicBezTo>
                <a:cubicBezTo>
                  <a:pt x="280962" y="37946"/>
                  <a:pt x="387644" y="143356"/>
                  <a:pt x="470194" y="200590"/>
                </a:cubicBezTo>
                <a:cubicBezTo>
                  <a:pt x="552744" y="257824"/>
                  <a:pt x="647569" y="303966"/>
                  <a:pt x="706412" y="353496"/>
                </a:cubicBezTo>
                <a:cubicBezTo>
                  <a:pt x="765255" y="403026"/>
                  <a:pt x="788961" y="443160"/>
                  <a:pt x="823251" y="497770"/>
                </a:cubicBezTo>
                <a:cubicBezTo>
                  <a:pt x="857541" y="552380"/>
                  <a:pt x="873205" y="613762"/>
                  <a:pt x="912152" y="681156"/>
                </a:cubicBezTo>
                <a:cubicBezTo>
                  <a:pt x="951099" y="748550"/>
                  <a:pt x="1026452" y="853876"/>
                  <a:pt x="1056932" y="902136"/>
                </a:cubicBezTo>
                <a:cubicBezTo>
                  <a:pt x="1087412" y="950396"/>
                  <a:pt x="1115352" y="944046"/>
                  <a:pt x="1095032" y="970716"/>
                </a:cubicBezTo>
                <a:cubicBezTo>
                  <a:pt x="1074712" y="997386"/>
                  <a:pt x="935012" y="1062156"/>
                  <a:pt x="935012" y="1062156"/>
                </a:cubicBezTo>
                <a:cubicBezTo>
                  <a:pt x="885482" y="1090096"/>
                  <a:pt x="849922" y="1151056"/>
                  <a:pt x="797852" y="1138356"/>
                </a:cubicBezTo>
                <a:cubicBezTo>
                  <a:pt x="745782" y="1125656"/>
                  <a:pt x="668312" y="1051996"/>
                  <a:pt x="622592" y="985956"/>
                </a:cubicBezTo>
                <a:cubicBezTo>
                  <a:pt x="576872" y="919916"/>
                  <a:pt x="554012" y="818316"/>
                  <a:pt x="523532" y="742116"/>
                </a:cubicBezTo>
                <a:cubicBezTo>
                  <a:pt x="493052" y="665916"/>
                  <a:pt x="472732" y="593526"/>
                  <a:pt x="439712" y="528756"/>
                </a:cubicBezTo>
                <a:cubicBezTo>
                  <a:pt x="406692" y="463986"/>
                  <a:pt x="378752" y="396676"/>
                  <a:pt x="325412" y="353496"/>
                </a:cubicBezTo>
                <a:cubicBezTo>
                  <a:pt x="272072" y="310316"/>
                  <a:pt x="173012" y="312856"/>
                  <a:pt x="119672" y="269676"/>
                </a:cubicBezTo>
                <a:cubicBezTo>
                  <a:pt x="66332" y="226496"/>
                  <a:pt x="23152" y="136326"/>
                  <a:pt x="5372" y="94416"/>
                </a:cubicBezTo>
                <a:cubicBezTo>
                  <a:pt x="-12408" y="52506"/>
                  <a:pt x="16802" y="47510"/>
                  <a:pt x="51092" y="33456"/>
                </a:cubicBezTo>
                <a:close/>
              </a:path>
            </a:pathLst>
          </a:custGeom>
          <a:gradFill flip="none"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8900000" scaled="1"/>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N"/>
          </a:p>
        </p:txBody>
      </p:sp>
      <p:sp>
        <p:nvSpPr>
          <p:cNvPr id="10" name="Freeform 9"/>
          <p:cNvSpPr/>
          <p:nvPr/>
        </p:nvSpPr>
        <p:spPr>
          <a:xfrm>
            <a:off x="8619141" y="3277248"/>
            <a:ext cx="775180" cy="1560869"/>
          </a:xfrm>
          <a:custGeom>
            <a:avLst/>
            <a:gdLst>
              <a:gd name="connsiteX0" fmla="*/ 320452 w 628233"/>
              <a:gd name="connsiteY0" fmla="*/ 191311 h 1291311"/>
              <a:gd name="connsiteX1" fmla="*/ 449992 w 628233"/>
              <a:gd name="connsiteY1" fmla="*/ 69391 h 1291311"/>
              <a:gd name="connsiteX2" fmla="*/ 617632 w 628233"/>
              <a:gd name="connsiteY2" fmla="*/ 23671 h 1291311"/>
              <a:gd name="connsiteX3" fmla="*/ 610012 w 628233"/>
              <a:gd name="connsiteY3" fmla="*/ 450391 h 1291311"/>
              <a:gd name="connsiteX4" fmla="*/ 602392 w 628233"/>
              <a:gd name="connsiteY4" fmla="*/ 671371 h 1291311"/>
              <a:gd name="connsiteX5" fmla="*/ 442372 w 628233"/>
              <a:gd name="connsiteY5" fmla="*/ 1006651 h 1291311"/>
              <a:gd name="connsiteX6" fmla="*/ 221392 w 628233"/>
              <a:gd name="connsiteY6" fmla="*/ 1227631 h 1291311"/>
              <a:gd name="connsiteX7" fmla="*/ 99472 w 628233"/>
              <a:gd name="connsiteY7" fmla="*/ 1288591 h 1291311"/>
              <a:gd name="connsiteX8" fmla="*/ 412 w 628233"/>
              <a:gd name="connsiteY8" fmla="*/ 1159051 h 1291311"/>
              <a:gd name="connsiteX9" fmla="*/ 137572 w 628233"/>
              <a:gd name="connsiteY9" fmla="*/ 922831 h 1291311"/>
              <a:gd name="connsiteX10" fmla="*/ 190912 w 628233"/>
              <a:gd name="connsiteY10" fmla="*/ 884731 h 1291311"/>
              <a:gd name="connsiteX11" fmla="*/ 267112 w 628233"/>
              <a:gd name="connsiteY11" fmla="*/ 694231 h 1291311"/>
              <a:gd name="connsiteX12" fmla="*/ 251872 w 628233"/>
              <a:gd name="connsiteY12" fmla="*/ 480871 h 1291311"/>
              <a:gd name="connsiteX13" fmla="*/ 274732 w 628233"/>
              <a:gd name="connsiteY13" fmla="*/ 267511 h 1291311"/>
              <a:gd name="connsiteX14" fmla="*/ 320452 w 628233"/>
              <a:gd name="connsiteY14" fmla="*/ 191311 h 1291311"/>
              <a:gd name="connsiteX0" fmla="*/ 320452 w 617920"/>
              <a:gd name="connsiteY0" fmla="*/ 130391 h 1230391"/>
              <a:gd name="connsiteX1" fmla="*/ 449992 w 617920"/>
              <a:gd name="connsiteY1" fmla="*/ 8471 h 1230391"/>
              <a:gd name="connsiteX2" fmla="*/ 587154 w 617920"/>
              <a:gd name="connsiteY2" fmla="*/ 52671 h 1230391"/>
              <a:gd name="connsiteX3" fmla="*/ 610012 w 617920"/>
              <a:gd name="connsiteY3" fmla="*/ 389471 h 1230391"/>
              <a:gd name="connsiteX4" fmla="*/ 602392 w 617920"/>
              <a:gd name="connsiteY4" fmla="*/ 610451 h 1230391"/>
              <a:gd name="connsiteX5" fmla="*/ 442372 w 617920"/>
              <a:gd name="connsiteY5" fmla="*/ 945731 h 1230391"/>
              <a:gd name="connsiteX6" fmla="*/ 221392 w 617920"/>
              <a:gd name="connsiteY6" fmla="*/ 1166711 h 1230391"/>
              <a:gd name="connsiteX7" fmla="*/ 99472 w 617920"/>
              <a:gd name="connsiteY7" fmla="*/ 1227671 h 1230391"/>
              <a:gd name="connsiteX8" fmla="*/ 412 w 617920"/>
              <a:gd name="connsiteY8" fmla="*/ 1098131 h 1230391"/>
              <a:gd name="connsiteX9" fmla="*/ 137572 w 617920"/>
              <a:gd name="connsiteY9" fmla="*/ 861911 h 1230391"/>
              <a:gd name="connsiteX10" fmla="*/ 190912 w 617920"/>
              <a:gd name="connsiteY10" fmla="*/ 823811 h 1230391"/>
              <a:gd name="connsiteX11" fmla="*/ 267112 w 617920"/>
              <a:gd name="connsiteY11" fmla="*/ 633311 h 1230391"/>
              <a:gd name="connsiteX12" fmla="*/ 251872 w 617920"/>
              <a:gd name="connsiteY12" fmla="*/ 419951 h 1230391"/>
              <a:gd name="connsiteX13" fmla="*/ 274732 w 617920"/>
              <a:gd name="connsiteY13" fmla="*/ 206591 h 1230391"/>
              <a:gd name="connsiteX14" fmla="*/ 320452 w 617920"/>
              <a:gd name="connsiteY14" fmla="*/ 130391 h 1230391"/>
              <a:gd name="connsiteX0" fmla="*/ 320452 w 617920"/>
              <a:gd name="connsiteY0" fmla="*/ 130391 h 1230391"/>
              <a:gd name="connsiteX1" fmla="*/ 449992 w 617920"/>
              <a:gd name="connsiteY1" fmla="*/ 8471 h 1230391"/>
              <a:gd name="connsiteX2" fmla="*/ 587154 w 617920"/>
              <a:gd name="connsiteY2" fmla="*/ 52671 h 1230391"/>
              <a:gd name="connsiteX3" fmla="*/ 610012 w 617920"/>
              <a:gd name="connsiteY3" fmla="*/ 389471 h 1230391"/>
              <a:gd name="connsiteX4" fmla="*/ 602392 w 617920"/>
              <a:gd name="connsiteY4" fmla="*/ 610451 h 1230391"/>
              <a:gd name="connsiteX5" fmla="*/ 442372 w 617920"/>
              <a:gd name="connsiteY5" fmla="*/ 945731 h 1230391"/>
              <a:gd name="connsiteX6" fmla="*/ 221392 w 617920"/>
              <a:gd name="connsiteY6" fmla="*/ 1166711 h 1230391"/>
              <a:gd name="connsiteX7" fmla="*/ 99472 w 617920"/>
              <a:gd name="connsiteY7" fmla="*/ 1227671 h 1230391"/>
              <a:gd name="connsiteX8" fmla="*/ 412 w 617920"/>
              <a:gd name="connsiteY8" fmla="*/ 1098131 h 1230391"/>
              <a:gd name="connsiteX9" fmla="*/ 137572 w 617920"/>
              <a:gd name="connsiteY9" fmla="*/ 861911 h 1230391"/>
              <a:gd name="connsiteX10" fmla="*/ 190912 w 617920"/>
              <a:gd name="connsiteY10" fmla="*/ 823811 h 1230391"/>
              <a:gd name="connsiteX11" fmla="*/ 267112 w 617920"/>
              <a:gd name="connsiteY11" fmla="*/ 633311 h 1230391"/>
              <a:gd name="connsiteX12" fmla="*/ 251872 w 617920"/>
              <a:gd name="connsiteY12" fmla="*/ 419951 h 1230391"/>
              <a:gd name="connsiteX13" fmla="*/ 274732 w 617920"/>
              <a:gd name="connsiteY13" fmla="*/ 206591 h 1230391"/>
              <a:gd name="connsiteX14" fmla="*/ 320452 w 617920"/>
              <a:gd name="connsiteY14" fmla="*/ 130391 h 1230391"/>
              <a:gd name="connsiteX0" fmla="*/ 320452 w 620078"/>
              <a:gd name="connsiteY0" fmla="*/ 130391 h 1230391"/>
              <a:gd name="connsiteX1" fmla="*/ 449992 w 620078"/>
              <a:gd name="connsiteY1" fmla="*/ 8471 h 1230391"/>
              <a:gd name="connsiteX2" fmla="*/ 587154 w 620078"/>
              <a:gd name="connsiteY2" fmla="*/ 52671 h 1230391"/>
              <a:gd name="connsiteX3" fmla="*/ 610012 w 620078"/>
              <a:gd name="connsiteY3" fmla="*/ 389471 h 1230391"/>
              <a:gd name="connsiteX4" fmla="*/ 602392 w 620078"/>
              <a:gd name="connsiteY4" fmla="*/ 610451 h 1230391"/>
              <a:gd name="connsiteX5" fmla="*/ 411895 w 620078"/>
              <a:gd name="connsiteY5" fmla="*/ 945731 h 1230391"/>
              <a:gd name="connsiteX6" fmla="*/ 221392 w 620078"/>
              <a:gd name="connsiteY6" fmla="*/ 1166711 h 1230391"/>
              <a:gd name="connsiteX7" fmla="*/ 99472 w 620078"/>
              <a:gd name="connsiteY7" fmla="*/ 1227671 h 1230391"/>
              <a:gd name="connsiteX8" fmla="*/ 412 w 620078"/>
              <a:gd name="connsiteY8" fmla="*/ 1098131 h 1230391"/>
              <a:gd name="connsiteX9" fmla="*/ 137572 w 620078"/>
              <a:gd name="connsiteY9" fmla="*/ 861911 h 1230391"/>
              <a:gd name="connsiteX10" fmla="*/ 190912 w 620078"/>
              <a:gd name="connsiteY10" fmla="*/ 823811 h 1230391"/>
              <a:gd name="connsiteX11" fmla="*/ 267112 w 620078"/>
              <a:gd name="connsiteY11" fmla="*/ 633311 h 1230391"/>
              <a:gd name="connsiteX12" fmla="*/ 251872 w 620078"/>
              <a:gd name="connsiteY12" fmla="*/ 419951 h 1230391"/>
              <a:gd name="connsiteX13" fmla="*/ 274732 w 620078"/>
              <a:gd name="connsiteY13" fmla="*/ 206591 h 1230391"/>
              <a:gd name="connsiteX14" fmla="*/ 320452 w 620078"/>
              <a:gd name="connsiteY14" fmla="*/ 130391 h 1230391"/>
              <a:gd name="connsiteX0" fmla="*/ 320471 w 620097"/>
              <a:gd name="connsiteY0" fmla="*/ 130391 h 1227943"/>
              <a:gd name="connsiteX1" fmla="*/ 450011 w 620097"/>
              <a:gd name="connsiteY1" fmla="*/ 8471 h 1227943"/>
              <a:gd name="connsiteX2" fmla="*/ 587173 w 620097"/>
              <a:gd name="connsiteY2" fmla="*/ 52671 h 1227943"/>
              <a:gd name="connsiteX3" fmla="*/ 610031 w 620097"/>
              <a:gd name="connsiteY3" fmla="*/ 389471 h 1227943"/>
              <a:gd name="connsiteX4" fmla="*/ 602411 w 620097"/>
              <a:gd name="connsiteY4" fmla="*/ 610451 h 1227943"/>
              <a:gd name="connsiteX5" fmla="*/ 411914 w 620097"/>
              <a:gd name="connsiteY5" fmla="*/ 945731 h 1227943"/>
              <a:gd name="connsiteX6" fmla="*/ 241730 w 620097"/>
              <a:gd name="connsiteY6" fmla="*/ 1126747 h 1227943"/>
              <a:gd name="connsiteX7" fmla="*/ 99491 w 620097"/>
              <a:gd name="connsiteY7" fmla="*/ 1227671 h 1227943"/>
              <a:gd name="connsiteX8" fmla="*/ 431 w 620097"/>
              <a:gd name="connsiteY8" fmla="*/ 1098131 h 1227943"/>
              <a:gd name="connsiteX9" fmla="*/ 137591 w 620097"/>
              <a:gd name="connsiteY9" fmla="*/ 861911 h 1227943"/>
              <a:gd name="connsiteX10" fmla="*/ 190931 w 620097"/>
              <a:gd name="connsiteY10" fmla="*/ 823811 h 1227943"/>
              <a:gd name="connsiteX11" fmla="*/ 267131 w 620097"/>
              <a:gd name="connsiteY11" fmla="*/ 633311 h 1227943"/>
              <a:gd name="connsiteX12" fmla="*/ 251891 w 620097"/>
              <a:gd name="connsiteY12" fmla="*/ 419951 h 1227943"/>
              <a:gd name="connsiteX13" fmla="*/ 274751 w 620097"/>
              <a:gd name="connsiteY13" fmla="*/ 206591 h 1227943"/>
              <a:gd name="connsiteX14" fmla="*/ 320471 w 620097"/>
              <a:gd name="connsiteY14" fmla="*/ 130391 h 122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0097" h="1227943">
                <a:moveTo>
                  <a:pt x="320471" y="130391"/>
                </a:moveTo>
                <a:cubicBezTo>
                  <a:pt x="349681" y="97371"/>
                  <a:pt x="405561" y="21424"/>
                  <a:pt x="450011" y="8471"/>
                </a:cubicBezTo>
                <a:cubicBezTo>
                  <a:pt x="494461" y="-4482"/>
                  <a:pt x="560503" y="-10829"/>
                  <a:pt x="587173" y="52671"/>
                </a:cubicBezTo>
                <a:cubicBezTo>
                  <a:pt x="613843" y="116171"/>
                  <a:pt x="607491" y="296508"/>
                  <a:pt x="610031" y="389471"/>
                </a:cubicBezTo>
                <a:cubicBezTo>
                  <a:pt x="612571" y="482434"/>
                  <a:pt x="635431" y="517741"/>
                  <a:pt x="602411" y="610451"/>
                </a:cubicBezTo>
                <a:cubicBezTo>
                  <a:pt x="569392" y="703161"/>
                  <a:pt x="472028" y="859682"/>
                  <a:pt x="411914" y="945731"/>
                </a:cubicBezTo>
                <a:cubicBezTo>
                  <a:pt x="351801" y="1031780"/>
                  <a:pt x="293800" y="1079757"/>
                  <a:pt x="241730" y="1126747"/>
                </a:cubicBezTo>
                <a:cubicBezTo>
                  <a:pt x="189660" y="1173737"/>
                  <a:pt x="139707" y="1232440"/>
                  <a:pt x="99491" y="1227671"/>
                </a:cubicBezTo>
                <a:cubicBezTo>
                  <a:pt x="59275" y="1222902"/>
                  <a:pt x="-5919" y="1159091"/>
                  <a:pt x="431" y="1098131"/>
                </a:cubicBezTo>
                <a:cubicBezTo>
                  <a:pt x="6781" y="1037171"/>
                  <a:pt x="105841" y="907631"/>
                  <a:pt x="137591" y="861911"/>
                </a:cubicBezTo>
                <a:cubicBezTo>
                  <a:pt x="169341" y="816191"/>
                  <a:pt x="169341" y="861911"/>
                  <a:pt x="190931" y="823811"/>
                </a:cubicBezTo>
                <a:cubicBezTo>
                  <a:pt x="212521" y="785711"/>
                  <a:pt x="256971" y="700621"/>
                  <a:pt x="267131" y="633311"/>
                </a:cubicBezTo>
                <a:cubicBezTo>
                  <a:pt x="277291" y="566001"/>
                  <a:pt x="250621" y="491071"/>
                  <a:pt x="251891" y="419951"/>
                </a:cubicBezTo>
                <a:cubicBezTo>
                  <a:pt x="253161" y="348831"/>
                  <a:pt x="260781" y="261201"/>
                  <a:pt x="274751" y="206591"/>
                </a:cubicBezTo>
                <a:cubicBezTo>
                  <a:pt x="288721" y="151981"/>
                  <a:pt x="291261" y="163411"/>
                  <a:pt x="320471" y="130391"/>
                </a:cubicBezTo>
                <a:close/>
              </a:path>
            </a:pathLst>
          </a:custGeom>
          <a:gradFill flip="none"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0" scaled="1"/>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N"/>
          </a:p>
        </p:txBody>
      </p:sp>
      <p:sp>
        <p:nvSpPr>
          <p:cNvPr id="11" name="Freeform 10"/>
          <p:cNvSpPr/>
          <p:nvPr/>
        </p:nvSpPr>
        <p:spPr>
          <a:xfrm>
            <a:off x="6305141" y="3107366"/>
            <a:ext cx="2684651" cy="1999458"/>
          </a:xfrm>
          <a:custGeom>
            <a:avLst/>
            <a:gdLst>
              <a:gd name="connsiteX0" fmla="*/ 1926575 w 2146441"/>
              <a:gd name="connsiteY0" fmla="*/ 27817 h 1572983"/>
              <a:gd name="connsiteX1" fmla="*/ 1812275 w 2146441"/>
              <a:gd name="connsiteY1" fmla="*/ 27817 h 1572983"/>
              <a:gd name="connsiteX2" fmla="*/ 1667495 w 2146441"/>
              <a:gd name="connsiteY2" fmla="*/ 126877 h 1572983"/>
              <a:gd name="connsiteX3" fmla="*/ 1690355 w 2146441"/>
              <a:gd name="connsiteY3" fmla="*/ 370717 h 1572983"/>
              <a:gd name="connsiteX4" fmla="*/ 1781795 w 2146441"/>
              <a:gd name="connsiteY4" fmla="*/ 736477 h 1572983"/>
              <a:gd name="connsiteX5" fmla="*/ 1690355 w 2146441"/>
              <a:gd name="connsiteY5" fmla="*/ 1071757 h 1572983"/>
              <a:gd name="connsiteX6" fmla="*/ 1217915 w 2146441"/>
              <a:gd name="connsiteY6" fmla="*/ 1262257 h 1572983"/>
              <a:gd name="connsiteX7" fmla="*/ 1035035 w 2146441"/>
              <a:gd name="connsiteY7" fmla="*/ 1277497 h 1572983"/>
              <a:gd name="connsiteX8" fmla="*/ 836915 w 2146441"/>
              <a:gd name="connsiteY8" fmla="*/ 1323217 h 1572983"/>
              <a:gd name="connsiteX9" fmla="*/ 692135 w 2146441"/>
              <a:gd name="connsiteY9" fmla="*/ 1307977 h 1572983"/>
              <a:gd name="connsiteX10" fmla="*/ 425435 w 2146441"/>
              <a:gd name="connsiteY10" fmla="*/ 1300357 h 1572983"/>
              <a:gd name="connsiteX11" fmla="*/ 105395 w 2146441"/>
              <a:gd name="connsiteY11" fmla="*/ 1391797 h 1572983"/>
              <a:gd name="connsiteX12" fmla="*/ 6335 w 2146441"/>
              <a:gd name="connsiteY12" fmla="*/ 1483237 h 1572983"/>
              <a:gd name="connsiteX13" fmla="*/ 257795 w 2146441"/>
              <a:gd name="connsiteY13" fmla="*/ 1567057 h 1572983"/>
              <a:gd name="connsiteX14" fmla="*/ 669275 w 2146441"/>
              <a:gd name="connsiteY14" fmla="*/ 1559437 h 1572983"/>
              <a:gd name="connsiteX15" fmla="*/ 1172195 w 2146441"/>
              <a:gd name="connsiteY15" fmla="*/ 1506097 h 1572983"/>
              <a:gd name="connsiteX16" fmla="*/ 1499855 w 2146441"/>
              <a:gd name="connsiteY16" fmla="*/ 1407037 h 1572983"/>
              <a:gd name="connsiteX17" fmla="*/ 1797035 w 2146441"/>
              <a:gd name="connsiteY17" fmla="*/ 1239397 h 1572983"/>
              <a:gd name="connsiteX18" fmla="*/ 1995155 w 2146441"/>
              <a:gd name="connsiteY18" fmla="*/ 1048897 h 1572983"/>
              <a:gd name="connsiteX19" fmla="*/ 2117075 w 2146441"/>
              <a:gd name="connsiteY19" fmla="*/ 690757 h 1572983"/>
              <a:gd name="connsiteX20" fmla="*/ 2132315 w 2146441"/>
              <a:gd name="connsiteY20" fmla="*/ 347857 h 1572983"/>
              <a:gd name="connsiteX21" fmla="*/ 1926575 w 2146441"/>
              <a:gd name="connsiteY21" fmla="*/ 27817 h 1572983"/>
              <a:gd name="connsiteX0" fmla="*/ 1927693 w 2147559"/>
              <a:gd name="connsiteY0" fmla="*/ 27817 h 1572983"/>
              <a:gd name="connsiteX1" fmla="*/ 1813393 w 2147559"/>
              <a:gd name="connsiteY1" fmla="*/ 27817 h 1572983"/>
              <a:gd name="connsiteX2" fmla="*/ 1668613 w 2147559"/>
              <a:gd name="connsiteY2" fmla="*/ 126877 h 1572983"/>
              <a:gd name="connsiteX3" fmla="*/ 1691473 w 2147559"/>
              <a:gd name="connsiteY3" fmla="*/ 370717 h 1572983"/>
              <a:gd name="connsiteX4" fmla="*/ 1782913 w 2147559"/>
              <a:gd name="connsiteY4" fmla="*/ 736477 h 1572983"/>
              <a:gd name="connsiteX5" fmla="*/ 1691473 w 2147559"/>
              <a:gd name="connsiteY5" fmla="*/ 1071757 h 1572983"/>
              <a:gd name="connsiteX6" fmla="*/ 1219033 w 2147559"/>
              <a:gd name="connsiteY6" fmla="*/ 1262257 h 1572983"/>
              <a:gd name="connsiteX7" fmla="*/ 1036153 w 2147559"/>
              <a:gd name="connsiteY7" fmla="*/ 1277497 h 1572983"/>
              <a:gd name="connsiteX8" fmla="*/ 838033 w 2147559"/>
              <a:gd name="connsiteY8" fmla="*/ 1323217 h 1572983"/>
              <a:gd name="connsiteX9" fmla="*/ 693253 w 2147559"/>
              <a:gd name="connsiteY9" fmla="*/ 1307977 h 1572983"/>
              <a:gd name="connsiteX10" fmla="*/ 426553 w 2147559"/>
              <a:gd name="connsiteY10" fmla="*/ 1300357 h 1572983"/>
              <a:gd name="connsiteX11" fmla="*/ 98893 w 2147559"/>
              <a:gd name="connsiteY11" fmla="*/ 1353697 h 1572983"/>
              <a:gd name="connsiteX12" fmla="*/ 7453 w 2147559"/>
              <a:gd name="connsiteY12" fmla="*/ 1483237 h 1572983"/>
              <a:gd name="connsiteX13" fmla="*/ 258913 w 2147559"/>
              <a:gd name="connsiteY13" fmla="*/ 1567057 h 1572983"/>
              <a:gd name="connsiteX14" fmla="*/ 670393 w 2147559"/>
              <a:gd name="connsiteY14" fmla="*/ 1559437 h 1572983"/>
              <a:gd name="connsiteX15" fmla="*/ 1173313 w 2147559"/>
              <a:gd name="connsiteY15" fmla="*/ 1506097 h 1572983"/>
              <a:gd name="connsiteX16" fmla="*/ 1500973 w 2147559"/>
              <a:gd name="connsiteY16" fmla="*/ 1407037 h 1572983"/>
              <a:gd name="connsiteX17" fmla="*/ 1798153 w 2147559"/>
              <a:gd name="connsiteY17" fmla="*/ 1239397 h 1572983"/>
              <a:gd name="connsiteX18" fmla="*/ 1996273 w 2147559"/>
              <a:gd name="connsiteY18" fmla="*/ 1048897 h 1572983"/>
              <a:gd name="connsiteX19" fmla="*/ 2118193 w 2147559"/>
              <a:gd name="connsiteY19" fmla="*/ 690757 h 1572983"/>
              <a:gd name="connsiteX20" fmla="*/ 2133433 w 2147559"/>
              <a:gd name="connsiteY20" fmla="*/ 347857 h 1572983"/>
              <a:gd name="connsiteX21" fmla="*/ 1927693 w 2147559"/>
              <a:gd name="connsiteY21" fmla="*/ 27817 h 1572983"/>
              <a:gd name="connsiteX0" fmla="*/ 1927693 w 2147559"/>
              <a:gd name="connsiteY0" fmla="*/ 27817 h 1572983"/>
              <a:gd name="connsiteX1" fmla="*/ 1813393 w 2147559"/>
              <a:gd name="connsiteY1" fmla="*/ 27817 h 1572983"/>
              <a:gd name="connsiteX2" fmla="*/ 1668613 w 2147559"/>
              <a:gd name="connsiteY2" fmla="*/ 126877 h 1572983"/>
              <a:gd name="connsiteX3" fmla="*/ 1691473 w 2147559"/>
              <a:gd name="connsiteY3" fmla="*/ 370717 h 1572983"/>
              <a:gd name="connsiteX4" fmla="*/ 1782913 w 2147559"/>
              <a:gd name="connsiteY4" fmla="*/ 736477 h 1572983"/>
              <a:gd name="connsiteX5" fmla="*/ 1691473 w 2147559"/>
              <a:gd name="connsiteY5" fmla="*/ 1071757 h 1572983"/>
              <a:gd name="connsiteX6" fmla="*/ 1219033 w 2147559"/>
              <a:gd name="connsiteY6" fmla="*/ 1262257 h 1572983"/>
              <a:gd name="connsiteX7" fmla="*/ 1036153 w 2147559"/>
              <a:gd name="connsiteY7" fmla="*/ 1277497 h 1572983"/>
              <a:gd name="connsiteX8" fmla="*/ 838033 w 2147559"/>
              <a:gd name="connsiteY8" fmla="*/ 1323217 h 1572983"/>
              <a:gd name="connsiteX9" fmla="*/ 693253 w 2147559"/>
              <a:gd name="connsiteY9" fmla="*/ 1307977 h 1572983"/>
              <a:gd name="connsiteX10" fmla="*/ 426553 w 2147559"/>
              <a:gd name="connsiteY10" fmla="*/ 1353697 h 1572983"/>
              <a:gd name="connsiteX11" fmla="*/ 98893 w 2147559"/>
              <a:gd name="connsiteY11" fmla="*/ 1353697 h 1572983"/>
              <a:gd name="connsiteX12" fmla="*/ 7453 w 2147559"/>
              <a:gd name="connsiteY12" fmla="*/ 1483237 h 1572983"/>
              <a:gd name="connsiteX13" fmla="*/ 258913 w 2147559"/>
              <a:gd name="connsiteY13" fmla="*/ 1567057 h 1572983"/>
              <a:gd name="connsiteX14" fmla="*/ 670393 w 2147559"/>
              <a:gd name="connsiteY14" fmla="*/ 1559437 h 1572983"/>
              <a:gd name="connsiteX15" fmla="*/ 1173313 w 2147559"/>
              <a:gd name="connsiteY15" fmla="*/ 1506097 h 1572983"/>
              <a:gd name="connsiteX16" fmla="*/ 1500973 w 2147559"/>
              <a:gd name="connsiteY16" fmla="*/ 1407037 h 1572983"/>
              <a:gd name="connsiteX17" fmla="*/ 1798153 w 2147559"/>
              <a:gd name="connsiteY17" fmla="*/ 1239397 h 1572983"/>
              <a:gd name="connsiteX18" fmla="*/ 1996273 w 2147559"/>
              <a:gd name="connsiteY18" fmla="*/ 1048897 h 1572983"/>
              <a:gd name="connsiteX19" fmla="*/ 2118193 w 2147559"/>
              <a:gd name="connsiteY19" fmla="*/ 690757 h 1572983"/>
              <a:gd name="connsiteX20" fmla="*/ 2133433 w 2147559"/>
              <a:gd name="connsiteY20" fmla="*/ 347857 h 1572983"/>
              <a:gd name="connsiteX21" fmla="*/ 1927693 w 2147559"/>
              <a:gd name="connsiteY21" fmla="*/ 27817 h 1572983"/>
              <a:gd name="connsiteX0" fmla="*/ 1927693 w 2147559"/>
              <a:gd name="connsiteY0" fmla="*/ 27817 h 1572983"/>
              <a:gd name="connsiteX1" fmla="*/ 1813393 w 2147559"/>
              <a:gd name="connsiteY1" fmla="*/ 27817 h 1572983"/>
              <a:gd name="connsiteX2" fmla="*/ 1668613 w 2147559"/>
              <a:gd name="connsiteY2" fmla="*/ 126877 h 1572983"/>
              <a:gd name="connsiteX3" fmla="*/ 1691473 w 2147559"/>
              <a:gd name="connsiteY3" fmla="*/ 370717 h 1572983"/>
              <a:gd name="connsiteX4" fmla="*/ 1782913 w 2147559"/>
              <a:gd name="connsiteY4" fmla="*/ 736477 h 1572983"/>
              <a:gd name="connsiteX5" fmla="*/ 1691473 w 2147559"/>
              <a:gd name="connsiteY5" fmla="*/ 1071757 h 1572983"/>
              <a:gd name="connsiteX6" fmla="*/ 1219033 w 2147559"/>
              <a:gd name="connsiteY6" fmla="*/ 1262257 h 1572983"/>
              <a:gd name="connsiteX7" fmla="*/ 1036153 w 2147559"/>
              <a:gd name="connsiteY7" fmla="*/ 1277497 h 1572983"/>
              <a:gd name="connsiteX8" fmla="*/ 838033 w 2147559"/>
              <a:gd name="connsiteY8" fmla="*/ 1323217 h 1572983"/>
              <a:gd name="connsiteX9" fmla="*/ 700873 w 2147559"/>
              <a:gd name="connsiteY9" fmla="*/ 1338457 h 1572983"/>
              <a:gd name="connsiteX10" fmla="*/ 426553 w 2147559"/>
              <a:gd name="connsiteY10" fmla="*/ 1353697 h 1572983"/>
              <a:gd name="connsiteX11" fmla="*/ 98893 w 2147559"/>
              <a:gd name="connsiteY11" fmla="*/ 1353697 h 1572983"/>
              <a:gd name="connsiteX12" fmla="*/ 7453 w 2147559"/>
              <a:gd name="connsiteY12" fmla="*/ 1483237 h 1572983"/>
              <a:gd name="connsiteX13" fmla="*/ 258913 w 2147559"/>
              <a:gd name="connsiteY13" fmla="*/ 1567057 h 1572983"/>
              <a:gd name="connsiteX14" fmla="*/ 670393 w 2147559"/>
              <a:gd name="connsiteY14" fmla="*/ 1559437 h 1572983"/>
              <a:gd name="connsiteX15" fmla="*/ 1173313 w 2147559"/>
              <a:gd name="connsiteY15" fmla="*/ 1506097 h 1572983"/>
              <a:gd name="connsiteX16" fmla="*/ 1500973 w 2147559"/>
              <a:gd name="connsiteY16" fmla="*/ 1407037 h 1572983"/>
              <a:gd name="connsiteX17" fmla="*/ 1798153 w 2147559"/>
              <a:gd name="connsiteY17" fmla="*/ 1239397 h 1572983"/>
              <a:gd name="connsiteX18" fmla="*/ 1996273 w 2147559"/>
              <a:gd name="connsiteY18" fmla="*/ 1048897 h 1572983"/>
              <a:gd name="connsiteX19" fmla="*/ 2118193 w 2147559"/>
              <a:gd name="connsiteY19" fmla="*/ 690757 h 1572983"/>
              <a:gd name="connsiteX20" fmla="*/ 2133433 w 2147559"/>
              <a:gd name="connsiteY20" fmla="*/ 347857 h 1572983"/>
              <a:gd name="connsiteX21" fmla="*/ 1927693 w 2147559"/>
              <a:gd name="connsiteY21" fmla="*/ 27817 h 1572983"/>
              <a:gd name="connsiteX0" fmla="*/ 1927693 w 2147559"/>
              <a:gd name="connsiteY0" fmla="*/ 27817 h 1572983"/>
              <a:gd name="connsiteX1" fmla="*/ 1813393 w 2147559"/>
              <a:gd name="connsiteY1" fmla="*/ 27817 h 1572983"/>
              <a:gd name="connsiteX2" fmla="*/ 1668613 w 2147559"/>
              <a:gd name="connsiteY2" fmla="*/ 126877 h 1572983"/>
              <a:gd name="connsiteX3" fmla="*/ 1691473 w 2147559"/>
              <a:gd name="connsiteY3" fmla="*/ 370717 h 1572983"/>
              <a:gd name="connsiteX4" fmla="*/ 1782913 w 2147559"/>
              <a:gd name="connsiteY4" fmla="*/ 736477 h 1572983"/>
              <a:gd name="connsiteX5" fmla="*/ 1691473 w 2147559"/>
              <a:gd name="connsiteY5" fmla="*/ 1071757 h 1572983"/>
              <a:gd name="connsiteX6" fmla="*/ 1219033 w 2147559"/>
              <a:gd name="connsiteY6" fmla="*/ 1262257 h 1572983"/>
              <a:gd name="connsiteX7" fmla="*/ 1036153 w 2147559"/>
              <a:gd name="connsiteY7" fmla="*/ 1277497 h 1572983"/>
              <a:gd name="connsiteX8" fmla="*/ 838033 w 2147559"/>
              <a:gd name="connsiteY8" fmla="*/ 1323217 h 1572983"/>
              <a:gd name="connsiteX9" fmla="*/ 700873 w 2147559"/>
              <a:gd name="connsiteY9" fmla="*/ 1338457 h 1572983"/>
              <a:gd name="connsiteX10" fmla="*/ 426553 w 2147559"/>
              <a:gd name="connsiteY10" fmla="*/ 1368937 h 1572983"/>
              <a:gd name="connsiteX11" fmla="*/ 98893 w 2147559"/>
              <a:gd name="connsiteY11" fmla="*/ 1353697 h 1572983"/>
              <a:gd name="connsiteX12" fmla="*/ 7453 w 2147559"/>
              <a:gd name="connsiteY12" fmla="*/ 1483237 h 1572983"/>
              <a:gd name="connsiteX13" fmla="*/ 258913 w 2147559"/>
              <a:gd name="connsiteY13" fmla="*/ 1567057 h 1572983"/>
              <a:gd name="connsiteX14" fmla="*/ 670393 w 2147559"/>
              <a:gd name="connsiteY14" fmla="*/ 1559437 h 1572983"/>
              <a:gd name="connsiteX15" fmla="*/ 1173313 w 2147559"/>
              <a:gd name="connsiteY15" fmla="*/ 1506097 h 1572983"/>
              <a:gd name="connsiteX16" fmla="*/ 1500973 w 2147559"/>
              <a:gd name="connsiteY16" fmla="*/ 1407037 h 1572983"/>
              <a:gd name="connsiteX17" fmla="*/ 1798153 w 2147559"/>
              <a:gd name="connsiteY17" fmla="*/ 1239397 h 1572983"/>
              <a:gd name="connsiteX18" fmla="*/ 1996273 w 2147559"/>
              <a:gd name="connsiteY18" fmla="*/ 1048897 h 1572983"/>
              <a:gd name="connsiteX19" fmla="*/ 2118193 w 2147559"/>
              <a:gd name="connsiteY19" fmla="*/ 690757 h 1572983"/>
              <a:gd name="connsiteX20" fmla="*/ 2133433 w 2147559"/>
              <a:gd name="connsiteY20" fmla="*/ 347857 h 1572983"/>
              <a:gd name="connsiteX21" fmla="*/ 1927693 w 2147559"/>
              <a:gd name="connsiteY21" fmla="*/ 27817 h 1572983"/>
              <a:gd name="connsiteX0" fmla="*/ 1927693 w 2147559"/>
              <a:gd name="connsiteY0" fmla="*/ 27817 h 1572983"/>
              <a:gd name="connsiteX1" fmla="*/ 1813393 w 2147559"/>
              <a:gd name="connsiteY1" fmla="*/ 27817 h 1572983"/>
              <a:gd name="connsiteX2" fmla="*/ 1668613 w 2147559"/>
              <a:gd name="connsiteY2" fmla="*/ 126877 h 1572983"/>
              <a:gd name="connsiteX3" fmla="*/ 1691473 w 2147559"/>
              <a:gd name="connsiteY3" fmla="*/ 370717 h 1572983"/>
              <a:gd name="connsiteX4" fmla="*/ 1782913 w 2147559"/>
              <a:gd name="connsiteY4" fmla="*/ 736477 h 1572983"/>
              <a:gd name="connsiteX5" fmla="*/ 1691473 w 2147559"/>
              <a:gd name="connsiteY5" fmla="*/ 1071757 h 1572983"/>
              <a:gd name="connsiteX6" fmla="*/ 1219033 w 2147559"/>
              <a:gd name="connsiteY6" fmla="*/ 1262257 h 1572983"/>
              <a:gd name="connsiteX7" fmla="*/ 1028533 w 2147559"/>
              <a:gd name="connsiteY7" fmla="*/ 1292737 h 1572983"/>
              <a:gd name="connsiteX8" fmla="*/ 838033 w 2147559"/>
              <a:gd name="connsiteY8" fmla="*/ 1323217 h 1572983"/>
              <a:gd name="connsiteX9" fmla="*/ 700873 w 2147559"/>
              <a:gd name="connsiteY9" fmla="*/ 1338457 h 1572983"/>
              <a:gd name="connsiteX10" fmla="*/ 426553 w 2147559"/>
              <a:gd name="connsiteY10" fmla="*/ 1368937 h 1572983"/>
              <a:gd name="connsiteX11" fmla="*/ 98893 w 2147559"/>
              <a:gd name="connsiteY11" fmla="*/ 1353697 h 1572983"/>
              <a:gd name="connsiteX12" fmla="*/ 7453 w 2147559"/>
              <a:gd name="connsiteY12" fmla="*/ 1483237 h 1572983"/>
              <a:gd name="connsiteX13" fmla="*/ 258913 w 2147559"/>
              <a:gd name="connsiteY13" fmla="*/ 1567057 h 1572983"/>
              <a:gd name="connsiteX14" fmla="*/ 670393 w 2147559"/>
              <a:gd name="connsiteY14" fmla="*/ 1559437 h 1572983"/>
              <a:gd name="connsiteX15" fmla="*/ 1173313 w 2147559"/>
              <a:gd name="connsiteY15" fmla="*/ 1506097 h 1572983"/>
              <a:gd name="connsiteX16" fmla="*/ 1500973 w 2147559"/>
              <a:gd name="connsiteY16" fmla="*/ 1407037 h 1572983"/>
              <a:gd name="connsiteX17" fmla="*/ 1798153 w 2147559"/>
              <a:gd name="connsiteY17" fmla="*/ 1239397 h 1572983"/>
              <a:gd name="connsiteX18" fmla="*/ 1996273 w 2147559"/>
              <a:gd name="connsiteY18" fmla="*/ 1048897 h 1572983"/>
              <a:gd name="connsiteX19" fmla="*/ 2118193 w 2147559"/>
              <a:gd name="connsiteY19" fmla="*/ 690757 h 1572983"/>
              <a:gd name="connsiteX20" fmla="*/ 2133433 w 2147559"/>
              <a:gd name="connsiteY20" fmla="*/ 347857 h 1572983"/>
              <a:gd name="connsiteX21" fmla="*/ 1927693 w 2147559"/>
              <a:gd name="connsiteY21" fmla="*/ 27817 h 157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47559" h="1572983">
                <a:moveTo>
                  <a:pt x="1927693" y="27817"/>
                </a:moveTo>
                <a:cubicBezTo>
                  <a:pt x="1874353" y="-25523"/>
                  <a:pt x="1856573" y="11307"/>
                  <a:pt x="1813393" y="27817"/>
                </a:cubicBezTo>
                <a:cubicBezTo>
                  <a:pt x="1770213" y="44327"/>
                  <a:pt x="1688933" y="69727"/>
                  <a:pt x="1668613" y="126877"/>
                </a:cubicBezTo>
                <a:cubicBezTo>
                  <a:pt x="1648293" y="184027"/>
                  <a:pt x="1672423" y="269117"/>
                  <a:pt x="1691473" y="370717"/>
                </a:cubicBezTo>
                <a:cubicBezTo>
                  <a:pt x="1710523" y="472317"/>
                  <a:pt x="1782913" y="619637"/>
                  <a:pt x="1782913" y="736477"/>
                </a:cubicBezTo>
                <a:cubicBezTo>
                  <a:pt x="1782913" y="853317"/>
                  <a:pt x="1785453" y="984127"/>
                  <a:pt x="1691473" y="1071757"/>
                </a:cubicBezTo>
                <a:cubicBezTo>
                  <a:pt x="1597493" y="1159387"/>
                  <a:pt x="1329523" y="1225427"/>
                  <a:pt x="1219033" y="1262257"/>
                </a:cubicBezTo>
                <a:cubicBezTo>
                  <a:pt x="1108543" y="1299087"/>
                  <a:pt x="1092033" y="1282577"/>
                  <a:pt x="1028533" y="1292737"/>
                </a:cubicBezTo>
                <a:lnTo>
                  <a:pt x="838033" y="1323217"/>
                </a:lnTo>
                <a:cubicBezTo>
                  <a:pt x="783423" y="1330837"/>
                  <a:pt x="769453" y="1330837"/>
                  <a:pt x="700873" y="1338457"/>
                </a:cubicBezTo>
                <a:cubicBezTo>
                  <a:pt x="632293" y="1346077"/>
                  <a:pt x="526883" y="1366397"/>
                  <a:pt x="426553" y="1368937"/>
                </a:cubicBezTo>
                <a:cubicBezTo>
                  <a:pt x="326223" y="1371477"/>
                  <a:pt x="168743" y="1334647"/>
                  <a:pt x="98893" y="1353697"/>
                </a:cubicBezTo>
                <a:cubicBezTo>
                  <a:pt x="29043" y="1372747"/>
                  <a:pt x="-19217" y="1447677"/>
                  <a:pt x="7453" y="1483237"/>
                </a:cubicBezTo>
                <a:cubicBezTo>
                  <a:pt x="34123" y="1518797"/>
                  <a:pt x="148423" y="1554357"/>
                  <a:pt x="258913" y="1567057"/>
                </a:cubicBezTo>
                <a:cubicBezTo>
                  <a:pt x="369403" y="1579757"/>
                  <a:pt x="517993" y="1569597"/>
                  <a:pt x="670393" y="1559437"/>
                </a:cubicBezTo>
                <a:cubicBezTo>
                  <a:pt x="822793" y="1549277"/>
                  <a:pt x="1034883" y="1531497"/>
                  <a:pt x="1173313" y="1506097"/>
                </a:cubicBezTo>
                <a:cubicBezTo>
                  <a:pt x="1311743" y="1480697"/>
                  <a:pt x="1396833" y="1451487"/>
                  <a:pt x="1500973" y="1407037"/>
                </a:cubicBezTo>
                <a:cubicBezTo>
                  <a:pt x="1605113" y="1362587"/>
                  <a:pt x="1715603" y="1299087"/>
                  <a:pt x="1798153" y="1239397"/>
                </a:cubicBezTo>
                <a:cubicBezTo>
                  <a:pt x="1880703" y="1179707"/>
                  <a:pt x="1942933" y="1140337"/>
                  <a:pt x="1996273" y="1048897"/>
                </a:cubicBezTo>
                <a:cubicBezTo>
                  <a:pt x="2049613" y="957457"/>
                  <a:pt x="2095333" y="807597"/>
                  <a:pt x="2118193" y="690757"/>
                </a:cubicBezTo>
                <a:cubicBezTo>
                  <a:pt x="2141053" y="573917"/>
                  <a:pt x="2162643" y="458347"/>
                  <a:pt x="2133433" y="347857"/>
                </a:cubicBezTo>
                <a:cubicBezTo>
                  <a:pt x="2104223" y="237367"/>
                  <a:pt x="1981033" y="81157"/>
                  <a:pt x="1927693" y="27817"/>
                </a:cubicBezTo>
                <a:close/>
              </a:path>
            </a:pathLst>
          </a:custGeom>
          <a:ln>
            <a:no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IN"/>
          </a:p>
        </p:txBody>
      </p:sp>
      <p:sp>
        <p:nvSpPr>
          <p:cNvPr id="14" name="Freeform 13"/>
          <p:cNvSpPr/>
          <p:nvPr/>
        </p:nvSpPr>
        <p:spPr>
          <a:xfrm>
            <a:off x="3858687" y="2822719"/>
            <a:ext cx="493472" cy="641783"/>
          </a:xfrm>
          <a:custGeom>
            <a:avLst/>
            <a:gdLst>
              <a:gd name="connsiteX0" fmla="*/ 6128 w 394748"/>
              <a:gd name="connsiteY0" fmla="*/ 343191 h 504894"/>
              <a:gd name="connsiteX1" fmla="*/ 67088 w 394748"/>
              <a:gd name="connsiteY1" fmla="*/ 457491 h 504894"/>
              <a:gd name="connsiteX2" fmla="*/ 234728 w 394748"/>
              <a:gd name="connsiteY2" fmla="*/ 503211 h 504894"/>
              <a:gd name="connsiteX3" fmla="*/ 333788 w 394748"/>
              <a:gd name="connsiteY3" fmla="*/ 404151 h 504894"/>
              <a:gd name="connsiteX4" fmla="*/ 394748 w 394748"/>
              <a:gd name="connsiteY4" fmla="*/ 282231 h 504894"/>
              <a:gd name="connsiteX5" fmla="*/ 333788 w 394748"/>
              <a:gd name="connsiteY5" fmla="*/ 53631 h 504894"/>
              <a:gd name="connsiteX6" fmla="*/ 204248 w 394748"/>
              <a:gd name="connsiteY6" fmla="*/ 23151 h 504894"/>
              <a:gd name="connsiteX7" fmla="*/ 6128 w 394748"/>
              <a:gd name="connsiteY7" fmla="*/ 343191 h 50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748" h="504894">
                <a:moveTo>
                  <a:pt x="6128" y="343191"/>
                </a:moveTo>
                <a:cubicBezTo>
                  <a:pt x="-16732" y="415581"/>
                  <a:pt x="28988" y="430821"/>
                  <a:pt x="67088" y="457491"/>
                </a:cubicBezTo>
                <a:cubicBezTo>
                  <a:pt x="105188" y="484161"/>
                  <a:pt x="190278" y="512101"/>
                  <a:pt x="234728" y="503211"/>
                </a:cubicBezTo>
                <a:cubicBezTo>
                  <a:pt x="279178" y="494321"/>
                  <a:pt x="307118" y="440981"/>
                  <a:pt x="333788" y="404151"/>
                </a:cubicBezTo>
                <a:cubicBezTo>
                  <a:pt x="360458" y="367321"/>
                  <a:pt x="394748" y="340651"/>
                  <a:pt x="394748" y="282231"/>
                </a:cubicBezTo>
                <a:cubicBezTo>
                  <a:pt x="394748" y="223811"/>
                  <a:pt x="365538" y="96811"/>
                  <a:pt x="333788" y="53631"/>
                </a:cubicBezTo>
                <a:cubicBezTo>
                  <a:pt x="302038" y="10451"/>
                  <a:pt x="258858" y="-25109"/>
                  <a:pt x="204248" y="23151"/>
                </a:cubicBezTo>
                <a:cubicBezTo>
                  <a:pt x="149638" y="71411"/>
                  <a:pt x="28988" y="270801"/>
                  <a:pt x="6128" y="343191"/>
                </a:cubicBezTo>
                <a:close/>
              </a:path>
            </a:pathLst>
          </a:custGeom>
          <a:gradFill flip="none"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08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a:p>
        </p:txBody>
      </p:sp>
      <p:sp>
        <p:nvSpPr>
          <p:cNvPr id="15" name="Freeform 14"/>
          <p:cNvSpPr/>
          <p:nvPr/>
        </p:nvSpPr>
        <p:spPr>
          <a:xfrm>
            <a:off x="3743999" y="4983061"/>
            <a:ext cx="1581198" cy="331587"/>
          </a:xfrm>
          <a:custGeom>
            <a:avLst/>
            <a:gdLst>
              <a:gd name="connsiteX0" fmla="*/ 14051 w 1264863"/>
              <a:gd name="connsiteY0" fmla="*/ 160020 h 260861"/>
              <a:gd name="connsiteX1" fmla="*/ 67391 w 1264863"/>
              <a:gd name="connsiteY1" fmla="*/ 60960 h 260861"/>
              <a:gd name="connsiteX2" fmla="*/ 135971 w 1264863"/>
              <a:gd name="connsiteY2" fmla="*/ 0 h 260861"/>
              <a:gd name="connsiteX3" fmla="*/ 402671 w 1264863"/>
              <a:gd name="connsiteY3" fmla="*/ 60960 h 260861"/>
              <a:gd name="connsiteX4" fmla="*/ 730331 w 1264863"/>
              <a:gd name="connsiteY4" fmla="*/ 76200 h 260861"/>
              <a:gd name="connsiteX5" fmla="*/ 1088471 w 1264863"/>
              <a:gd name="connsiteY5" fmla="*/ 60960 h 260861"/>
              <a:gd name="connsiteX6" fmla="*/ 1195151 w 1264863"/>
              <a:gd name="connsiteY6" fmla="*/ 60960 h 260861"/>
              <a:gd name="connsiteX7" fmla="*/ 1240871 w 1264863"/>
              <a:gd name="connsiteY7" fmla="*/ 198120 h 260861"/>
              <a:gd name="connsiteX8" fmla="*/ 1248491 w 1264863"/>
              <a:gd name="connsiteY8" fmla="*/ 259080 h 260861"/>
              <a:gd name="connsiteX9" fmla="*/ 1019891 w 1264863"/>
              <a:gd name="connsiteY9" fmla="*/ 243840 h 260861"/>
              <a:gd name="connsiteX10" fmla="*/ 730331 w 1264863"/>
              <a:gd name="connsiteY10" fmla="*/ 236220 h 260861"/>
              <a:gd name="connsiteX11" fmla="*/ 341711 w 1264863"/>
              <a:gd name="connsiteY11" fmla="*/ 243840 h 260861"/>
              <a:gd name="connsiteX12" fmla="*/ 14051 w 1264863"/>
              <a:gd name="connsiteY12" fmla="*/ 160020 h 26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4863" h="260861">
                <a:moveTo>
                  <a:pt x="14051" y="160020"/>
                </a:moveTo>
                <a:cubicBezTo>
                  <a:pt x="-31669" y="129540"/>
                  <a:pt x="47071" y="87630"/>
                  <a:pt x="67391" y="60960"/>
                </a:cubicBezTo>
                <a:cubicBezTo>
                  <a:pt x="87711" y="34290"/>
                  <a:pt x="80091" y="0"/>
                  <a:pt x="135971" y="0"/>
                </a:cubicBezTo>
                <a:cubicBezTo>
                  <a:pt x="191851" y="0"/>
                  <a:pt x="303611" y="48260"/>
                  <a:pt x="402671" y="60960"/>
                </a:cubicBezTo>
                <a:cubicBezTo>
                  <a:pt x="501731" y="73660"/>
                  <a:pt x="616031" y="76200"/>
                  <a:pt x="730331" y="76200"/>
                </a:cubicBezTo>
                <a:cubicBezTo>
                  <a:pt x="844631" y="76200"/>
                  <a:pt x="1011001" y="63500"/>
                  <a:pt x="1088471" y="60960"/>
                </a:cubicBezTo>
                <a:cubicBezTo>
                  <a:pt x="1165941" y="58420"/>
                  <a:pt x="1169751" y="38100"/>
                  <a:pt x="1195151" y="60960"/>
                </a:cubicBezTo>
                <a:cubicBezTo>
                  <a:pt x="1220551" y="83820"/>
                  <a:pt x="1231981" y="165100"/>
                  <a:pt x="1240871" y="198120"/>
                </a:cubicBezTo>
                <a:cubicBezTo>
                  <a:pt x="1249761" y="231140"/>
                  <a:pt x="1285321" y="251460"/>
                  <a:pt x="1248491" y="259080"/>
                </a:cubicBezTo>
                <a:cubicBezTo>
                  <a:pt x="1211661" y="266700"/>
                  <a:pt x="1106251" y="247650"/>
                  <a:pt x="1019891" y="243840"/>
                </a:cubicBezTo>
                <a:cubicBezTo>
                  <a:pt x="933531" y="240030"/>
                  <a:pt x="843361" y="236220"/>
                  <a:pt x="730331" y="236220"/>
                </a:cubicBezTo>
                <a:cubicBezTo>
                  <a:pt x="617301" y="236220"/>
                  <a:pt x="456011" y="251460"/>
                  <a:pt x="341711" y="243840"/>
                </a:cubicBezTo>
                <a:cubicBezTo>
                  <a:pt x="227411" y="236220"/>
                  <a:pt x="59771" y="190500"/>
                  <a:pt x="14051" y="16002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Freeform 15"/>
          <p:cNvSpPr/>
          <p:nvPr/>
        </p:nvSpPr>
        <p:spPr>
          <a:xfrm>
            <a:off x="5275099" y="4989793"/>
            <a:ext cx="517881" cy="303945"/>
          </a:xfrm>
          <a:custGeom>
            <a:avLst/>
            <a:gdLst>
              <a:gd name="connsiteX0" fmla="*/ 31324 w 414274"/>
              <a:gd name="connsiteY0" fmla="*/ 238544 h 239115"/>
              <a:gd name="connsiteX1" fmla="*/ 8464 w 414274"/>
              <a:gd name="connsiteY1" fmla="*/ 139484 h 239115"/>
              <a:gd name="connsiteX2" fmla="*/ 92284 w 414274"/>
              <a:gd name="connsiteY2" fmla="*/ 25184 h 239115"/>
              <a:gd name="connsiteX3" fmla="*/ 191344 w 414274"/>
              <a:gd name="connsiteY3" fmla="*/ 2324 h 239115"/>
              <a:gd name="connsiteX4" fmla="*/ 336124 w 414274"/>
              <a:gd name="connsiteY4" fmla="*/ 63284 h 239115"/>
              <a:gd name="connsiteX5" fmla="*/ 412324 w 414274"/>
              <a:gd name="connsiteY5" fmla="*/ 124244 h 239115"/>
              <a:gd name="connsiteX6" fmla="*/ 259924 w 414274"/>
              <a:gd name="connsiteY6" fmla="*/ 177584 h 239115"/>
              <a:gd name="connsiteX7" fmla="*/ 31324 w 414274"/>
              <a:gd name="connsiteY7" fmla="*/ 238544 h 23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74" h="239115">
                <a:moveTo>
                  <a:pt x="31324" y="238544"/>
                </a:moveTo>
                <a:cubicBezTo>
                  <a:pt x="-10586" y="232194"/>
                  <a:pt x="-1696" y="175044"/>
                  <a:pt x="8464" y="139484"/>
                </a:cubicBezTo>
                <a:cubicBezTo>
                  <a:pt x="18624" y="103924"/>
                  <a:pt x="61804" y="48044"/>
                  <a:pt x="92284" y="25184"/>
                </a:cubicBezTo>
                <a:cubicBezTo>
                  <a:pt x="122764" y="2324"/>
                  <a:pt x="150704" y="-4026"/>
                  <a:pt x="191344" y="2324"/>
                </a:cubicBezTo>
                <a:cubicBezTo>
                  <a:pt x="231984" y="8674"/>
                  <a:pt x="299294" y="42964"/>
                  <a:pt x="336124" y="63284"/>
                </a:cubicBezTo>
                <a:cubicBezTo>
                  <a:pt x="372954" y="83604"/>
                  <a:pt x="425024" y="105194"/>
                  <a:pt x="412324" y="124244"/>
                </a:cubicBezTo>
                <a:cubicBezTo>
                  <a:pt x="399624" y="143294"/>
                  <a:pt x="319614" y="158534"/>
                  <a:pt x="259924" y="177584"/>
                </a:cubicBezTo>
                <a:cubicBezTo>
                  <a:pt x="200234" y="196634"/>
                  <a:pt x="73234" y="244894"/>
                  <a:pt x="31324" y="238544"/>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16"/>
          <p:cNvSpPr/>
          <p:nvPr/>
        </p:nvSpPr>
        <p:spPr>
          <a:xfrm>
            <a:off x="5571427" y="4039244"/>
            <a:ext cx="333525" cy="1084177"/>
          </a:xfrm>
          <a:custGeom>
            <a:avLst/>
            <a:gdLst>
              <a:gd name="connsiteX0" fmla="*/ 20 w 266800"/>
              <a:gd name="connsiteY0" fmla="*/ 727265 h 852927"/>
              <a:gd name="connsiteX1" fmla="*/ 76220 w 266800"/>
              <a:gd name="connsiteY1" fmla="*/ 658685 h 852927"/>
              <a:gd name="connsiteX2" fmla="*/ 121940 w 266800"/>
              <a:gd name="connsiteY2" fmla="*/ 559625 h 852927"/>
              <a:gd name="connsiteX3" fmla="*/ 76220 w 266800"/>
              <a:gd name="connsiteY3" fmla="*/ 452945 h 852927"/>
              <a:gd name="connsiteX4" fmla="*/ 45740 w 266800"/>
              <a:gd name="connsiteY4" fmla="*/ 224345 h 852927"/>
              <a:gd name="connsiteX5" fmla="*/ 68600 w 266800"/>
              <a:gd name="connsiteY5" fmla="*/ 64325 h 852927"/>
              <a:gd name="connsiteX6" fmla="*/ 160040 w 266800"/>
              <a:gd name="connsiteY6" fmla="*/ 3365 h 852927"/>
              <a:gd name="connsiteX7" fmla="*/ 236240 w 266800"/>
              <a:gd name="connsiteY7" fmla="*/ 155765 h 852927"/>
              <a:gd name="connsiteX8" fmla="*/ 266720 w 266800"/>
              <a:gd name="connsiteY8" fmla="*/ 361505 h 852927"/>
              <a:gd name="connsiteX9" fmla="*/ 243860 w 266800"/>
              <a:gd name="connsiteY9" fmla="*/ 582485 h 852927"/>
              <a:gd name="connsiteX10" fmla="*/ 205760 w 266800"/>
              <a:gd name="connsiteY10" fmla="*/ 841565 h 852927"/>
              <a:gd name="connsiteX11" fmla="*/ 83840 w 266800"/>
              <a:gd name="connsiteY11" fmla="*/ 803465 h 852927"/>
              <a:gd name="connsiteX12" fmla="*/ 20 w 266800"/>
              <a:gd name="connsiteY12" fmla="*/ 727265 h 85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800" h="852927">
                <a:moveTo>
                  <a:pt x="20" y="727265"/>
                </a:moveTo>
                <a:cubicBezTo>
                  <a:pt x="-1250" y="703135"/>
                  <a:pt x="55900" y="686625"/>
                  <a:pt x="76220" y="658685"/>
                </a:cubicBezTo>
                <a:cubicBezTo>
                  <a:pt x="96540" y="630745"/>
                  <a:pt x="121940" y="593915"/>
                  <a:pt x="121940" y="559625"/>
                </a:cubicBezTo>
                <a:cubicBezTo>
                  <a:pt x="121940" y="525335"/>
                  <a:pt x="88920" y="508825"/>
                  <a:pt x="76220" y="452945"/>
                </a:cubicBezTo>
                <a:cubicBezTo>
                  <a:pt x="63520" y="397065"/>
                  <a:pt x="47010" y="289115"/>
                  <a:pt x="45740" y="224345"/>
                </a:cubicBezTo>
                <a:cubicBezTo>
                  <a:pt x="44470" y="159575"/>
                  <a:pt x="49550" y="101155"/>
                  <a:pt x="68600" y="64325"/>
                </a:cubicBezTo>
                <a:cubicBezTo>
                  <a:pt x="87650" y="27495"/>
                  <a:pt x="132100" y="-11875"/>
                  <a:pt x="160040" y="3365"/>
                </a:cubicBezTo>
                <a:cubicBezTo>
                  <a:pt x="187980" y="18605"/>
                  <a:pt x="218460" y="96075"/>
                  <a:pt x="236240" y="155765"/>
                </a:cubicBezTo>
                <a:cubicBezTo>
                  <a:pt x="254020" y="215455"/>
                  <a:pt x="265450" y="290385"/>
                  <a:pt x="266720" y="361505"/>
                </a:cubicBezTo>
                <a:cubicBezTo>
                  <a:pt x="267990" y="432625"/>
                  <a:pt x="254020" y="502475"/>
                  <a:pt x="243860" y="582485"/>
                </a:cubicBezTo>
                <a:cubicBezTo>
                  <a:pt x="233700" y="662495"/>
                  <a:pt x="232430" y="804735"/>
                  <a:pt x="205760" y="841565"/>
                </a:cubicBezTo>
                <a:cubicBezTo>
                  <a:pt x="179090" y="878395"/>
                  <a:pt x="115590" y="814895"/>
                  <a:pt x="83840" y="803465"/>
                </a:cubicBezTo>
                <a:cubicBezTo>
                  <a:pt x="52090" y="792035"/>
                  <a:pt x="1290" y="751395"/>
                  <a:pt x="20" y="727265"/>
                </a:cubicBezTo>
                <a:close/>
              </a:path>
            </a:pathLst>
          </a:cu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17"/>
          <p:cNvSpPr/>
          <p:nvPr/>
        </p:nvSpPr>
        <p:spPr>
          <a:xfrm>
            <a:off x="3424150" y="4904269"/>
            <a:ext cx="386957" cy="264763"/>
          </a:xfrm>
          <a:custGeom>
            <a:avLst/>
            <a:gdLst>
              <a:gd name="connsiteX0" fmla="*/ 3212 w 309542"/>
              <a:gd name="connsiteY0" fmla="*/ 138186 h 208290"/>
              <a:gd name="connsiteX1" fmla="*/ 71792 w 309542"/>
              <a:gd name="connsiteY1" fmla="*/ 16266 h 208290"/>
              <a:gd name="connsiteX2" fmla="*/ 208952 w 309542"/>
              <a:gd name="connsiteY2" fmla="*/ 8646 h 208290"/>
              <a:gd name="connsiteX3" fmla="*/ 308012 w 309542"/>
              <a:gd name="connsiteY3" fmla="*/ 84846 h 208290"/>
              <a:gd name="connsiteX4" fmla="*/ 262292 w 309542"/>
              <a:gd name="connsiteY4" fmla="*/ 183906 h 208290"/>
              <a:gd name="connsiteX5" fmla="*/ 170852 w 309542"/>
              <a:gd name="connsiteY5" fmla="*/ 206766 h 208290"/>
              <a:gd name="connsiteX6" fmla="*/ 3212 w 309542"/>
              <a:gd name="connsiteY6" fmla="*/ 138186 h 20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42" h="208290">
                <a:moveTo>
                  <a:pt x="3212" y="138186"/>
                </a:moveTo>
                <a:cubicBezTo>
                  <a:pt x="-13298" y="106436"/>
                  <a:pt x="37502" y="37856"/>
                  <a:pt x="71792" y="16266"/>
                </a:cubicBezTo>
                <a:cubicBezTo>
                  <a:pt x="106082" y="-5324"/>
                  <a:pt x="169582" y="-2784"/>
                  <a:pt x="208952" y="8646"/>
                </a:cubicBezTo>
                <a:cubicBezTo>
                  <a:pt x="248322" y="20076"/>
                  <a:pt x="299122" y="55636"/>
                  <a:pt x="308012" y="84846"/>
                </a:cubicBezTo>
                <a:cubicBezTo>
                  <a:pt x="316902" y="114056"/>
                  <a:pt x="285152" y="163586"/>
                  <a:pt x="262292" y="183906"/>
                </a:cubicBezTo>
                <a:cubicBezTo>
                  <a:pt x="239432" y="204226"/>
                  <a:pt x="208952" y="211846"/>
                  <a:pt x="170852" y="206766"/>
                </a:cubicBezTo>
                <a:cubicBezTo>
                  <a:pt x="132752" y="201686"/>
                  <a:pt x="19722" y="169936"/>
                  <a:pt x="3212" y="138186"/>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Freeform 12"/>
          <p:cNvSpPr/>
          <p:nvPr/>
        </p:nvSpPr>
        <p:spPr>
          <a:xfrm>
            <a:off x="3411824" y="2357464"/>
            <a:ext cx="790439" cy="872845"/>
          </a:xfrm>
          <a:custGeom>
            <a:avLst/>
            <a:gdLst>
              <a:gd name="connsiteX0" fmla="*/ 142612 w 632304"/>
              <a:gd name="connsiteY0" fmla="*/ 76749 h 686671"/>
              <a:gd name="connsiteX1" fmla="*/ 302632 w 632304"/>
              <a:gd name="connsiteY1" fmla="*/ 549 h 686671"/>
              <a:gd name="connsiteX2" fmla="*/ 538852 w 632304"/>
              <a:gd name="connsiteY2" fmla="*/ 107229 h 686671"/>
              <a:gd name="connsiteX3" fmla="*/ 630292 w 632304"/>
              <a:gd name="connsiteY3" fmla="*/ 328209 h 686671"/>
              <a:gd name="connsiteX4" fmla="*/ 576952 w 632304"/>
              <a:gd name="connsiteY4" fmla="*/ 602529 h 686671"/>
              <a:gd name="connsiteX5" fmla="*/ 310252 w 632304"/>
              <a:gd name="connsiteY5" fmla="*/ 686349 h 686671"/>
              <a:gd name="connsiteX6" fmla="*/ 142612 w 632304"/>
              <a:gd name="connsiteY6" fmla="*/ 625389 h 686671"/>
              <a:gd name="connsiteX7" fmla="*/ 35932 w 632304"/>
              <a:gd name="connsiteY7" fmla="*/ 480609 h 686671"/>
              <a:gd name="connsiteX8" fmla="*/ 5452 w 632304"/>
              <a:gd name="connsiteY8" fmla="*/ 305349 h 686671"/>
              <a:gd name="connsiteX9" fmla="*/ 142612 w 632304"/>
              <a:gd name="connsiteY9" fmla="*/ 76749 h 68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304" h="686671">
                <a:moveTo>
                  <a:pt x="142612" y="76749"/>
                </a:moveTo>
                <a:cubicBezTo>
                  <a:pt x="192142" y="25949"/>
                  <a:pt x="236592" y="-4531"/>
                  <a:pt x="302632" y="549"/>
                </a:cubicBezTo>
                <a:cubicBezTo>
                  <a:pt x="368672" y="5629"/>
                  <a:pt x="484242" y="52619"/>
                  <a:pt x="538852" y="107229"/>
                </a:cubicBezTo>
                <a:cubicBezTo>
                  <a:pt x="593462" y="161839"/>
                  <a:pt x="623942" y="245659"/>
                  <a:pt x="630292" y="328209"/>
                </a:cubicBezTo>
                <a:cubicBezTo>
                  <a:pt x="636642" y="410759"/>
                  <a:pt x="630292" y="542839"/>
                  <a:pt x="576952" y="602529"/>
                </a:cubicBezTo>
                <a:cubicBezTo>
                  <a:pt x="523612" y="662219"/>
                  <a:pt x="382642" y="682539"/>
                  <a:pt x="310252" y="686349"/>
                </a:cubicBezTo>
                <a:cubicBezTo>
                  <a:pt x="237862" y="690159"/>
                  <a:pt x="188332" y="659679"/>
                  <a:pt x="142612" y="625389"/>
                </a:cubicBezTo>
                <a:cubicBezTo>
                  <a:pt x="96892" y="591099"/>
                  <a:pt x="58792" y="533949"/>
                  <a:pt x="35932" y="480609"/>
                </a:cubicBezTo>
                <a:cubicBezTo>
                  <a:pt x="13072" y="427269"/>
                  <a:pt x="-11058" y="370119"/>
                  <a:pt x="5452" y="305349"/>
                </a:cubicBezTo>
                <a:cubicBezTo>
                  <a:pt x="21962" y="240579"/>
                  <a:pt x="93082" y="127549"/>
                  <a:pt x="142612" y="76749"/>
                </a:cubicBezTo>
                <a:close/>
              </a:path>
            </a:pathLst>
          </a:cu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a:p>
        </p:txBody>
      </p:sp>
      <p:sp>
        <p:nvSpPr>
          <p:cNvPr id="23" name="Rectangle 22"/>
          <p:cNvSpPr/>
          <p:nvPr/>
        </p:nvSpPr>
        <p:spPr>
          <a:xfrm>
            <a:off x="1735962" y="73194"/>
            <a:ext cx="3149837"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Descending tracts</a:t>
            </a:r>
          </a:p>
        </p:txBody>
      </p:sp>
      <p:sp>
        <p:nvSpPr>
          <p:cNvPr id="27" name="Rectangle 26"/>
          <p:cNvSpPr/>
          <p:nvPr/>
        </p:nvSpPr>
        <p:spPr>
          <a:xfrm>
            <a:off x="7339047" y="113144"/>
            <a:ext cx="2933816"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Ascending tracts</a:t>
            </a:r>
          </a:p>
        </p:txBody>
      </p:sp>
      <p:sp>
        <p:nvSpPr>
          <p:cNvPr id="25" name="TextBox 24"/>
          <p:cNvSpPr txBox="1"/>
          <p:nvPr/>
        </p:nvSpPr>
        <p:spPr>
          <a:xfrm>
            <a:off x="5783334" y="591087"/>
            <a:ext cx="1043612" cy="584775"/>
          </a:xfrm>
          <a:prstGeom prst="rect">
            <a:avLst/>
          </a:prstGeom>
          <a:noFill/>
        </p:spPr>
        <p:txBody>
          <a:bodyPr wrap="square" rtlCol="0">
            <a:spAutoFit/>
          </a:bodyPr>
          <a:lstStyle/>
          <a:p>
            <a:r>
              <a:rPr lang="en-IN" sz="1600" dirty="0"/>
              <a:t>Fasciculus</a:t>
            </a:r>
          </a:p>
          <a:p>
            <a:r>
              <a:rPr lang="en-IN" sz="1600" dirty="0"/>
              <a:t> </a:t>
            </a:r>
            <a:r>
              <a:rPr lang="en-IN" sz="1600" dirty="0" err="1"/>
              <a:t>gracilis</a:t>
            </a:r>
            <a:r>
              <a:rPr lang="en-IN" sz="1600" dirty="0"/>
              <a:t> </a:t>
            </a:r>
          </a:p>
        </p:txBody>
      </p:sp>
      <p:sp>
        <p:nvSpPr>
          <p:cNvPr id="30" name="TextBox 29"/>
          <p:cNvSpPr txBox="1"/>
          <p:nvPr/>
        </p:nvSpPr>
        <p:spPr>
          <a:xfrm>
            <a:off x="6928358" y="722901"/>
            <a:ext cx="1043612" cy="584775"/>
          </a:xfrm>
          <a:prstGeom prst="rect">
            <a:avLst/>
          </a:prstGeom>
          <a:noFill/>
        </p:spPr>
        <p:txBody>
          <a:bodyPr wrap="square" rtlCol="0">
            <a:spAutoFit/>
          </a:bodyPr>
          <a:lstStyle/>
          <a:p>
            <a:r>
              <a:rPr lang="en-IN" sz="1600" dirty="0"/>
              <a:t>Fasciculus</a:t>
            </a:r>
          </a:p>
          <a:p>
            <a:r>
              <a:rPr lang="en-IN" sz="1600" dirty="0"/>
              <a:t> </a:t>
            </a:r>
            <a:r>
              <a:rPr lang="en-IN" sz="1600" dirty="0" err="1"/>
              <a:t>Cuneatus</a:t>
            </a:r>
            <a:endParaRPr lang="en-IN" sz="1600" dirty="0"/>
          </a:p>
        </p:txBody>
      </p:sp>
      <p:sp>
        <p:nvSpPr>
          <p:cNvPr id="31" name="TextBox 30"/>
          <p:cNvSpPr txBox="1"/>
          <p:nvPr/>
        </p:nvSpPr>
        <p:spPr>
          <a:xfrm>
            <a:off x="8009725" y="828158"/>
            <a:ext cx="1384596" cy="584775"/>
          </a:xfrm>
          <a:prstGeom prst="rect">
            <a:avLst/>
          </a:prstGeom>
          <a:noFill/>
        </p:spPr>
        <p:txBody>
          <a:bodyPr wrap="square" rtlCol="0">
            <a:spAutoFit/>
          </a:bodyPr>
          <a:lstStyle/>
          <a:p>
            <a:pPr algn="ctr"/>
            <a:r>
              <a:rPr lang="en-IN" sz="1600" dirty="0"/>
              <a:t>Posterolateral tract </a:t>
            </a:r>
          </a:p>
        </p:txBody>
      </p:sp>
      <p:cxnSp>
        <p:nvCxnSpPr>
          <p:cNvPr id="28" name="Straight Arrow Connector 27"/>
          <p:cNvCxnSpPr/>
          <p:nvPr/>
        </p:nvCxnSpPr>
        <p:spPr>
          <a:xfrm flipV="1">
            <a:off x="6168646" y="1192408"/>
            <a:ext cx="3555" cy="8376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6843098" y="1307675"/>
            <a:ext cx="288565" cy="846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7971971" y="1145767"/>
            <a:ext cx="392949" cy="619887"/>
          </a:xfrm>
          <a:prstGeom prst="straightConnector1">
            <a:avLst/>
          </a:prstGeom>
          <a:ln w="12700">
            <a:tailEnd type="triangle"/>
          </a:ln>
        </p:spPr>
        <p:style>
          <a:lnRef idx="3">
            <a:schemeClr val="dk1"/>
          </a:lnRef>
          <a:fillRef idx="0">
            <a:schemeClr val="dk1"/>
          </a:fillRef>
          <a:effectRef idx="2">
            <a:schemeClr val="dk1"/>
          </a:effectRef>
          <a:fontRef idx="minor">
            <a:schemeClr val="tx1"/>
          </a:fontRef>
        </p:style>
      </p:cxnSp>
      <p:sp>
        <p:nvSpPr>
          <p:cNvPr id="40" name="TextBox 39"/>
          <p:cNvSpPr txBox="1"/>
          <p:nvPr/>
        </p:nvSpPr>
        <p:spPr>
          <a:xfrm>
            <a:off x="1876785" y="1172942"/>
            <a:ext cx="1464186" cy="830997"/>
          </a:xfrm>
          <a:prstGeom prst="rect">
            <a:avLst/>
          </a:prstGeom>
          <a:noFill/>
        </p:spPr>
        <p:txBody>
          <a:bodyPr wrap="square" rtlCol="0">
            <a:spAutoFit/>
          </a:bodyPr>
          <a:lstStyle/>
          <a:p>
            <a:pPr algn="ctr"/>
            <a:r>
              <a:rPr lang="en-IN" sz="1600" dirty="0"/>
              <a:t>Lateral </a:t>
            </a:r>
            <a:r>
              <a:rPr lang="en-IN" sz="1600" dirty="0" err="1"/>
              <a:t>corticospinal</a:t>
            </a:r>
            <a:r>
              <a:rPr lang="en-IN" sz="1600" dirty="0"/>
              <a:t>  tract</a:t>
            </a:r>
          </a:p>
        </p:txBody>
      </p:sp>
      <p:cxnSp>
        <p:nvCxnSpPr>
          <p:cNvPr id="41" name="Straight Arrow Connector 40"/>
          <p:cNvCxnSpPr/>
          <p:nvPr/>
        </p:nvCxnSpPr>
        <p:spPr>
          <a:xfrm>
            <a:off x="7552361" y="4904268"/>
            <a:ext cx="301862" cy="785494"/>
          </a:xfrm>
          <a:prstGeom prst="straightConnector1">
            <a:avLst/>
          </a:prstGeom>
          <a:ln w="12700">
            <a:tailEnd type="triangle"/>
          </a:ln>
        </p:spPr>
        <p:style>
          <a:lnRef idx="3">
            <a:schemeClr val="dk1"/>
          </a:lnRef>
          <a:fillRef idx="0">
            <a:schemeClr val="dk1"/>
          </a:fillRef>
          <a:effectRef idx="2">
            <a:schemeClr val="dk1"/>
          </a:effectRef>
          <a:fontRef idx="minor">
            <a:schemeClr val="tx1"/>
          </a:fontRef>
        </p:style>
      </p:cxnSp>
      <p:sp>
        <p:nvSpPr>
          <p:cNvPr id="45" name="TextBox 44"/>
          <p:cNvSpPr txBox="1"/>
          <p:nvPr/>
        </p:nvSpPr>
        <p:spPr>
          <a:xfrm>
            <a:off x="9343732" y="2861749"/>
            <a:ext cx="1464186" cy="830997"/>
          </a:xfrm>
          <a:prstGeom prst="rect">
            <a:avLst/>
          </a:prstGeom>
          <a:noFill/>
        </p:spPr>
        <p:txBody>
          <a:bodyPr wrap="square" rtlCol="0">
            <a:spAutoFit/>
          </a:bodyPr>
          <a:lstStyle/>
          <a:p>
            <a:pPr algn="ctr"/>
            <a:r>
              <a:rPr lang="en-IN" sz="1600" dirty="0"/>
              <a:t>Lateral </a:t>
            </a:r>
            <a:r>
              <a:rPr lang="en-IN" sz="1600" dirty="0" err="1"/>
              <a:t>spinothalamic</a:t>
            </a:r>
            <a:r>
              <a:rPr lang="en-IN" sz="1600" dirty="0"/>
              <a:t> tract</a:t>
            </a:r>
          </a:p>
        </p:txBody>
      </p:sp>
      <p:cxnSp>
        <p:nvCxnSpPr>
          <p:cNvPr id="46" name="Straight Arrow Connector 45"/>
          <p:cNvCxnSpPr/>
          <p:nvPr/>
        </p:nvCxnSpPr>
        <p:spPr>
          <a:xfrm flipV="1">
            <a:off x="8788950" y="3107366"/>
            <a:ext cx="825399" cy="390088"/>
          </a:xfrm>
          <a:prstGeom prst="straightConnector1">
            <a:avLst/>
          </a:prstGeom>
          <a:ln w="12700">
            <a:tailEnd type="triangle"/>
          </a:ln>
        </p:spPr>
        <p:style>
          <a:lnRef idx="3">
            <a:schemeClr val="dk1"/>
          </a:lnRef>
          <a:fillRef idx="0">
            <a:schemeClr val="dk1"/>
          </a:fillRef>
          <a:effectRef idx="2">
            <a:schemeClr val="dk1"/>
          </a:effectRef>
          <a:fontRef idx="minor">
            <a:schemeClr val="tx1"/>
          </a:fontRef>
        </p:style>
      </p:cxnSp>
      <p:sp>
        <p:nvSpPr>
          <p:cNvPr id="48" name="TextBox 47"/>
          <p:cNvSpPr txBox="1"/>
          <p:nvPr/>
        </p:nvSpPr>
        <p:spPr>
          <a:xfrm>
            <a:off x="9200437" y="4246625"/>
            <a:ext cx="1464186" cy="830997"/>
          </a:xfrm>
          <a:prstGeom prst="rect">
            <a:avLst/>
          </a:prstGeom>
          <a:noFill/>
        </p:spPr>
        <p:txBody>
          <a:bodyPr wrap="square" rtlCol="0">
            <a:spAutoFit/>
          </a:bodyPr>
          <a:lstStyle/>
          <a:p>
            <a:pPr algn="ctr"/>
            <a:r>
              <a:rPr lang="en-IN" sz="1600" dirty="0"/>
              <a:t>Anterior </a:t>
            </a:r>
            <a:r>
              <a:rPr lang="en-IN" sz="1600" dirty="0" err="1"/>
              <a:t>spinocerebellar</a:t>
            </a:r>
            <a:r>
              <a:rPr lang="en-IN" sz="1600" dirty="0"/>
              <a:t> tract</a:t>
            </a:r>
          </a:p>
        </p:txBody>
      </p:sp>
      <p:sp>
        <p:nvSpPr>
          <p:cNvPr id="49" name="TextBox 48"/>
          <p:cNvSpPr txBox="1"/>
          <p:nvPr/>
        </p:nvSpPr>
        <p:spPr>
          <a:xfrm>
            <a:off x="9102407" y="1781299"/>
            <a:ext cx="1464186" cy="830997"/>
          </a:xfrm>
          <a:prstGeom prst="rect">
            <a:avLst/>
          </a:prstGeom>
          <a:noFill/>
        </p:spPr>
        <p:txBody>
          <a:bodyPr wrap="square" rtlCol="0">
            <a:spAutoFit/>
          </a:bodyPr>
          <a:lstStyle/>
          <a:p>
            <a:pPr algn="ctr"/>
            <a:r>
              <a:rPr lang="en-IN" sz="1600" dirty="0"/>
              <a:t>Posterior </a:t>
            </a:r>
            <a:r>
              <a:rPr lang="en-IN" sz="1600" dirty="0" err="1"/>
              <a:t>spinocerebellar</a:t>
            </a:r>
            <a:r>
              <a:rPr lang="en-IN" sz="1600" dirty="0"/>
              <a:t> tract</a:t>
            </a:r>
          </a:p>
        </p:txBody>
      </p:sp>
      <p:cxnSp>
        <p:nvCxnSpPr>
          <p:cNvPr id="50" name="Straight Arrow Connector 49"/>
          <p:cNvCxnSpPr/>
          <p:nvPr/>
        </p:nvCxnSpPr>
        <p:spPr>
          <a:xfrm flipV="1">
            <a:off x="8561216" y="2082111"/>
            <a:ext cx="631868" cy="324669"/>
          </a:xfrm>
          <a:prstGeom prst="straightConnector1">
            <a:avLst/>
          </a:prstGeom>
          <a:ln w="12700">
            <a:tailEnd type="triangle"/>
          </a:ln>
        </p:spPr>
        <p:style>
          <a:lnRef idx="3">
            <a:schemeClr val="dk1"/>
          </a:lnRef>
          <a:fillRef idx="0">
            <a:schemeClr val="dk1"/>
          </a:fillRef>
          <a:effectRef idx="2">
            <a:schemeClr val="dk1"/>
          </a:effectRef>
          <a:fontRef idx="minor">
            <a:schemeClr val="tx1"/>
          </a:fontRef>
        </p:style>
      </p:cxnSp>
      <p:cxnSp>
        <p:nvCxnSpPr>
          <p:cNvPr id="52" name="Straight Arrow Connector 51"/>
          <p:cNvCxnSpPr/>
          <p:nvPr/>
        </p:nvCxnSpPr>
        <p:spPr>
          <a:xfrm>
            <a:off x="9097127" y="4262653"/>
            <a:ext cx="404059" cy="179262"/>
          </a:xfrm>
          <a:prstGeom prst="straightConnector1">
            <a:avLst/>
          </a:prstGeom>
          <a:ln w="12700">
            <a:tailEnd type="triangle"/>
          </a:ln>
        </p:spPr>
        <p:style>
          <a:lnRef idx="3">
            <a:schemeClr val="dk1"/>
          </a:lnRef>
          <a:fillRef idx="0">
            <a:schemeClr val="dk1"/>
          </a:fillRef>
          <a:effectRef idx="2">
            <a:schemeClr val="dk1"/>
          </a:effectRef>
          <a:fontRef idx="minor">
            <a:schemeClr val="tx1"/>
          </a:fontRef>
        </p:style>
      </p:cxnSp>
      <p:sp>
        <p:nvSpPr>
          <p:cNvPr id="55" name="TextBox 54"/>
          <p:cNvSpPr txBox="1"/>
          <p:nvPr/>
        </p:nvSpPr>
        <p:spPr>
          <a:xfrm>
            <a:off x="8890662" y="5132606"/>
            <a:ext cx="1464186" cy="584775"/>
          </a:xfrm>
          <a:prstGeom prst="rect">
            <a:avLst/>
          </a:prstGeom>
          <a:noFill/>
        </p:spPr>
        <p:txBody>
          <a:bodyPr wrap="square" rtlCol="0">
            <a:spAutoFit/>
          </a:bodyPr>
          <a:lstStyle/>
          <a:p>
            <a:pPr algn="ctr"/>
            <a:r>
              <a:rPr lang="en-IN" sz="1600" dirty="0" err="1"/>
              <a:t>Spino-olivary</a:t>
            </a:r>
            <a:r>
              <a:rPr lang="en-IN" sz="1600" dirty="0"/>
              <a:t> tract</a:t>
            </a:r>
          </a:p>
        </p:txBody>
      </p:sp>
      <p:cxnSp>
        <p:nvCxnSpPr>
          <p:cNvPr id="56" name="Straight Arrow Connector 55"/>
          <p:cNvCxnSpPr/>
          <p:nvPr/>
        </p:nvCxnSpPr>
        <p:spPr>
          <a:xfrm>
            <a:off x="8563191" y="4898801"/>
            <a:ext cx="426600" cy="332343"/>
          </a:xfrm>
          <a:prstGeom prst="straightConnector1">
            <a:avLst/>
          </a:prstGeom>
          <a:ln w="12700">
            <a:tailEnd type="triangle"/>
          </a:ln>
        </p:spPr>
        <p:style>
          <a:lnRef idx="3">
            <a:schemeClr val="dk1"/>
          </a:lnRef>
          <a:fillRef idx="0">
            <a:schemeClr val="dk1"/>
          </a:fillRef>
          <a:effectRef idx="2">
            <a:schemeClr val="dk1"/>
          </a:effectRef>
          <a:fontRef idx="minor">
            <a:schemeClr val="tx1"/>
          </a:fontRef>
        </p:style>
      </p:cxnSp>
      <p:sp>
        <p:nvSpPr>
          <p:cNvPr id="58" name="TextBox 57"/>
          <p:cNvSpPr txBox="1"/>
          <p:nvPr/>
        </p:nvSpPr>
        <p:spPr>
          <a:xfrm>
            <a:off x="7208462" y="5714458"/>
            <a:ext cx="1464186" cy="830997"/>
          </a:xfrm>
          <a:prstGeom prst="rect">
            <a:avLst/>
          </a:prstGeom>
          <a:noFill/>
        </p:spPr>
        <p:txBody>
          <a:bodyPr wrap="square" rtlCol="0">
            <a:spAutoFit/>
          </a:bodyPr>
          <a:lstStyle/>
          <a:p>
            <a:pPr algn="ctr"/>
            <a:r>
              <a:rPr lang="en-IN" sz="1600" dirty="0"/>
              <a:t>Anterior </a:t>
            </a:r>
            <a:r>
              <a:rPr lang="en-IN" sz="1600" dirty="0" err="1"/>
              <a:t>spinothalamic</a:t>
            </a:r>
            <a:r>
              <a:rPr lang="en-IN" sz="1600" dirty="0"/>
              <a:t> tract</a:t>
            </a:r>
          </a:p>
        </p:txBody>
      </p:sp>
      <p:cxnSp>
        <p:nvCxnSpPr>
          <p:cNvPr id="59" name="Straight Arrow Connector 58"/>
          <p:cNvCxnSpPr/>
          <p:nvPr/>
        </p:nvCxnSpPr>
        <p:spPr>
          <a:xfrm flipH="1" flipV="1">
            <a:off x="2972545" y="1862681"/>
            <a:ext cx="751679" cy="854918"/>
          </a:xfrm>
          <a:prstGeom prst="straightConnector1">
            <a:avLst/>
          </a:prstGeom>
          <a:ln w="12700">
            <a:tailEnd type="triangle"/>
          </a:ln>
        </p:spPr>
        <p:style>
          <a:lnRef idx="3">
            <a:schemeClr val="dk1"/>
          </a:lnRef>
          <a:fillRef idx="0">
            <a:schemeClr val="dk1"/>
          </a:fillRef>
          <a:effectRef idx="2">
            <a:schemeClr val="dk1"/>
          </a:effectRef>
          <a:fontRef idx="minor">
            <a:schemeClr val="tx1"/>
          </a:fontRef>
        </p:style>
      </p:cxnSp>
      <p:sp>
        <p:nvSpPr>
          <p:cNvPr id="61" name="TextBox 60"/>
          <p:cNvSpPr txBox="1"/>
          <p:nvPr/>
        </p:nvSpPr>
        <p:spPr>
          <a:xfrm>
            <a:off x="1582853" y="2153792"/>
            <a:ext cx="1178681" cy="584775"/>
          </a:xfrm>
          <a:prstGeom prst="rect">
            <a:avLst/>
          </a:prstGeom>
          <a:noFill/>
        </p:spPr>
        <p:txBody>
          <a:bodyPr wrap="square" rtlCol="0">
            <a:spAutoFit/>
          </a:bodyPr>
          <a:lstStyle/>
          <a:p>
            <a:pPr algn="ctr"/>
            <a:r>
              <a:rPr lang="en-IN" sz="1600" dirty="0" err="1"/>
              <a:t>Rubrospinal</a:t>
            </a:r>
            <a:r>
              <a:rPr lang="en-IN" sz="1600" dirty="0"/>
              <a:t>  tract</a:t>
            </a:r>
          </a:p>
        </p:txBody>
      </p:sp>
      <p:cxnSp>
        <p:nvCxnSpPr>
          <p:cNvPr id="63" name="Straight Arrow Connector 62"/>
          <p:cNvCxnSpPr/>
          <p:nvPr/>
        </p:nvCxnSpPr>
        <p:spPr>
          <a:xfrm flipH="1" flipV="1">
            <a:off x="2425314" y="2743000"/>
            <a:ext cx="1737612" cy="497377"/>
          </a:xfrm>
          <a:prstGeom prst="straightConnector1">
            <a:avLst/>
          </a:prstGeom>
          <a:ln w="12700">
            <a:tailEnd type="triangle"/>
          </a:ln>
        </p:spPr>
        <p:style>
          <a:lnRef idx="3">
            <a:schemeClr val="dk1"/>
          </a:lnRef>
          <a:fillRef idx="0">
            <a:schemeClr val="dk1"/>
          </a:fillRef>
          <a:effectRef idx="2">
            <a:schemeClr val="dk1"/>
          </a:effectRef>
          <a:fontRef idx="minor">
            <a:schemeClr val="tx1"/>
          </a:fontRef>
        </p:style>
      </p:cxnSp>
      <p:sp>
        <p:nvSpPr>
          <p:cNvPr id="66" name="TextBox 65"/>
          <p:cNvSpPr txBox="1"/>
          <p:nvPr/>
        </p:nvSpPr>
        <p:spPr>
          <a:xfrm>
            <a:off x="5060886" y="5933393"/>
            <a:ext cx="1464186" cy="830997"/>
          </a:xfrm>
          <a:prstGeom prst="rect">
            <a:avLst/>
          </a:prstGeom>
          <a:noFill/>
        </p:spPr>
        <p:txBody>
          <a:bodyPr wrap="square" rtlCol="0">
            <a:spAutoFit/>
          </a:bodyPr>
          <a:lstStyle/>
          <a:p>
            <a:pPr algn="ctr"/>
            <a:r>
              <a:rPr lang="en-IN" sz="1600" dirty="0"/>
              <a:t>Anterior </a:t>
            </a:r>
            <a:r>
              <a:rPr lang="en-IN" sz="1600" dirty="0" err="1"/>
              <a:t>corticospinal</a:t>
            </a:r>
            <a:r>
              <a:rPr lang="en-IN" sz="1600" dirty="0"/>
              <a:t>  </a:t>
            </a:r>
          </a:p>
          <a:p>
            <a:pPr algn="ctr"/>
            <a:r>
              <a:rPr lang="en-IN" sz="1600" dirty="0"/>
              <a:t>tract</a:t>
            </a:r>
          </a:p>
        </p:txBody>
      </p:sp>
      <p:sp>
        <p:nvSpPr>
          <p:cNvPr id="67" name="TextBox 66"/>
          <p:cNvSpPr txBox="1"/>
          <p:nvPr/>
        </p:nvSpPr>
        <p:spPr>
          <a:xfrm>
            <a:off x="3984358" y="5854183"/>
            <a:ext cx="1464186" cy="584775"/>
          </a:xfrm>
          <a:prstGeom prst="rect">
            <a:avLst/>
          </a:prstGeom>
          <a:noFill/>
        </p:spPr>
        <p:txBody>
          <a:bodyPr wrap="square" rtlCol="0">
            <a:spAutoFit/>
          </a:bodyPr>
          <a:lstStyle/>
          <a:p>
            <a:pPr algn="ctr"/>
            <a:r>
              <a:rPr lang="en-IN" sz="1600" dirty="0" err="1"/>
              <a:t>Tectospinal</a:t>
            </a:r>
            <a:r>
              <a:rPr lang="en-IN" sz="1600" dirty="0"/>
              <a:t> </a:t>
            </a:r>
          </a:p>
          <a:p>
            <a:pPr algn="ctr"/>
            <a:r>
              <a:rPr lang="en-IN" sz="1600" dirty="0"/>
              <a:t>tract</a:t>
            </a:r>
          </a:p>
        </p:txBody>
      </p:sp>
      <p:sp>
        <p:nvSpPr>
          <p:cNvPr id="68" name="TextBox 67"/>
          <p:cNvSpPr txBox="1"/>
          <p:nvPr/>
        </p:nvSpPr>
        <p:spPr>
          <a:xfrm>
            <a:off x="2854452" y="5613271"/>
            <a:ext cx="1464186" cy="584775"/>
          </a:xfrm>
          <a:prstGeom prst="rect">
            <a:avLst/>
          </a:prstGeom>
          <a:noFill/>
        </p:spPr>
        <p:txBody>
          <a:bodyPr wrap="square" rtlCol="0">
            <a:spAutoFit/>
          </a:bodyPr>
          <a:lstStyle/>
          <a:p>
            <a:pPr algn="ctr"/>
            <a:r>
              <a:rPr lang="en-IN" sz="1600" dirty="0" err="1"/>
              <a:t>Vestibulospinal</a:t>
            </a:r>
            <a:r>
              <a:rPr lang="en-IN" sz="1600" dirty="0"/>
              <a:t> </a:t>
            </a:r>
          </a:p>
          <a:p>
            <a:pPr algn="ctr"/>
            <a:r>
              <a:rPr lang="en-IN" sz="1600" dirty="0"/>
              <a:t>tract</a:t>
            </a:r>
          </a:p>
        </p:txBody>
      </p:sp>
      <p:sp>
        <p:nvSpPr>
          <p:cNvPr id="69" name="TextBox 68"/>
          <p:cNvSpPr txBox="1"/>
          <p:nvPr/>
        </p:nvSpPr>
        <p:spPr>
          <a:xfrm>
            <a:off x="1904345" y="5181026"/>
            <a:ext cx="1464186" cy="584775"/>
          </a:xfrm>
          <a:prstGeom prst="rect">
            <a:avLst/>
          </a:prstGeom>
          <a:noFill/>
        </p:spPr>
        <p:txBody>
          <a:bodyPr wrap="square" rtlCol="0">
            <a:spAutoFit/>
          </a:bodyPr>
          <a:lstStyle/>
          <a:p>
            <a:pPr algn="ctr"/>
            <a:r>
              <a:rPr lang="en-IN" sz="1600" dirty="0" err="1"/>
              <a:t>Olivospinal</a:t>
            </a:r>
            <a:r>
              <a:rPr lang="en-IN" sz="1600" dirty="0"/>
              <a:t>  </a:t>
            </a:r>
          </a:p>
          <a:p>
            <a:pPr algn="ctr"/>
            <a:r>
              <a:rPr lang="en-IN" sz="1600" dirty="0"/>
              <a:t>tract</a:t>
            </a:r>
          </a:p>
        </p:txBody>
      </p:sp>
      <p:cxnSp>
        <p:nvCxnSpPr>
          <p:cNvPr id="70" name="Straight Arrow Connector 69"/>
          <p:cNvCxnSpPr>
            <a:endCxn id="66" idx="0"/>
          </p:cNvCxnSpPr>
          <p:nvPr/>
        </p:nvCxnSpPr>
        <p:spPr>
          <a:xfrm>
            <a:off x="5790043" y="4827776"/>
            <a:ext cx="2937" cy="1105616"/>
          </a:xfrm>
          <a:prstGeom prst="straightConnector1">
            <a:avLst/>
          </a:prstGeom>
          <a:ln w="12700">
            <a:tailEnd type="triangle"/>
          </a:ln>
        </p:spPr>
        <p:style>
          <a:lnRef idx="3">
            <a:schemeClr val="dk1"/>
          </a:lnRef>
          <a:fillRef idx="0">
            <a:schemeClr val="dk1"/>
          </a:fillRef>
          <a:effectRef idx="2">
            <a:schemeClr val="dk1"/>
          </a:effectRef>
          <a:fontRef idx="minor">
            <a:schemeClr val="tx1"/>
          </a:fontRef>
        </p:style>
      </p:cxnSp>
      <p:cxnSp>
        <p:nvCxnSpPr>
          <p:cNvPr id="72" name="Straight Arrow Connector 71"/>
          <p:cNvCxnSpPr/>
          <p:nvPr/>
        </p:nvCxnSpPr>
        <p:spPr>
          <a:xfrm flipH="1">
            <a:off x="4883995" y="5132605"/>
            <a:ext cx="541085" cy="760524"/>
          </a:xfrm>
          <a:prstGeom prst="straightConnector1">
            <a:avLst/>
          </a:prstGeom>
          <a:ln w="12700">
            <a:tailEnd type="triangle"/>
          </a:ln>
        </p:spPr>
        <p:style>
          <a:lnRef idx="3">
            <a:schemeClr val="dk1"/>
          </a:lnRef>
          <a:fillRef idx="0">
            <a:schemeClr val="dk1"/>
          </a:fillRef>
          <a:effectRef idx="2">
            <a:schemeClr val="dk1"/>
          </a:effectRef>
          <a:fontRef idx="minor">
            <a:schemeClr val="tx1"/>
          </a:fontRef>
        </p:style>
      </p:cxnSp>
      <p:cxnSp>
        <p:nvCxnSpPr>
          <p:cNvPr id="74" name="Straight Arrow Connector 73"/>
          <p:cNvCxnSpPr/>
          <p:nvPr/>
        </p:nvCxnSpPr>
        <p:spPr>
          <a:xfrm flipH="1">
            <a:off x="3855034" y="5169032"/>
            <a:ext cx="554086" cy="491329"/>
          </a:xfrm>
          <a:prstGeom prst="straightConnector1">
            <a:avLst/>
          </a:prstGeom>
          <a:ln w="12700">
            <a:tailEnd type="triangle"/>
          </a:ln>
        </p:spPr>
        <p:style>
          <a:lnRef idx="3">
            <a:schemeClr val="dk1"/>
          </a:lnRef>
          <a:fillRef idx="0">
            <a:schemeClr val="dk1"/>
          </a:fillRef>
          <a:effectRef idx="2">
            <a:schemeClr val="dk1"/>
          </a:effectRef>
          <a:fontRef idx="minor">
            <a:schemeClr val="tx1"/>
          </a:fontRef>
        </p:style>
      </p:cxnSp>
      <p:cxnSp>
        <p:nvCxnSpPr>
          <p:cNvPr id="76" name="Straight Arrow Connector 75"/>
          <p:cNvCxnSpPr/>
          <p:nvPr/>
        </p:nvCxnSpPr>
        <p:spPr>
          <a:xfrm flipH="1">
            <a:off x="3223507" y="5028505"/>
            <a:ext cx="372126" cy="359527"/>
          </a:xfrm>
          <a:prstGeom prst="straightConnector1">
            <a:avLst/>
          </a:prstGeom>
          <a:ln w="127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6511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par>
                          <p:cTn id="30" fill="hold">
                            <p:stCondLst>
                              <p:cond delay="1000"/>
                            </p:stCondLst>
                            <p:childTnLst>
                              <p:par>
                                <p:cTn id="31" presetID="22" presetClass="entr" presetSubtype="4"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childTnLst>
                          </p:cTn>
                        </p:par>
                        <p:par>
                          <p:cTn id="34" fill="hold">
                            <p:stCondLst>
                              <p:cond delay="1500"/>
                            </p:stCondLst>
                            <p:childTnLst>
                              <p:par>
                                <p:cTn id="35" presetID="22" presetClass="entr" presetSubtype="4"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par>
                          <p:cTn id="48" fill="hold">
                            <p:stCondLst>
                              <p:cond delay="500"/>
                            </p:stCondLst>
                            <p:childTnLst>
                              <p:par>
                                <p:cTn id="49" presetID="22" presetClass="entr" presetSubtype="4"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par>
                          <p:cTn id="52" fill="hold">
                            <p:stCondLst>
                              <p:cond delay="1000"/>
                            </p:stCondLst>
                            <p:childTnLst>
                              <p:par>
                                <p:cTn id="53" presetID="22" presetClass="entr" presetSubtype="4"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down)">
                                      <p:cBhvr>
                                        <p:cTn id="55" dur="500"/>
                                        <p:tgtEl>
                                          <p:spTgt spid="25"/>
                                        </p:tgtEl>
                                      </p:cBhvr>
                                    </p:animEffect>
                                  </p:childTnLst>
                                </p:cTn>
                              </p:par>
                            </p:childTnLst>
                          </p:cTn>
                        </p:par>
                        <p:par>
                          <p:cTn id="56" fill="hold">
                            <p:stCondLst>
                              <p:cond delay="1500"/>
                            </p:stCondLst>
                            <p:childTnLst>
                              <p:par>
                                <p:cTn id="57" presetID="22" presetClass="entr" presetSubtype="4"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down)">
                                      <p:cBhvr>
                                        <p:cTn id="59" dur="500"/>
                                        <p:tgtEl>
                                          <p:spTgt spid="35"/>
                                        </p:tgtEl>
                                      </p:cBhvr>
                                    </p:animEffect>
                                  </p:childTnLst>
                                </p:cTn>
                              </p:par>
                            </p:childTnLst>
                          </p:cTn>
                        </p:par>
                        <p:par>
                          <p:cTn id="60" fill="hold">
                            <p:stCondLst>
                              <p:cond delay="2000"/>
                            </p:stCondLst>
                            <p:childTnLst>
                              <p:par>
                                <p:cTn id="61" presetID="22" presetClass="entr" presetSubtype="4"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down)">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left)">
                                      <p:cBhvr>
                                        <p:cTn id="72" dur="500"/>
                                        <p:tgtEl>
                                          <p:spTgt spid="41"/>
                                        </p:tgtEl>
                                      </p:cBhvr>
                                    </p:animEffect>
                                  </p:childTnLst>
                                </p:cTn>
                              </p:par>
                            </p:childTnLst>
                          </p:cTn>
                        </p:par>
                        <p:par>
                          <p:cTn id="73" fill="hold">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wipe(left)">
                                      <p:cBhvr>
                                        <p:cTn id="76" dur="500"/>
                                        <p:tgtEl>
                                          <p:spTgt spid="58"/>
                                        </p:tgtEl>
                                      </p:cBhvr>
                                    </p:animEffect>
                                  </p:childTnLst>
                                </p:cTn>
                              </p:par>
                            </p:childTnLst>
                          </p:cTn>
                        </p:par>
                        <p:par>
                          <p:cTn id="77" fill="hold">
                            <p:stCondLst>
                              <p:cond delay="1500"/>
                            </p:stCondLst>
                            <p:childTnLst>
                              <p:par>
                                <p:cTn id="78" presetID="22" presetClass="entr" presetSubtype="8" fill="hold"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wipe(left)">
                                      <p:cBhvr>
                                        <p:cTn id="80" dur="500"/>
                                        <p:tgtEl>
                                          <p:spTgt spid="46"/>
                                        </p:tgtEl>
                                      </p:cBhvr>
                                    </p:animEffect>
                                  </p:childTnLst>
                                </p:cTn>
                              </p:par>
                            </p:childTnLst>
                          </p:cTn>
                        </p:par>
                        <p:par>
                          <p:cTn id="81" fill="hold">
                            <p:stCondLst>
                              <p:cond delay="2000"/>
                            </p:stCondLst>
                            <p:childTnLst>
                              <p:par>
                                <p:cTn id="82" presetID="22" presetClass="entr" presetSubtype="8" fill="hold" grpId="0" nodeType="after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left)">
                                      <p:cBhvr>
                                        <p:cTn id="84" dur="500"/>
                                        <p:tgtEl>
                                          <p:spTgt spid="4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wipe(left)">
                                      <p:cBhvr>
                                        <p:cTn id="89" dur="500"/>
                                        <p:tgtEl>
                                          <p:spTgt spid="10"/>
                                        </p:tgtEl>
                                      </p:cBhvr>
                                    </p:animEffect>
                                  </p:childTnLst>
                                </p:cTn>
                              </p:par>
                            </p:childTnLst>
                          </p:cTn>
                        </p:par>
                        <p:par>
                          <p:cTn id="90" fill="hold">
                            <p:stCondLst>
                              <p:cond delay="500"/>
                            </p:stCondLst>
                            <p:childTnLst>
                              <p:par>
                                <p:cTn id="91" presetID="22" presetClass="entr" presetSubtype="8" fill="hold" nodeType="afterEffect">
                                  <p:stCondLst>
                                    <p:cond delay="0"/>
                                  </p:stCondLst>
                                  <p:childTnLst>
                                    <p:set>
                                      <p:cBhvr>
                                        <p:cTn id="92" dur="1" fill="hold">
                                          <p:stCondLst>
                                            <p:cond delay="0"/>
                                          </p:stCondLst>
                                        </p:cTn>
                                        <p:tgtEl>
                                          <p:spTgt spid="52"/>
                                        </p:tgtEl>
                                        <p:attrNameLst>
                                          <p:attrName>style.visibility</p:attrName>
                                        </p:attrNameLst>
                                      </p:cBhvr>
                                      <p:to>
                                        <p:strVal val="visible"/>
                                      </p:to>
                                    </p:set>
                                    <p:animEffect transition="in" filter="wipe(left)">
                                      <p:cBhvr>
                                        <p:cTn id="93" dur="500"/>
                                        <p:tgtEl>
                                          <p:spTgt spid="52"/>
                                        </p:tgtEl>
                                      </p:cBhvr>
                                    </p:animEffec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wipe(left)">
                                      <p:cBhvr>
                                        <p:cTn id="97" dur="500"/>
                                        <p:tgtEl>
                                          <p:spTgt spid="48"/>
                                        </p:tgtEl>
                                      </p:cBhvr>
                                    </p:animEffect>
                                  </p:childTnLst>
                                </p:cTn>
                              </p:par>
                            </p:childTnLst>
                          </p:cTn>
                        </p:par>
                        <p:par>
                          <p:cTn id="98" fill="hold">
                            <p:stCondLst>
                              <p:cond delay="1500"/>
                            </p:stCondLst>
                            <p:childTnLst>
                              <p:par>
                                <p:cTn id="99" presetID="22" presetClass="entr" presetSubtype="8" fill="hold" grpId="0" nodeType="afterEffect">
                                  <p:stCondLst>
                                    <p:cond delay="0"/>
                                  </p:stCondLst>
                                  <p:childTnLst>
                                    <p:set>
                                      <p:cBhvr>
                                        <p:cTn id="100" dur="1" fill="hold">
                                          <p:stCondLst>
                                            <p:cond delay="0"/>
                                          </p:stCondLst>
                                        </p:cTn>
                                        <p:tgtEl>
                                          <p:spTgt spid="9"/>
                                        </p:tgtEl>
                                        <p:attrNameLst>
                                          <p:attrName>style.visibility</p:attrName>
                                        </p:attrNameLst>
                                      </p:cBhvr>
                                      <p:to>
                                        <p:strVal val="visible"/>
                                      </p:to>
                                    </p:set>
                                    <p:animEffect transition="in" filter="wipe(left)">
                                      <p:cBhvr>
                                        <p:cTn id="101" dur="500"/>
                                        <p:tgtEl>
                                          <p:spTgt spid="9"/>
                                        </p:tgtEl>
                                      </p:cBhvr>
                                    </p:animEffect>
                                  </p:childTnLst>
                                </p:cTn>
                              </p:par>
                            </p:childTnLst>
                          </p:cTn>
                        </p:par>
                        <p:par>
                          <p:cTn id="102" fill="hold">
                            <p:stCondLst>
                              <p:cond delay="2000"/>
                            </p:stCondLst>
                            <p:childTnLst>
                              <p:par>
                                <p:cTn id="103" presetID="22" presetClass="entr" presetSubtype="8" fill="hold" nodeType="afterEffect">
                                  <p:stCondLst>
                                    <p:cond delay="0"/>
                                  </p:stCondLst>
                                  <p:childTnLst>
                                    <p:set>
                                      <p:cBhvr>
                                        <p:cTn id="104" dur="1" fill="hold">
                                          <p:stCondLst>
                                            <p:cond delay="0"/>
                                          </p:stCondLst>
                                        </p:cTn>
                                        <p:tgtEl>
                                          <p:spTgt spid="50"/>
                                        </p:tgtEl>
                                        <p:attrNameLst>
                                          <p:attrName>style.visibility</p:attrName>
                                        </p:attrNameLst>
                                      </p:cBhvr>
                                      <p:to>
                                        <p:strVal val="visible"/>
                                      </p:to>
                                    </p:set>
                                    <p:animEffect transition="in" filter="wipe(left)">
                                      <p:cBhvr>
                                        <p:cTn id="105" dur="500"/>
                                        <p:tgtEl>
                                          <p:spTgt spid="50"/>
                                        </p:tgtEl>
                                      </p:cBhvr>
                                    </p:animEffect>
                                  </p:childTnLst>
                                </p:cTn>
                              </p:par>
                            </p:childTnLst>
                          </p:cTn>
                        </p:par>
                        <p:par>
                          <p:cTn id="106" fill="hold">
                            <p:stCondLst>
                              <p:cond delay="2500"/>
                            </p:stCondLst>
                            <p:childTnLst>
                              <p:par>
                                <p:cTn id="107" presetID="22" presetClass="entr" presetSubtype="8" fill="hold" grpId="0" nodeType="afterEffect">
                                  <p:stCondLst>
                                    <p:cond delay="0"/>
                                  </p:stCondLst>
                                  <p:childTnLst>
                                    <p:set>
                                      <p:cBhvr>
                                        <p:cTn id="108" dur="1" fill="hold">
                                          <p:stCondLst>
                                            <p:cond delay="0"/>
                                          </p:stCondLst>
                                        </p:cTn>
                                        <p:tgtEl>
                                          <p:spTgt spid="49"/>
                                        </p:tgtEl>
                                        <p:attrNameLst>
                                          <p:attrName>style.visibility</p:attrName>
                                        </p:attrNameLst>
                                      </p:cBhvr>
                                      <p:to>
                                        <p:strVal val="visible"/>
                                      </p:to>
                                    </p:set>
                                    <p:animEffect transition="in" filter="wipe(left)">
                                      <p:cBhvr>
                                        <p:cTn id="109" dur="500"/>
                                        <p:tgtEl>
                                          <p:spTgt spid="49"/>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19"/>
                                        </p:tgtEl>
                                        <p:attrNameLst>
                                          <p:attrName>style.visibility</p:attrName>
                                        </p:attrNameLst>
                                      </p:cBhvr>
                                      <p:to>
                                        <p:strVal val="visible"/>
                                      </p:to>
                                    </p:set>
                                    <p:animEffect transition="in" filter="wipe(left)">
                                      <p:cBhvr>
                                        <p:cTn id="114" dur="500"/>
                                        <p:tgtEl>
                                          <p:spTgt spid="19"/>
                                        </p:tgtEl>
                                      </p:cBhvr>
                                    </p:animEffect>
                                  </p:childTnLst>
                                </p:cTn>
                              </p:par>
                            </p:childTnLst>
                          </p:cTn>
                        </p:par>
                        <p:par>
                          <p:cTn id="115" fill="hold">
                            <p:stCondLst>
                              <p:cond delay="500"/>
                            </p:stCondLst>
                            <p:childTnLst>
                              <p:par>
                                <p:cTn id="116" presetID="22" presetClass="entr" presetSubtype="8" fill="hold" nodeType="afterEffect">
                                  <p:stCondLst>
                                    <p:cond delay="0"/>
                                  </p:stCondLst>
                                  <p:childTnLst>
                                    <p:set>
                                      <p:cBhvr>
                                        <p:cTn id="117" dur="1" fill="hold">
                                          <p:stCondLst>
                                            <p:cond delay="0"/>
                                          </p:stCondLst>
                                        </p:cTn>
                                        <p:tgtEl>
                                          <p:spTgt spid="56"/>
                                        </p:tgtEl>
                                        <p:attrNameLst>
                                          <p:attrName>style.visibility</p:attrName>
                                        </p:attrNameLst>
                                      </p:cBhvr>
                                      <p:to>
                                        <p:strVal val="visible"/>
                                      </p:to>
                                    </p:set>
                                    <p:animEffect transition="in" filter="wipe(left)">
                                      <p:cBhvr>
                                        <p:cTn id="118" dur="500"/>
                                        <p:tgtEl>
                                          <p:spTgt spid="56"/>
                                        </p:tgtEl>
                                      </p:cBhvr>
                                    </p:animEffect>
                                  </p:childTnLst>
                                </p:cTn>
                              </p:par>
                            </p:childTnLst>
                          </p:cTn>
                        </p:par>
                        <p:par>
                          <p:cTn id="119" fill="hold">
                            <p:stCondLst>
                              <p:cond delay="1000"/>
                            </p:stCondLst>
                            <p:childTnLst>
                              <p:par>
                                <p:cTn id="120" presetID="22" presetClass="entr" presetSubtype="8" fill="hold" grpId="0" nodeType="afterEffect">
                                  <p:stCondLst>
                                    <p:cond delay="0"/>
                                  </p:stCondLst>
                                  <p:childTnLst>
                                    <p:set>
                                      <p:cBhvr>
                                        <p:cTn id="121" dur="1" fill="hold">
                                          <p:stCondLst>
                                            <p:cond delay="0"/>
                                          </p:stCondLst>
                                        </p:cTn>
                                        <p:tgtEl>
                                          <p:spTgt spid="55"/>
                                        </p:tgtEl>
                                        <p:attrNameLst>
                                          <p:attrName>style.visibility</p:attrName>
                                        </p:attrNameLst>
                                      </p:cBhvr>
                                      <p:to>
                                        <p:strVal val="visible"/>
                                      </p:to>
                                    </p:set>
                                    <p:animEffect transition="in" filter="wipe(left)">
                                      <p:cBhvr>
                                        <p:cTn id="122" dur="500"/>
                                        <p:tgtEl>
                                          <p:spTgt spid="55"/>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wipe(up)">
                                      <p:cBhvr>
                                        <p:cTn id="127" dur="500"/>
                                        <p:tgtEl>
                                          <p:spTgt spid="23"/>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2" fill="hold" grpId="0" nodeType="clickEffect">
                                  <p:stCondLst>
                                    <p:cond delay="0"/>
                                  </p:stCondLst>
                                  <p:childTnLst>
                                    <p:set>
                                      <p:cBhvr>
                                        <p:cTn id="131" dur="1" fill="hold">
                                          <p:stCondLst>
                                            <p:cond delay="0"/>
                                          </p:stCondLst>
                                        </p:cTn>
                                        <p:tgtEl>
                                          <p:spTgt spid="13"/>
                                        </p:tgtEl>
                                        <p:attrNameLst>
                                          <p:attrName>style.visibility</p:attrName>
                                        </p:attrNameLst>
                                      </p:cBhvr>
                                      <p:to>
                                        <p:strVal val="visible"/>
                                      </p:to>
                                    </p:set>
                                    <p:animEffect transition="in" filter="wipe(right)">
                                      <p:cBhvr>
                                        <p:cTn id="132" dur="500"/>
                                        <p:tgtEl>
                                          <p:spTgt spid="13"/>
                                        </p:tgtEl>
                                      </p:cBhvr>
                                    </p:animEffect>
                                  </p:childTnLst>
                                </p:cTn>
                              </p:par>
                            </p:childTnLst>
                          </p:cTn>
                        </p:par>
                        <p:par>
                          <p:cTn id="133" fill="hold">
                            <p:stCondLst>
                              <p:cond delay="500"/>
                            </p:stCondLst>
                            <p:childTnLst>
                              <p:par>
                                <p:cTn id="134" presetID="22" presetClass="entr" presetSubtype="2" fill="hold" nodeType="afterEffect">
                                  <p:stCondLst>
                                    <p:cond delay="0"/>
                                  </p:stCondLst>
                                  <p:childTnLst>
                                    <p:set>
                                      <p:cBhvr>
                                        <p:cTn id="135" dur="1" fill="hold">
                                          <p:stCondLst>
                                            <p:cond delay="0"/>
                                          </p:stCondLst>
                                        </p:cTn>
                                        <p:tgtEl>
                                          <p:spTgt spid="59"/>
                                        </p:tgtEl>
                                        <p:attrNameLst>
                                          <p:attrName>style.visibility</p:attrName>
                                        </p:attrNameLst>
                                      </p:cBhvr>
                                      <p:to>
                                        <p:strVal val="visible"/>
                                      </p:to>
                                    </p:set>
                                    <p:animEffect transition="in" filter="wipe(right)">
                                      <p:cBhvr>
                                        <p:cTn id="136" dur="500"/>
                                        <p:tgtEl>
                                          <p:spTgt spid="59"/>
                                        </p:tgtEl>
                                      </p:cBhvr>
                                    </p:animEffect>
                                  </p:childTnLst>
                                </p:cTn>
                              </p:par>
                            </p:childTnLst>
                          </p:cTn>
                        </p:par>
                        <p:par>
                          <p:cTn id="137" fill="hold">
                            <p:stCondLst>
                              <p:cond delay="1000"/>
                            </p:stCondLst>
                            <p:childTnLst>
                              <p:par>
                                <p:cTn id="138" presetID="22" presetClass="entr" presetSubtype="2" fill="hold" grpId="0" nodeType="afterEffect">
                                  <p:stCondLst>
                                    <p:cond delay="0"/>
                                  </p:stCondLst>
                                  <p:childTnLst>
                                    <p:set>
                                      <p:cBhvr>
                                        <p:cTn id="139" dur="1" fill="hold">
                                          <p:stCondLst>
                                            <p:cond delay="0"/>
                                          </p:stCondLst>
                                        </p:cTn>
                                        <p:tgtEl>
                                          <p:spTgt spid="40"/>
                                        </p:tgtEl>
                                        <p:attrNameLst>
                                          <p:attrName>style.visibility</p:attrName>
                                        </p:attrNameLst>
                                      </p:cBhvr>
                                      <p:to>
                                        <p:strVal val="visible"/>
                                      </p:to>
                                    </p:set>
                                    <p:animEffect transition="in" filter="wipe(right)">
                                      <p:cBhvr>
                                        <p:cTn id="140" dur="500"/>
                                        <p:tgtEl>
                                          <p:spTgt spid="40"/>
                                        </p:tgtEl>
                                      </p:cBhvr>
                                    </p:animEffect>
                                  </p:childTnLst>
                                </p:cTn>
                              </p:par>
                            </p:childTnLst>
                          </p:cTn>
                        </p:par>
                        <p:par>
                          <p:cTn id="141" fill="hold">
                            <p:stCondLst>
                              <p:cond delay="1500"/>
                            </p:stCondLst>
                            <p:childTnLst>
                              <p:par>
                                <p:cTn id="142" presetID="22" presetClass="entr" presetSubtype="2" fill="hold" grpId="0" nodeType="afterEffect">
                                  <p:stCondLst>
                                    <p:cond delay="0"/>
                                  </p:stCondLst>
                                  <p:childTnLst>
                                    <p:set>
                                      <p:cBhvr>
                                        <p:cTn id="143" dur="1" fill="hold">
                                          <p:stCondLst>
                                            <p:cond delay="0"/>
                                          </p:stCondLst>
                                        </p:cTn>
                                        <p:tgtEl>
                                          <p:spTgt spid="14"/>
                                        </p:tgtEl>
                                        <p:attrNameLst>
                                          <p:attrName>style.visibility</p:attrName>
                                        </p:attrNameLst>
                                      </p:cBhvr>
                                      <p:to>
                                        <p:strVal val="visible"/>
                                      </p:to>
                                    </p:set>
                                    <p:animEffect transition="in" filter="wipe(right)">
                                      <p:cBhvr>
                                        <p:cTn id="144" dur="500"/>
                                        <p:tgtEl>
                                          <p:spTgt spid="14"/>
                                        </p:tgtEl>
                                      </p:cBhvr>
                                    </p:animEffect>
                                  </p:childTnLst>
                                </p:cTn>
                              </p:par>
                            </p:childTnLst>
                          </p:cTn>
                        </p:par>
                        <p:par>
                          <p:cTn id="145" fill="hold">
                            <p:stCondLst>
                              <p:cond delay="2000"/>
                            </p:stCondLst>
                            <p:childTnLst>
                              <p:par>
                                <p:cTn id="146" presetID="22" presetClass="entr" presetSubtype="2" fill="hold" nodeType="afterEffect">
                                  <p:stCondLst>
                                    <p:cond delay="0"/>
                                  </p:stCondLst>
                                  <p:childTnLst>
                                    <p:set>
                                      <p:cBhvr>
                                        <p:cTn id="147" dur="1" fill="hold">
                                          <p:stCondLst>
                                            <p:cond delay="0"/>
                                          </p:stCondLst>
                                        </p:cTn>
                                        <p:tgtEl>
                                          <p:spTgt spid="63"/>
                                        </p:tgtEl>
                                        <p:attrNameLst>
                                          <p:attrName>style.visibility</p:attrName>
                                        </p:attrNameLst>
                                      </p:cBhvr>
                                      <p:to>
                                        <p:strVal val="visible"/>
                                      </p:to>
                                    </p:set>
                                    <p:animEffect transition="in" filter="wipe(right)">
                                      <p:cBhvr>
                                        <p:cTn id="148" dur="500"/>
                                        <p:tgtEl>
                                          <p:spTgt spid="63"/>
                                        </p:tgtEl>
                                      </p:cBhvr>
                                    </p:animEffect>
                                  </p:childTnLst>
                                </p:cTn>
                              </p:par>
                            </p:childTnLst>
                          </p:cTn>
                        </p:par>
                        <p:par>
                          <p:cTn id="149" fill="hold">
                            <p:stCondLst>
                              <p:cond delay="2500"/>
                            </p:stCondLst>
                            <p:childTnLst>
                              <p:par>
                                <p:cTn id="150" presetID="22" presetClass="entr" presetSubtype="2" fill="hold" grpId="0" nodeType="afterEffect">
                                  <p:stCondLst>
                                    <p:cond delay="0"/>
                                  </p:stCondLst>
                                  <p:childTnLst>
                                    <p:set>
                                      <p:cBhvr>
                                        <p:cTn id="151" dur="1" fill="hold">
                                          <p:stCondLst>
                                            <p:cond delay="0"/>
                                          </p:stCondLst>
                                        </p:cTn>
                                        <p:tgtEl>
                                          <p:spTgt spid="61"/>
                                        </p:tgtEl>
                                        <p:attrNameLst>
                                          <p:attrName>style.visibility</p:attrName>
                                        </p:attrNameLst>
                                      </p:cBhvr>
                                      <p:to>
                                        <p:strVal val="visible"/>
                                      </p:to>
                                    </p:set>
                                    <p:animEffect transition="in" filter="wipe(right)">
                                      <p:cBhvr>
                                        <p:cTn id="152" dur="500"/>
                                        <p:tgtEl>
                                          <p:spTgt spid="61"/>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1"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Effect transition="in" filter="wipe(up)">
                                      <p:cBhvr>
                                        <p:cTn id="157" dur="500"/>
                                        <p:tgtEl>
                                          <p:spTgt spid="17"/>
                                        </p:tgtEl>
                                      </p:cBhvr>
                                    </p:animEffect>
                                  </p:childTnLst>
                                </p:cTn>
                              </p:par>
                            </p:childTnLst>
                          </p:cTn>
                        </p:par>
                        <p:par>
                          <p:cTn id="158" fill="hold">
                            <p:stCondLst>
                              <p:cond delay="500"/>
                            </p:stCondLst>
                            <p:childTnLst>
                              <p:par>
                                <p:cTn id="159" presetID="22" presetClass="entr" presetSubtype="1" fill="hold" nodeType="afterEffect">
                                  <p:stCondLst>
                                    <p:cond delay="0"/>
                                  </p:stCondLst>
                                  <p:childTnLst>
                                    <p:set>
                                      <p:cBhvr>
                                        <p:cTn id="160" dur="1" fill="hold">
                                          <p:stCondLst>
                                            <p:cond delay="0"/>
                                          </p:stCondLst>
                                        </p:cTn>
                                        <p:tgtEl>
                                          <p:spTgt spid="70"/>
                                        </p:tgtEl>
                                        <p:attrNameLst>
                                          <p:attrName>style.visibility</p:attrName>
                                        </p:attrNameLst>
                                      </p:cBhvr>
                                      <p:to>
                                        <p:strVal val="visible"/>
                                      </p:to>
                                    </p:set>
                                    <p:animEffect transition="in" filter="wipe(up)">
                                      <p:cBhvr>
                                        <p:cTn id="161" dur="500"/>
                                        <p:tgtEl>
                                          <p:spTgt spid="70"/>
                                        </p:tgtEl>
                                      </p:cBhvr>
                                    </p:animEffect>
                                  </p:childTnLst>
                                </p:cTn>
                              </p:par>
                            </p:childTnLst>
                          </p:cTn>
                        </p:par>
                        <p:par>
                          <p:cTn id="162" fill="hold">
                            <p:stCondLst>
                              <p:cond delay="1000"/>
                            </p:stCondLst>
                            <p:childTnLst>
                              <p:par>
                                <p:cTn id="163" presetID="22" presetClass="entr" presetSubtype="1" fill="hold" grpId="0" nodeType="afterEffect">
                                  <p:stCondLst>
                                    <p:cond delay="0"/>
                                  </p:stCondLst>
                                  <p:childTnLst>
                                    <p:set>
                                      <p:cBhvr>
                                        <p:cTn id="164" dur="1" fill="hold">
                                          <p:stCondLst>
                                            <p:cond delay="0"/>
                                          </p:stCondLst>
                                        </p:cTn>
                                        <p:tgtEl>
                                          <p:spTgt spid="66"/>
                                        </p:tgtEl>
                                        <p:attrNameLst>
                                          <p:attrName>style.visibility</p:attrName>
                                        </p:attrNameLst>
                                      </p:cBhvr>
                                      <p:to>
                                        <p:strVal val="visible"/>
                                      </p:to>
                                    </p:set>
                                    <p:animEffect transition="in" filter="wipe(up)">
                                      <p:cBhvr>
                                        <p:cTn id="165" dur="500"/>
                                        <p:tgtEl>
                                          <p:spTgt spid="66"/>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1" fill="hold" grpId="0" nodeType="clickEffect">
                                  <p:stCondLst>
                                    <p:cond delay="0"/>
                                  </p:stCondLst>
                                  <p:childTnLst>
                                    <p:set>
                                      <p:cBhvr>
                                        <p:cTn id="169" dur="1" fill="hold">
                                          <p:stCondLst>
                                            <p:cond delay="0"/>
                                          </p:stCondLst>
                                        </p:cTn>
                                        <p:tgtEl>
                                          <p:spTgt spid="16"/>
                                        </p:tgtEl>
                                        <p:attrNameLst>
                                          <p:attrName>style.visibility</p:attrName>
                                        </p:attrNameLst>
                                      </p:cBhvr>
                                      <p:to>
                                        <p:strVal val="visible"/>
                                      </p:to>
                                    </p:set>
                                    <p:animEffect transition="in" filter="wipe(up)">
                                      <p:cBhvr>
                                        <p:cTn id="170" dur="500"/>
                                        <p:tgtEl>
                                          <p:spTgt spid="16"/>
                                        </p:tgtEl>
                                      </p:cBhvr>
                                    </p:animEffect>
                                  </p:childTnLst>
                                </p:cTn>
                              </p:par>
                            </p:childTnLst>
                          </p:cTn>
                        </p:par>
                        <p:par>
                          <p:cTn id="171" fill="hold">
                            <p:stCondLst>
                              <p:cond delay="500"/>
                            </p:stCondLst>
                            <p:childTnLst>
                              <p:par>
                                <p:cTn id="172" presetID="22" presetClass="entr" presetSubtype="1" fill="hold" nodeType="afterEffect">
                                  <p:stCondLst>
                                    <p:cond delay="0"/>
                                  </p:stCondLst>
                                  <p:childTnLst>
                                    <p:set>
                                      <p:cBhvr>
                                        <p:cTn id="173" dur="1" fill="hold">
                                          <p:stCondLst>
                                            <p:cond delay="0"/>
                                          </p:stCondLst>
                                        </p:cTn>
                                        <p:tgtEl>
                                          <p:spTgt spid="72"/>
                                        </p:tgtEl>
                                        <p:attrNameLst>
                                          <p:attrName>style.visibility</p:attrName>
                                        </p:attrNameLst>
                                      </p:cBhvr>
                                      <p:to>
                                        <p:strVal val="visible"/>
                                      </p:to>
                                    </p:set>
                                    <p:animEffect transition="in" filter="wipe(up)">
                                      <p:cBhvr>
                                        <p:cTn id="174" dur="500"/>
                                        <p:tgtEl>
                                          <p:spTgt spid="72"/>
                                        </p:tgtEl>
                                      </p:cBhvr>
                                    </p:animEffect>
                                  </p:childTnLst>
                                </p:cTn>
                              </p:par>
                            </p:childTnLst>
                          </p:cTn>
                        </p:par>
                        <p:par>
                          <p:cTn id="175" fill="hold">
                            <p:stCondLst>
                              <p:cond delay="1000"/>
                            </p:stCondLst>
                            <p:childTnLst>
                              <p:par>
                                <p:cTn id="176" presetID="22" presetClass="entr" presetSubtype="1" fill="hold" grpId="0" nodeType="afterEffect">
                                  <p:stCondLst>
                                    <p:cond delay="0"/>
                                  </p:stCondLst>
                                  <p:childTnLst>
                                    <p:set>
                                      <p:cBhvr>
                                        <p:cTn id="177" dur="1" fill="hold">
                                          <p:stCondLst>
                                            <p:cond delay="0"/>
                                          </p:stCondLst>
                                        </p:cTn>
                                        <p:tgtEl>
                                          <p:spTgt spid="67"/>
                                        </p:tgtEl>
                                        <p:attrNameLst>
                                          <p:attrName>style.visibility</p:attrName>
                                        </p:attrNameLst>
                                      </p:cBhvr>
                                      <p:to>
                                        <p:strVal val="visible"/>
                                      </p:to>
                                    </p:set>
                                    <p:animEffect transition="in" filter="wipe(up)">
                                      <p:cBhvr>
                                        <p:cTn id="178" dur="500"/>
                                        <p:tgtEl>
                                          <p:spTgt spid="67"/>
                                        </p:tgtEl>
                                      </p:cBhvr>
                                    </p:animEffect>
                                  </p:childTnLst>
                                </p:cTn>
                              </p:par>
                            </p:childTnLst>
                          </p:cTn>
                        </p:par>
                        <p:par>
                          <p:cTn id="179" fill="hold">
                            <p:stCondLst>
                              <p:cond delay="1500"/>
                            </p:stCondLst>
                            <p:childTnLst>
                              <p:par>
                                <p:cTn id="180" presetID="22" presetClass="entr" presetSubtype="1" fill="hold" grpId="0" nodeType="afterEffect">
                                  <p:stCondLst>
                                    <p:cond delay="0"/>
                                  </p:stCondLst>
                                  <p:childTnLst>
                                    <p:set>
                                      <p:cBhvr>
                                        <p:cTn id="181" dur="1" fill="hold">
                                          <p:stCondLst>
                                            <p:cond delay="0"/>
                                          </p:stCondLst>
                                        </p:cTn>
                                        <p:tgtEl>
                                          <p:spTgt spid="15"/>
                                        </p:tgtEl>
                                        <p:attrNameLst>
                                          <p:attrName>style.visibility</p:attrName>
                                        </p:attrNameLst>
                                      </p:cBhvr>
                                      <p:to>
                                        <p:strVal val="visible"/>
                                      </p:to>
                                    </p:set>
                                    <p:animEffect transition="in" filter="wipe(up)">
                                      <p:cBhvr>
                                        <p:cTn id="182" dur="500"/>
                                        <p:tgtEl>
                                          <p:spTgt spid="15"/>
                                        </p:tgtEl>
                                      </p:cBhvr>
                                    </p:animEffect>
                                  </p:childTnLst>
                                </p:cTn>
                              </p:par>
                            </p:childTnLst>
                          </p:cTn>
                        </p:par>
                        <p:par>
                          <p:cTn id="183" fill="hold">
                            <p:stCondLst>
                              <p:cond delay="2000"/>
                            </p:stCondLst>
                            <p:childTnLst>
                              <p:par>
                                <p:cTn id="184" presetID="22" presetClass="entr" presetSubtype="1" fill="hold" nodeType="afterEffect">
                                  <p:stCondLst>
                                    <p:cond delay="0"/>
                                  </p:stCondLst>
                                  <p:childTnLst>
                                    <p:set>
                                      <p:cBhvr>
                                        <p:cTn id="185" dur="1" fill="hold">
                                          <p:stCondLst>
                                            <p:cond delay="0"/>
                                          </p:stCondLst>
                                        </p:cTn>
                                        <p:tgtEl>
                                          <p:spTgt spid="74"/>
                                        </p:tgtEl>
                                        <p:attrNameLst>
                                          <p:attrName>style.visibility</p:attrName>
                                        </p:attrNameLst>
                                      </p:cBhvr>
                                      <p:to>
                                        <p:strVal val="visible"/>
                                      </p:to>
                                    </p:set>
                                    <p:animEffect transition="in" filter="wipe(up)">
                                      <p:cBhvr>
                                        <p:cTn id="186" dur="500"/>
                                        <p:tgtEl>
                                          <p:spTgt spid="74"/>
                                        </p:tgtEl>
                                      </p:cBhvr>
                                    </p:animEffect>
                                  </p:childTnLst>
                                </p:cTn>
                              </p:par>
                            </p:childTnLst>
                          </p:cTn>
                        </p:par>
                        <p:par>
                          <p:cTn id="187" fill="hold">
                            <p:stCondLst>
                              <p:cond delay="2500"/>
                            </p:stCondLst>
                            <p:childTnLst>
                              <p:par>
                                <p:cTn id="188" presetID="22" presetClass="entr" presetSubtype="1" fill="hold" grpId="0" nodeType="afterEffect">
                                  <p:stCondLst>
                                    <p:cond delay="0"/>
                                  </p:stCondLst>
                                  <p:childTnLst>
                                    <p:set>
                                      <p:cBhvr>
                                        <p:cTn id="189" dur="1" fill="hold">
                                          <p:stCondLst>
                                            <p:cond delay="0"/>
                                          </p:stCondLst>
                                        </p:cTn>
                                        <p:tgtEl>
                                          <p:spTgt spid="68"/>
                                        </p:tgtEl>
                                        <p:attrNameLst>
                                          <p:attrName>style.visibility</p:attrName>
                                        </p:attrNameLst>
                                      </p:cBhvr>
                                      <p:to>
                                        <p:strVal val="visible"/>
                                      </p:to>
                                    </p:set>
                                    <p:animEffect transition="in" filter="wipe(up)">
                                      <p:cBhvr>
                                        <p:cTn id="190" dur="500"/>
                                        <p:tgtEl>
                                          <p:spTgt spid="68"/>
                                        </p:tgtEl>
                                      </p:cBhvr>
                                    </p:animEffect>
                                  </p:childTnLst>
                                </p:cTn>
                              </p:par>
                            </p:childTnLst>
                          </p:cTn>
                        </p:par>
                        <p:par>
                          <p:cTn id="191" fill="hold">
                            <p:stCondLst>
                              <p:cond delay="3000"/>
                            </p:stCondLst>
                            <p:childTnLst>
                              <p:par>
                                <p:cTn id="192" presetID="22" presetClass="entr" presetSubtype="1" fill="hold" grpId="0" nodeType="afterEffect">
                                  <p:stCondLst>
                                    <p:cond delay="0"/>
                                  </p:stCondLst>
                                  <p:childTnLst>
                                    <p:set>
                                      <p:cBhvr>
                                        <p:cTn id="193" dur="1" fill="hold">
                                          <p:stCondLst>
                                            <p:cond delay="0"/>
                                          </p:stCondLst>
                                        </p:cTn>
                                        <p:tgtEl>
                                          <p:spTgt spid="18"/>
                                        </p:tgtEl>
                                        <p:attrNameLst>
                                          <p:attrName>style.visibility</p:attrName>
                                        </p:attrNameLst>
                                      </p:cBhvr>
                                      <p:to>
                                        <p:strVal val="visible"/>
                                      </p:to>
                                    </p:set>
                                    <p:animEffect transition="in" filter="wipe(up)">
                                      <p:cBhvr>
                                        <p:cTn id="194" dur="500"/>
                                        <p:tgtEl>
                                          <p:spTgt spid="18"/>
                                        </p:tgtEl>
                                      </p:cBhvr>
                                    </p:animEffect>
                                  </p:childTnLst>
                                </p:cTn>
                              </p:par>
                            </p:childTnLst>
                          </p:cTn>
                        </p:par>
                        <p:par>
                          <p:cTn id="195" fill="hold">
                            <p:stCondLst>
                              <p:cond delay="3500"/>
                            </p:stCondLst>
                            <p:childTnLst>
                              <p:par>
                                <p:cTn id="196" presetID="22" presetClass="entr" presetSubtype="1" fill="hold" nodeType="afterEffect">
                                  <p:stCondLst>
                                    <p:cond delay="0"/>
                                  </p:stCondLst>
                                  <p:childTnLst>
                                    <p:set>
                                      <p:cBhvr>
                                        <p:cTn id="197" dur="1" fill="hold">
                                          <p:stCondLst>
                                            <p:cond delay="0"/>
                                          </p:stCondLst>
                                        </p:cTn>
                                        <p:tgtEl>
                                          <p:spTgt spid="76"/>
                                        </p:tgtEl>
                                        <p:attrNameLst>
                                          <p:attrName>style.visibility</p:attrName>
                                        </p:attrNameLst>
                                      </p:cBhvr>
                                      <p:to>
                                        <p:strVal val="visible"/>
                                      </p:to>
                                    </p:set>
                                    <p:animEffect transition="in" filter="wipe(up)">
                                      <p:cBhvr>
                                        <p:cTn id="198" dur="500"/>
                                        <p:tgtEl>
                                          <p:spTgt spid="76"/>
                                        </p:tgtEl>
                                      </p:cBhvr>
                                    </p:animEffect>
                                  </p:childTnLst>
                                </p:cTn>
                              </p:par>
                            </p:childTnLst>
                          </p:cTn>
                        </p:par>
                        <p:par>
                          <p:cTn id="199" fill="hold">
                            <p:stCondLst>
                              <p:cond delay="4000"/>
                            </p:stCondLst>
                            <p:childTnLst>
                              <p:par>
                                <p:cTn id="200" presetID="22" presetClass="entr" presetSubtype="1" fill="hold" grpId="0" nodeType="afterEffect">
                                  <p:stCondLst>
                                    <p:cond delay="0"/>
                                  </p:stCondLst>
                                  <p:childTnLst>
                                    <p:set>
                                      <p:cBhvr>
                                        <p:cTn id="201" dur="1" fill="hold">
                                          <p:stCondLst>
                                            <p:cond delay="0"/>
                                          </p:stCondLst>
                                        </p:cTn>
                                        <p:tgtEl>
                                          <p:spTgt spid="69"/>
                                        </p:tgtEl>
                                        <p:attrNameLst>
                                          <p:attrName>style.visibility</p:attrName>
                                        </p:attrNameLst>
                                      </p:cBhvr>
                                      <p:to>
                                        <p:strVal val="visible"/>
                                      </p:to>
                                    </p:set>
                                    <p:animEffect transition="in" filter="wipe(up)">
                                      <p:cBhvr>
                                        <p:cTn id="20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3" grpId="0" animBg="1"/>
      <p:bldP spid="4" grpId="0" animBg="1"/>
      <p:bldP spid="5" grpId="0" animBg="1"/>
      <p:bldP spid="6" grpId="0" animBg="1"/>
      <p:bldP spid="7" grpId="0" animBg="1"/>
      <p:bldP spid="8" grpId="0" animBg="1"/>
      <p:bldP spid="9" grpId="0" animBg="1"/>
      <p:bldP spid="10" grpId="0" animBg="1"/>
      <p:bldP spid="11" grpId="0" animBg="1"/>
      <p:bldP spid="14" grpId="0" animBg="1"/>
      <p:bldP spid="15" grpId="0" animBg="1"/>
      <p:bldP spid="16" grpId="0" animBg="1"/>
      <p:bldP spid="17" grpId="0" animBg="1"/>
      <p:bldP spid="18" grpId="0" animBg="1"/>
      <p:bldP spid="13" grpId="0" animBg="1"/>
      <p:bldP spid="23" grpId="0"/>
      <p:bldP spid="27" grpId="0"/>
      <p:bldP spid="25" grpId="0"/>
      <p:bldP spid="30" grpId="0"/>
      <p:bldP spid="31" grpId="0"/>
      <p:bldP spid="40" grpId="0"/>
      <p:bldP spid="45" grpId="0"/>
      <p:bldP spid="48" grpId="0"/>
      <p:bldP spid="49" grpId="0"/>
      <p:bldP spid="55" grpId="0"/>
      <p:bldP spid="58" grpId="0"/>
      <p:bldP spid="61" grpId="0"/>
      <p:bldP spid="66" grpId="0"/>
      <p:bldP spid="67" grpId="0"/>
      <p:bldP spid="68" grpId="0"/>
      <p:bldP spid="6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4649389" y="-1102519"/>
            <a:ext cx="6615114" cy="8820152"/>
          </a:xfrm>
        </p:spPr>
      </p:pic>
      <p:pic>
        <p:nvPicPr>
          <p:cNvPr id="4" name="Picture 3"/>
          <p:cNvPicPr>
            <a:picLocks noChangeAspect="1"/>
          </p:cNvPicPr>
          <p:nvPr/>
        </p:nvPicPr>
        <p:blipFill>
          <a:blip r:embed="rId3"/>
          <a:stretch>
            <a:fillRect/>
          </a:stretch>
        </p:blipFill>
        <p:spPr>
          <a:xfrm>
            <a:off x="0" y="0"/>
            <a:ext cx="5615189" cy="748292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843" y="455952"/>
            <a:ext cx="9307319" cy="698048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972157" y="-1242394"/>
            <a:ext cx="6943195" cy="925759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0512" y="-2"/>
            <a:ext cx="10686510" cy="8014883"/>
          </a:xfrm>
          <a:prstGeom prst="rect">
            <a:avLst/>
          </a:prstGeom>
        </p:spPr>
      </p:pic>
      <p:pic>
        <p:nvPicPr>
          <p:cNvPr id="9" name="Picture 8"/>
          <p:cNvPicPr>
            <a:picLocks noChangeAspect="1"/>
          </p:cNvPicPr>
          <p:nvPr/>
        </p:nvPicPr>
        <p:blipFill>
          <a:blip r:embed="rId7"/>
          <a:stretch>
            <a:fillRect/>
          </a:stretch>
        </p:blipFill>
        <p:spPr>
          <a:xfrm rot="16200000">
            <a:off x="1514481" y="-1514480"/>
            <a:ext cx="3905474" cy="6934435"/>
          </a:xfrm>
          <a:prstGeom prst="rect">
            <a:avLst/>
          </a:prstGeom>
        </p:spPr>
      </p:pic>
    </p:spTree>
    <p:extLst>
      <p:ext uri="{BB962C8B-B14F-4D97-AF65-F5344CB8AC3E}">
        <p14:creationId xmlns:p14="http://schemas.microsoft.com/office/powerpoint/2010/main" val="244655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Level of </a:t>
            </a:r>
            <a:r>
              <a:rPr lang="en-IN" dirty="0" err="1" smtClean="0"/>
              <a:t>Decussation</a:t>
            </a:r>
            <a:r>
              <a:rPr lang="en-IN" dirty="0" smtClean="0"/>
              <a:t> of Pyramids</a:t>
            </a:r>
            <a:endParaRPr lang="en-IN" dirty="0"/>
          </a:p>
        </p:txBody>
      </p:sp>
      <p:sp>
        <p:nvSpPr>
          <p:cNvPr id="3" name="Content Placeholder 2"/>
          <p:cNvSpPr>
            <a:spLocks noGrp="1"/>
          </p:cNvSpPr>
          <p:nvPr>
            <p:ph idx="1"/>
          </p:nvPr>
        </p:nvSpPr>
        <p:spPr/>
        <p:txBody>
          <a:bodyPr/>
          <a:lstStyle/>
          <a:p>
            <a:endParaRPr lang="en-IN"/>
          </a:p>
        </p:txBody>
      </p:sp>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50000"/>
          <a:stretch/>
        </p:blipFill>
        <p:spPr bwMode="auto">
          <a:xfrm>
            <a:off x="1501940" y="1556793"/>
            <a:ext cx="9036495" cy="519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4607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4122596" y="1551338"/>
            <a:ext cx="1992454" cy="3461194"/>
          </a:xfrm>
          <a:custGeom>
            <a:avLst/>
            <a:gdLst>
              <a:gd name="connsiteX0" fmla="*/ 1982929 w 1992454"/>
              <a:gd name="connsiteY0" fmla="*/ 125063 h 3451757"/>
              <a:gd name="connsiteX1" fmla="*/ 1792429 w 1992454"/>
              <a:gd name="connsiteY1" fmla="*/ 1238 h 3451757"/>
              <a:gd name="connsiteX2" fmla="*/ 1649554 w 1992454"/>
              <a:gd name="connsiteY2" fmla="*/ 67913 h 3451757"/>
              <a:gd name="connsiteX3" fmla="*/ 1535254 w 1992454"/>
              <a:gd name="connsiteY3" fmla="*/ 172688 h 3451757"/>
              <a:gd name="connsiteX4" fmla="*/ 1306654 w 1992454"/>
              <a:gd name="connsiteY4" fmla="*/ 220313 h 3451757"/>
              <a:gd name="connsiteX5" fmla="*/ 1030429 w 1992454"/>
              <a:gd name="connsiteY5" fmla="*/ 353663 h 3451757"/>
              <a:gd name="connsiteX6" fmla="*/ 887554 w 1992454"/>
              <a:gd name="connsiteY6" fmla="*/ 477488 h 3451757"/>
              <a:gd name="connsiteX7" fmla="*/ 497029 w 1992454"/>
              <a:gd name="connsiteY7" fmla="*/ 772763 h 3451757"/>
              <a:gd name="connsiteX8" fmla="*/ 144604 w 1992454"/>
              <a:gd name="connsiteY8" fmla="*/ 1182338 h 3451757"/>
              <a:gd name="connsiteX9" fmla="*/ 1729 w 1992454"/>
              <a:gd name="connsiteY9" fmla="*/ 1687163 h 3451757"/>
              <a:gd name="connsiteX10" fmla="*/ 77929 w 1992454"/>
              <a:gd name="connsiteY10" fmla="*/ 2172938 h 3451757"/>
              <a:gd name="connsiteX11" fmla="*/ 258904 w 1992454"/>
              <a:gd name="connsiteY11" fmla="*/ 2611088 h 3451757"/>
              <a:gd name="connsiteX12" fmla="*/ 573229 w 1992454"/>
              <a:gd name="connsiteY12" fmla="*/ 3030188 h 3451757"/>
              <a:gd name="connsiteX13" fmla="*/ 982804 w 1992454"/>
              <a:gd name="connsiteY13" fmla="*/ 3287363 h 3451757"/>
              <a:gd name="connsiteX14" fmla="*/ 1116154 w 1992454"/>
              <a:gd name="connsiteY14" fmla="*/ 3420713 h 3451757"/>
              <a:gd name="connsiteX15" fmla="*/ 1459054 w 1992454"/>
              <a:gd name="connsiteY15" fmla="*/ 3439763 h 3451757"/>
              <a:gd name="connsiteX16" fmla="*/ 1992454 w 1992454"/>
              <a:gd name="connsiteY16" fmla="*/ 3268313 h 3451757"/>
              <a:gd name="connsiteX0" fmla="*/ 1982929 w 1992454"/>
              <a:gd name="connsiteY0" fmla="*/ 125063 h 3451757"/>
              <a:gd name="connsiteX1" fmla="*/ 1792429 w 1992454"/>
              <a:gd name="connsiteY1" fmla="*/ 1238 h 3451757"/>
              <a:gd name="connsiteX2" fmla="*/ 1649554 w 1992454"/>
              <a:gd name="connsiteY2" fmla="*/ 67913 h 3451757"/>
              <a:gd name="connsiteX3" fmla="*/ 1535254 w 1992454"/>
              <a:gd name="connsiteY3" fmla="*/ 172688 h 3451757"/>
              <a:gd name="connsiteX4" fmla="*/ 1306654 w 1992454"/>
              <a:gd name="connsiteY4" fmla="*/ 220313 h 3451757"/>
              <a:gd name="connsiteX5" fmla="*/ 1030429 w 1992454"/>
              <a:gd name="connsiteY5" fmla="*/ 353663 h 3451757"/>
              <a:gd name="connsiteX6" fmla="*/ 887554 w 1992454"/>
              <a:gd name="connsiteY6" fmla="*/ 477488 h 3451757"/>
              <a:gd name="connsiteX7" fmla="*/ 497029 w 1992454"/>
              <a:gd name="connsiteY7" fmla="*/ 772763 h 3451757"/>
              <a:gd name="connsiteX8" fmla="*/ 144604 w 1992454"/>
              <a:gd name="connsiteY8" fmla="*/ 1182338 h 3451757"/>
              <a:gd name="connsiteX9" fmla="*/ 1729 w 1992454"/>
              <a:gd name="connsiteY9" fmla="*/ 1687163 h 3451757"/>
              <a:gd name="connsiteX10" fmla="*/ 77929 w 1992454"/>
              <a:gd name="connsiteY10" fmla="*/ 2172938 h 3451757"/>
              <a:gd name="connsiteX11" fmla="*/ 258904 w 1992454"/>
              <a:gd name="connsiteY11" fmla="*/ 2611088 h 3451757"/>
              <a:gd name="connsiteX12" fmla="*/ 573229 w 1992454"/>
              <a:gd name="connsiteY12" fmla="*/ 3030188 h 3451757"/>
              <a:gd name="connsiteX13" fmla="*/ 982804 w 1992454"/>
              <a:gd name="connsiteY13" fmla="*/ 3287363 h 3451757"/>
              <a:gd name="connsiteX14" fmla="*/ 1116154 w 1992454"/>
              <a:gd name="connsiteY14" fmla="*/ 3420713 h 3451757"/>
              <a:gd name="connsiteX15" fmla="*/ 1535254 w 1992454"/>
              <a:gd name="connsiteY15" fmla="*/ 3439763 h 3451757"/>
              <a:gd name="connsiteX16" fmla="*/ 1992454 w 1992454"/>
              <a:gd name="connsiteY16" fmla="*/ 3268313 h 3451757"/>
              <a:gd name="connsiteX0" fmla="*/ 1982929 w 1992454"/>
              <a:gd name="connsiteY0" fmla="*/ 125063 h 3453455"/>
              <a:gd name="connsiteX1" fmla="*/ 1792429 w 1992454"/>
              <a:gd name="connsiteY1" fmla="*/ 1238 h 3453455"/>
              <a:gd name="connsiteX2" fmla="*/ 1649554 w 1992454"/>
              <a:gd name="connsiteY2" fmla="*/ 67913 h 3453455"/>
              <a:gd name="connsiteX3" fmla="*/ 1535254 w 1992454"/>
              <a:gd name="connsiteY3" fmla="*/ 172688 h 3453455"/>
              <a:gd name="connsiteX4" fmla="*/ 1306654 w 1992454"/>
              <a:gd name="connsiteY4" fmla="*/ 220313 h 3453455"/>
              <a:gd name="connsiteX5" fmla="*/ 1030429 w 1992454"/>
              <a:gd name="connsiteY5" fmla="*/ 353663 h 3453455"/>
              <a:gd name="connsiteX6" fmla="*/ 887554 w 1992454"/>
              <a:gd name="connsiteY6" fmla="*/ 477488 h 3453455"/>
              <a:gd name="connsiteX7" fmla="*/ 497029 w 1992454"/>
              <a:gd name="connsiteY7" fmla="*/ 772763 h 3453455"/>
              <a:gd name="connsiteX8" fmla="*/ 144604 w 1992454"/>
              <a:gd name="connsiteY8" fmla="*/ 1182338 h 3453455"/>
              <a:gd name="connsiteX9" fmla="*/ 1729 w 1992454"/>
              <a:gd name="connsiteY9" fmla="*/ 1687163 h 3453455"/>
              <a:gd name="connsiteX10" fmla="*/ 77929 w 1992454"/>
              <a:gd name="connsiteY10" fmla="*/ 2172938 h 3453455"/>
              <a:gd name="connsiteX11" fmla="*/ 258904 w 1992454"/>
              <a:gd name="connsiteY11" fmla="*/ 2611088 h 3453455"/>
              <a:gd name="connsiteX12" fmla="*/ 573229 w 1992454"/>
              <a:gd name="connsiteY12" fmla="*/ 3030188 h 3453455"/>
              <a:gd name="connsiteX13" fmla="*/ 982804 w 1992454"/>
              <a:gd name="connsiteY13" fmla="*/ 3287363 h 3453455"/>
              <a:gd name="connsiteX14" fmla="*/ 1182829 w 1992454"/>
              <a:gd name="connsiteY14" fmla="*/ 3425476 h 3453455"/>
              <a:gd name="connsiteX15" fmla="*/ 1535254 w 1992454"/>
              <a:gd name="connsiteY15" fmla="*/ 3439763 h 3453455"/>
              <a:gd name="connsiteX16" fmla="*/ 1992454 w 1992454"/>
              <a:gd name="connsiteY16" fmla="*/ 3268313 h 3453455"/>
              <a:gd name="connsiteX0" fmla="*/ 1982929 w 1992454"/>
              <a:gd name="connsiteY0" fmla="*/ 125063 h 3454297"/>
              <a:gd name="connsiteX1" fmla="*/ 1792429 w 1992454"/>
              <a:gd name="connsiteY1" fmla="*/ 1238 h 3454297"/>
              <a:gd name="connsiteX2" fmla="*/ 1649554 w 1992454"/>
              <a:gd name="connsiteY2" fmla="*/ 67913 h 3454297"/>
              <a:gd name="connsiteX3" fmla="*/ 1535254 w 1992454"/>
              <a:gd name="connsiteY3" fmla="*/ 172688 h 3454297"/>
              <a:gd name="connsiteX4" fmla="*/ 1306654 w 1992454"/>
              <a:gd name="connsiteY4" fmla="*/ 220313 h 3454297"/>
              <a:gd name="connsiteX5" fmla="*/ 1030429 w 1992454"/>
              <a:gd name="connsiteY5" fmla="*/ 353663 h 3454297"/>
              <a:gd name="connsiteX6" fmla="*/ 887554 w 1992454"/>
              <a:gd name="connsiteY6" fmla="*/ 477488 h 3454297"/>
              <a:gd name="connsiteX7" fmla="*/ 497029 w 1992454"/>
              <a:gd name="connsiteY7" fmla="*/ 772763 h 3454297"/>
              <a:gd name="connsiteX8" fmla="*/ 144604 w 1992454"/>
              <a:gd name="connsiteY8" fmla="*/ 1182338 h 3454297"/>
              <a:gd name="connsiteX9" fmla="*/ 1729 w 1992454"/>
              <a:gd name="connsiteY9" fmla="*/ 1687163 h 3454297"/>
              <a:gd name="connsiteX10" fmla="*/ 77929 w 1992454"/>
              <a:gd name="connsiteY10" fmla="*/ 2172938 h 3454297"/>
              <a:gd name="connsiteX11" fmla="*/ 258904 w 1992454"/>
              <a:gd name="connsiteY11" fmla="*/ 2611088 h 3454297"/>
              <a:gd name="connsiteX12" fmla="*/ 573229 w 1992454"/>
              <a:gd name="connsiteY12" fmla="*/ 3030188 h 3454297"/>
              <a:gd name="connsiteX13" fmla="*/ 1011379 w 1992454"/>
              <a:gd name="connsiteY13" fmla="*/ 3268313 h 3454297"/>
              <a:gd name="connsiteX14" fmla="*/ 1182829 w 1992454"/>
              <a:gd name="connsiteY14" fmla="*/ 3425476 h 3454297"/>
              <a:gd name="connsiteX15" fmla="*/ 1535254 w 1992454"/>
              <a:gd name="connsiteY15" fmla="*/ 3439763 h 3454297"/>
              <a:gd name="connsiteX16" fmla="*/ 1992454 w 1992454"/>
              <a:gd name="connsiteY16" fmla="*/ 3268313 h 3454297"/>
              <a:gd name="connsiteX0" fmla="*/ 1982929 w 1992454"/>
              <a:gd name="connsiteY0" fmla="*/ 125063 h 3454297"/>
              <a:gd name="connsiteX1" fmla="*/ 1792429 w 1992454"/>
              <a:gd name="connsiteY1" fmla="*/ 1238 h 3454297"/>
              <a:gd name="connsiteX2" fmla="*/ 1649554 w 1992454"/>
              <a:gd name="connsiteY2" fmla="*/ 67913 h 3454297"/>
              <a:gd name="connsiteX3" fmla="*/ 1535254 w 1992454"/>
              <a:gd name="connsiteY3" fmla="*/ 172688 h 3454297"/>
              <a:gd name="connsiteX4" fmla="*/ 1306654 w 1992454"/>
              <a:gd name="connsiteY4" fmla="*/ 220313 h 3454297"/>
              <a:gd name="connsiteX5" fmla="*/ 1030429 w 1992454"/>
              <a:gd name="connsiteY5" fmla="*/ 353663 h 3454297"/>
              <a:gd name="connsiteX6" fmla="*/ 887554 w 1992454"/>
              <a:gd name="connsiteY6" fmla="*/ 477488 h 3454297"/>
              <a:gd name="connsiteX7" fmla="*/ 497029 w 1992454"/>
              <a:gd name="connsiteY7" fmla="*/ 772763 h 3454297"/>
              <a:gd name="connsiteX8" fmla="*/ 144604 w 1992454"/>
              <a:gd name="connsiteY8" fmla="*/ 1182338 h 3454297"/>
              <a:gd name="connsiteX9" fmla="*/ 1729 w 1992454"/>
              <a:gd name="connsiteY9" fmla="*/ 1687163 h 3454297"/>
              <a:gd name="connsiteX10" fmla="*/ 77929 w 1992454"/>
              <a:gd name="connsiteY10" fmla="*/ 2172938 h 3454297"/>
              <a:gd name="connsiteX11" fmla="*/ 258904 w 1992454"/>
              <a:gd name="connsiteY11" fmla="*/ 2611088 h 3454297"/>
              <a:gd name="connsiteX12" fmla="*/ 573229 w 1992454"/>
              <a:gd name="connsiteY12" fmla="*/ 3030188 h 3454297"/>
              <a:gd name="connsiteX13" fmla="*/ 1011379 w 1992454"/>
              <a:gd name="connsiteY13" fmla="*/ 3268313 h 3454297"/>
              <a:gd name="connsiteX14" fmla="*/ 1182829 w 1992454"/>
              <a:gd name="connsiteY14" fmla="*/ 3425476 h 3454297"/>
              <a:gd name="connsiteX15" fmla="*/ 1535254 w 1992454"/>
              <a:gd name="connsiteY15" fmla="*/ 3439763 h 3454297"/>
              <a:gd name="connsiteX16" fmla="*/ 1992454 w 1992454"/>
              <a:gd name="connsiteY16" fmla="*/ 3268313 h 3454297"/>
              <a:gd name="connsiteX0" fmla="*/ 1982929 w 1992454"/>
              <a:gd name="connsiteY0" fmla="*/ 125063 h 3454297"/>
              <a:gd name="connsiteX1" fmla="*/ 1792429 w 1992454"/>
              <a:gd name="connsiteY1" fmla="*/ 1238 h 3454297"/>
              <a:gd name="connsiteX2" fmla="*/ 1649554 w 1992454"/>
              <a:gd name="connsiteY2" fmla="*/ 67913 h 3454297"/>
              <a:gd name="connsiteX3" fmla="*/ 1535254 w 1992454"/>
              <a:gd name="connsiteY3" fmla="*/ 172688 h 3454297"/>
              <a:gd name="connsiteX4" fmla="*/ 1306654 w 1992454"/>
              <a:gd name="connsiteY4" fmla="*/ 220313 h 3454297"/>
              <a:gd name="connsiteX5" fmla="*/ 1030429 w 1992454"/>
              <a:gd name="connsiteY5" fmla="*/ 353663 h 3454297"/>
              <a:gd name="connsiteX6" fmla="*/ 887554 w 1992454"/>
              <a:gd name="connsiteY6" fmla="*/ 477488 h 3454297"/>
              <a:gd name="connsiteX7" fmla="*/ 497029 w 1992454"/>
              <a:gd name="connsiteY7" fmla="*/ 772763 h 3454297"/>
              <a:gd name="connsiteX8" fmla="*/ 144604 w 1992454"/>
              <a:gd name="connsiteY8" fmla="*/ 1182338 h 3454297"/>
              <a:gd name="connsiteX9" fmla="*/ 1729 w 1992454"/>
              <a:gd name="connsiteY9" fmla="*/ 1687163 h 3454297"/>
              <a:gd name="connsiteX10" fmla="*/ 77929 w 1992454"/>
              <a:gd name="connsiteY10" fmla="*/ 2172938 h 3454297"/>
              <a:gd name="connsiteX11" fmla="*/ 258904 w 1992454"/>
              <a:gd name="connsiteY11" fmla="*/ 2611088 h 3454297"/>
              <a:gd name="connsiteX12" fmla="*/ 573229 w 1992454"/>
              <a:gd name="connsiteY12" fmla="*/ 3030188 h 3454297"/>
              <a:gd name="connsiteX13" fmla="*/ 1011379 w 1992454"/>
              <a:gd name="connsiteY13" fmla="*/ 3268313 h 3454297"/>
              <a:gd name="connsiteX14" fmla="*/ 1182829 w 1992454"/>
              <a:gd name="connsiteY14" fmla="*/ 3425476 h 3454297"/>
              <a:gd name="connsiteX15" fmla="*/ 1535254 w 1992454"/>
              <a:gd name="connsiteY15" fmla="*/ 3439763 h 3454297"/>
              <a:gd name="connsiteX16" fmla="*/ 1992454 w 1992454"/>
              <a:gd name="connsiteY16" fmla="*/ 3268313 h 3454297"/>
              <a:gd name="connsiteX0" fmla="*/ 1982929 w 1992454"/>
              <a:gd name="connsiteY0" fmla="*/ 125063 h 3457136"/>
              <a:gd name="connsiteX1" fmla="*/ 1792429 w 1992454"/>
              <a:gd name="connsiteY1" fmla="*/ 1238 h 3457136"/>
              <a:gd name="connsiteX2" fmla="*/ 1649554 w 1992454"/>
              <a:gd name="connsiteY2" fmla="*/ 67913 h 3457136"/>
              <a:gd name="connsiteX3" fmla="*/ 1535254 w 1992454"/>
              <a:gd name="connsiteY3" fmla="*/ 172688 h 3457136"/>
              <a:gd name="connsiteX4" fmla="*/ 1306654 w 1992454"/>
              <a:gd name="connsiteY4" fmla="*/ 220313 h 3457136"/>
              <a:gd name="connsiteX5" fmla="*/ 1030429 w 1992454"/>
              <a:gd name="connsiteY5" fmla="*/ 353663 h 3457136"/>
              <a:gd name="connsiteX6" fmla="*/ 887554 w 1992454"/>
              <a:gd name="connsiteY6" fmla="*/ 477488 h 3457136"/>
              <a:gd name="connsiteX7" fmla="*/ 497029 w 1992454"/>
              <a:gd name="connsiteY7" fmla="*/ 772763 h 3457136"/>
              <a:gd name="connsiteX8" fmla="*/ 144604 w 1992454"/>
              <a:gd name="connsiteY8" fmla="*/ 1182338 h 3457136"/>
              <a:gd name="connsiteX9" fmla="*/ 1729 w 1992454"/>
              <a:gd name="connsiteY9" fmla="*/ 1687163 h 3457136"/>
              <a:gd name="connsiteX10" fmla="*/ 77929 w 1992454"/>
              <a:gd name="connsiteY10" fmla="*/ 2172938 h 3457136"/>
              <a:gd name="connsiteX11" fmla="*/ 258904 w 1992454"/>
              <a:gd name="connsiteY11" fmla="*/ 2611088 h 3457136"/>
              <a:gd name="connsiteX12" fmla="*/ 573229 w 1992454"/>
              <a:gd name="connsiteY12" fmla="*/ 3030188 h 3457136"/>
              <a:gd name="connsiteX13" fmla="*/ 1011379 w 1992454"/>
              <a:gd name="connsiteY13" fmla="*/ 3268313 h 3457136"/>
              <a:gd name="connsiteX14" fmla="*/ 1182829 w 1992454"/>
              <a:gd name="connsiteY14" fmla="*/ 3425476 h 3457136"/>
              <a:gd name="connsiteX15" fmla="*/ 1535254 w 1992454"/>
              <a:gd name="connsiteY15" fmla="*/ 3439763 h 3457136"/>
              <a:gd name="connsiteX16" fmla="*/ 1992454 w 1992454"/>
              <a:gd name="connsiteY16" fmla="*/ 3268313 h 3457136"/>
              <a:gd name="connsiteX0" fmla="*/ 1982929 w 1992454"/>
              <a:gd name="connsiteY0" fmla="*/ 125063 h 3460366"/>
              <a:gd name="connsiteX1" fmla="*/ 1792429 w 1992454"/>
              <a:gd name="connsiteY1" fmla="*/ 1238 h 3460366"/>
              <a:gd name="connsiteX2" fmla="*/ 1649554 w 1992454"/>
              <a:gd name="connsiteY2" fmla="*/ 67913 h 3460366"/>
              <a:gd name="connsiteX3" fmla="*/ 1535254 w 1992454"/>
              <a:gd name="connsiteY3" fmla="*/ 172688 h 3460366"/>
              <a:gd name="connsiteX4" fmla="*/ 1306654 w 1992454"/>
              <a:gd name="connsiteY4" fmla="*/ 220313 h 3460366"/>
              <a:gd name="connsiteX5" fmla="*/ 1030429 w 1992454"/>
              <a:gd name="connsiteY5" fmla="*/ 353663 h 3460366"/>
              <a:gd name="connsiteX6" fmla="*/ 887554 w 1992454"/>
              <a:gd name="connsiteY6" fmla="*/ 477488 h 3460366"/>
              <a:gd name="connsiteX7" fmla="*/ 497029 w 1992454"/>
              <a:gd name="connsiteY7" fmla="*/ 772763 h 3460366"/>
              <a:gd name="connsiteX8" fmla="*/ 144604 w 1992454"/>
              <a:gd name="connsiteY8" fmla="*/ 1182338 h 3460366"/>
              <a:gd name="connsiteX9" fmla="*/ 1729 w 1992454"/>
              <a:gd name="connsiteY9" fmla="*/ 1687163 h 3460366"/>
              <a:gd name="connsiteX10" fmla="*/ 77929 w 1992454"/>
              <a:gd name="connsiteY10" fmla="*/ 2172938 h 3460366"/>
              <a:gd name="connsiteX11" fmla="*/ 258904 w 1992454"/>
              <a:gd name="connsiteY11" fmla="*/ 2611088 h 3460366"/>
              <a:gd name="connsiteX12" fmla="*/ 573229 w 1992454"/>
              <a:gd name="connsiteY12" fmla="*/ 3030188 h 3460366"/>
              <a:gd name="connsiteX13" fmla="*/ 1011379 w 1992454"/>
              <a:gd name="connsiteY13" fmla="*/ 3268313 h 3460366"/>
              <a:gd name="connsiteX14" fmla="*/ 1182829 w 1992454"/>
              <a:gd name="connsiteY14" fmla="*/ 3425476 h 3460366"/>
              <a:gd name="connsiteX15" fmla="*/ 1535254 w 1992454"/>
              <a:gd name="connsiteY15" fmla="*/ 3439763 h 3460366"/>
              <a:gd name="connsiteX16" fmla="*/ 1992454 w 1992454"/>
              <a:gd name="connsiteY16" fmla="*/ 3268313 h 3460366"/>
              <a:gd name="connsiteX0" fmla="*/ 1982929 w 1992454"/>
              <a:gd name="connsiteY0" fmla="*/ 125063 h 3457136"/>
              <a:gd name="connsiteX1" fmla="*/ 1792429 w 1992454"/>
              <a:gd name="connsiteY1" fmla="*/ 1238 h 3457136"/>
              <a:gd name="connsiteX2" fmla="*/ 1649554 w 1992454"/>
              <a:gd name="connsiteY2" fmla="*/ 67913 h 3457136"/>
              <a:gd name="connsiteX3" fmla="*/ 1535254 w 1992454"/>
              <a:gd name="connsiteY3" fmla="*/ 172688 h 3457136"/>
              <a:gd name="connsiteX4" fmla="*/ 1306654 w 1992454"/>
              <a:gd name="connsiteY4" fmla="*/ 220313 h 3457136"/>
              <a:gd name="connsiteX5" fmla="*/ 1030429 w 1992454"/>
              <a:gd name="connsiteY5" fmla="*/ 353663 h 3457136"/>
              <a:gd name="connsiteX6" fmla="*/ 887554 w 1992454"/>
              <a:gd name="connsiteY6" fmla="*/ 477488 h 3457136"/>
              <a:gd name="connsiteX7" fmla="*/ 497029 w 1992454"/>
              <a:gd name="connsiteY7" fmla="*/ 772763 h 3457136"/>
              <a:gd name="connsiteX8" fmla="*/ 144604 w 1992454"/>
              <a:gd name="connsiteY8" fmla="*/ 1182338 h 3457136"/>
              <a:gd name="connsiteX9" fmla="*/ 1729 w 1992454"/>
              <a:gd name="connsiteY9" fmla="*/ 1687163 h 3457136"/>
              <a:gd name="connsiteX10" fmla="*/ 77929 w 1992454"/>
              <a:gd name="connsiteY10" fmla="*/ 2172938 h 3457136"/>
              <a:gd name="connsiteX11" fmla="*/ 258904 w 1992454"/>
              <a:gd name="connsiteY11" fmla="*/ 2611088 h 3457136"/>
              <a:gd name="connsiteX12" fmla="*/ 573229 w 1992454"/>
              <a:gd name="connsiteY12" fmla="*/ 3030188 h 3457136"/>
              <a:gd name="connsiteX13" fmla="*/ 1011379 w 1992454"/>
              <a:gd name="connsiteY13" fmla="*/ 3268313 h 3457136"/>
              <a:gd name="connsiteX14" fmla="*/ 1182829 w 1992454"/>
              <a:gd name="connsiteY14" fmla="*/ 3425476 h 3457136"/>
              <a:gd name="connsiteX15" fmla="*/ 1535254 w 1992454"/>
              <a:gd name="connsiteY15" fmla="*/ 3439763 h 3457136"/>
              <a:gd name="connsiteX16" fmla="*/ 1992454 w 1992454"/>
              <a:gd name="connsiteY16" fmla="*/ 3268313 h 3457136"/>
              <a:gd name="connsiteX0" fmla="*/ 1982929 w 1992454"/>
              <a:gd name="connsiteY0" fmla="*/ 125063 h 3464892"/>
              <a:gd name="connsiteX1" fmla="*/ 1792429 w 1992454"/>
              <a:gd name="connsiteY1" fmla="*/ 1238 h 3464892"/>
              <a:gd name="connsiteX2" fmla="*/ 1649554 w 1992454"/>
              <a:gd name="connsiteY2" fmla="*/ 67913 h 3464892"/>
              <a:gd name="connsiteX3" fmla="*/ 1535254 w 1992454"/>
              <a:gd name="connsiteY3" fmla="*/ 172688 h 3464892"/>
              <a:gd name="connsiteX4" fmla="*/ 1306654 w 1992454"/>
              <a:gd name="connsiteY4" fmla="*/ 220313 h 3464892"/>
              <a:gd name="connsiteX5" fmla="*/ 1030429 w 1992454"/>
              <a:gd name="connsiteY5" fmla="*/ 353663 h 3464892"/>
              <a:gd name="connsiteX6" fmla="*/ 887554 w 1992454"/>
              <a:gd name="connsiteY6" fmla="*/ 477488 h 3464892"/>
              <a:gd name="connsiteX7" fmla="*/ 497029 w 1992454"/>
              <a:gd name="connsiteY7" fmla="*/ 772763 h 3464892"/>
              <a:gd name="connsiteX8" fmla="*/ 144604 w 1992454"/>
              <a:gd name="connsiteY8" fmla="*/ 1182338 h 3464892"/>
              <a:gd name="connsiteX9" fmla="*/ 1729 w 1992454"/>
              <a:gd name="connsiteY9" fmla="*/ 1687163 h 3464892"/>
              <a:gd name="connsiteX10" fmla="*/ 77929 w 1992454"/>
              <a:gd name="connsiteY10" fmla="*/ 2172938 h 3464892"/>
              <a:gd name="connsiteX11" fmla="*/ 258904 w 1992454"/>
              <a:gd name="connsiteY11" fmla="*/ 2611088 h 3464892"/>
              <a:gd name="connsiteX12" fmla="*/ 573229 w 1992454"/>
              <a:gd name="connsiteY12" fmla="*/ 3030188 h 3464892"/>
              <a:gd name="connsiteX13" fmla="*/ 1011379 w 1992454"/>
              <a:gd name="connsiteY13" fmla="*/ 3268313 h 3464892"/>
              <a:gd name="connsiteX14" fmla="*/ 1230454 w 1992454"/>
              <a:gd name="connsiteY14" fmla="*/ 3439763 h 3464892"/>
              <a:gd name="connsiteX15" fmla="*/ 1535254 w 1992454"/>
              <a:gd name="connsiteY15" fmla="*/ 3439763 h 3464892"/>
              <a:gd name="connsiteX16" fmla="*/ 1992454 w 1992454"/>
              <a:gd name="connsiteY16" fmla="*/ 3268313 h 3464892"/>
              <a:gd name="connsiteX0" fmla="*/ 1982929 w 1992454"/>
              <a:gd name="connsiteY0" fmla="*/ 125063 h 3461194"/>
              <a:gd name="connsiteX1" fmla="*/ 1792429 w 1992454"/>
              <a:gd name="connsiteY1" fmla="*/ 1238 h 3461194"/>
              <a:gd name="connsiteX2" fmla="*/ 1649554 w 1992454"/>
              <a:gd name="connsiteY2" fmla="*/ 67913 h 3461194"/>
              <a:gd name="connsiteX3" fmla="*/ 1535254 w 1992454"/>
              <a:gd name="connsiteY3" fmla="*/ 172688 h 3461194"/>
              <a:gd name="connsiteX4" fmla="*/ 1306654 w 1992454"/>
              <a:gd name="connsiteY4" fmla="*/ 220313 h 3461194"/>
              <a:gd name="connsiteX5" fmla="*/ 1030429 w 1992454"/>
              <a:gd name="connsiteY5" fmla="*/ 353663 h 3461194"/>
              <a:gd name="connsiteX6" fmla="*/ 887554 w 1992454"/>
              <a:gd name="connsiteY6" fmla="*/ 477488 h 3461194"/>
              <a:gd name="connsiteX7" fmla="*/ 497029 w 1992454"/>
              <a:gd name="connsiteY7" fmla="*/ 772763 h 3461194"/>
              <a:gd name="connsiteX8" fmla="*/ 144604 w 1992454"/>
              <a:gd name="connsiteY8" fmla="*/ 1182338 h 3461194"/>
              <a:gd name="connsiteX9" fmla="*/ 1729 w 1992454"/>
              <a:gd name="connsiteY9" fmla="*/ 1687163 h 3461194"/>
              <a:gd name="connsiteX10" fmla="*/ 77929 w 1992454"/>
              <a:gd name="connsiteY10" fmla="*/ 2172938 h 3461194"/>
              <a:gd name="connsiteX11" fmla="*/ 258904 w 1992454"/>
              <a:gd name="connsiteY11" fmla="*/ 2611088 h 3461194"/>
              <a:gd name="connsiteX12" fmla="*/ 573229 w 1992454"/>
              <a:gd name="connsiteY12" fmla="*/ 3030188 h 3461194"/>
              <a:gd name="connsiteX13" fmla="*/ 1011379 w 1992454"/>
              <a:gd name="connsiteY13" fmla="*/ 3268313 h 3461194"/>
              <a:gd name="connsiteX14" fmla="*/ 1230454 w 1992454"/>
              <a:gd name="connsiteY14" fmla="*/ 3439763 h 3461194"/>
              <a:gd name="connsiteX15" fmla="*/ 1587642 w 1992454"/>
              <a:gd name="connsiteY15" fmla="*/ 3439763 h 3461194"/>
              <a:gd name="connsiteX16" fmla="*/ 1992454 w 1992454"/>
              <a:gd name="connsiteY16" fmla="*/ 3268313 h 346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454" h="3461194">
                <a:moveTo>
                  <a:pt x="1982929" y="125063"/>
                </a:moveTo>
                <a:cubicBezTo>
                  <a:pt x="1915460" y="67913"/>
                  <a:pt x="1847991" y="10763"/>
                  <a:pt x="1792429" y="1238"/>
                </a:cubicBezTo>
                <a:cubicBezTo>
                  <a:pt x="1736867" y="-8287"/>
                  <a:pt x="1692416" y="39338"/>
                  <a:pt x="1649554" y="67913"/>
                </a:cubicBezTo>
                <a:cubicBezTo>
                  <a:pt x="1606692" y="96488"/>
                  <a:pt x="1592404" y="147288"/>
                  <a:pt x="1535254" y="172688"/>
                </a:cubicBezTo>
                <a:cubicBezTo>
                  <a:pt x="1478104" y="198088"/>
                  <a:pt x="1390791" y="190151"/>
                  <a:pt x="1306654" y="220313"/>
                </a:cubicBezTo>
                <a:cubicBezTo>
                  <a:pt x="1222517" y="250475"/>
                  <a:pt x="1100279" y="310800"/>
                  <a:pt x="1030429" y="353663"/>
                </a:cubicBezTo>
                <a:cubicBezTo>
                  <a:pt x="960579" y="396526"/>
                  <a:pt x="976454" y="407638"/>
                  <a:pt x="887554" y="477488"/>
                </a:cubicBezTo>
                <a:cubicBezTo>
                  <a:pt x="798654" y="547338"/>
                  <a:pt x="620854" y="655288"/>
                  <a:pt x="497029" y="772763"/>
                </a:cubicBezTo>
                <a:cubicBezTo>
                  <a:pt x="373204" y="890238"/>
                  <a:pt x="227154" y="1029938"/>
                  <a:pt x="144604" y="1182338"/>
                </a:cubicBezTo>
                <a:cubicBezTo>
                  <a:pt x="62054" y="1334738"/>
                  <a:pt x="12842" y="1522063"/>
                  <a:pt x="1729" y="1687163"/>
                </a:cubicBezTo>
                <a:cubicBezTo>
                  <a:pt x="-9384" y="1852263"/>
                  <a:pt x="35067" y="2018951"/>
                  <a:pt x="77929" y="2172938"/>
                </a:cubicBezTo>
                <a:cubicBezTo>
                  <a:pt x="120791" y="2326925"/>
                  <a:pt x="176354" y="2468213"/>
                  <a:pt x="258904" y="2611088"/>
                </a:cubicBezTo>
                <a:cubicBezTo>
                  <a:pt x="341454" y="2753963"/>
                  <a:pt x="447817" y="2920651"/>
                  <a:pt x="573229" y="3030188"/>
                </a:cubicBezTo>
                <a:cubicBezTo>
                  <a:pt x="698641" y="3139725"/>
                  <a:pt x="901842" y="3200051"/>
                  <a:pt x="1011379" y="3268313"/>
                </a:cubicBezTo>
                <a:cubicBezTo>
                  <a:pt x="1120916" y="3336575"/>
                  <a:pt x="1134410" y="3411188"/>
                  <a:pt x="1230454" y="3439763"/>
                </a:cubicBezTo>
                <a:cubicBezTo>
                  <a:pt x="1326498" y="3468338"/>
                  <a:pt x="1460642" y="3468338"/>
                  <a:pt x="1587642" y="3439763"/>
                </a:cubicBezTo>
                <a:cubicBezTo>
                  <a:pt x="1714642" y="3411188"/>
                  <a:pt x="1798779" y="3341338"/>
                  <a:pt x="1992454" y="3268313"/>
                </a:cubicBezTo>
              </a:path>
            </a:pathLst>
          </a:cu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Freeform 5"/>
          <p:cNvSpPr/>
          <p:nvPr/>
        </p:nvSpPr>
        <p:spPr>
          <a:xfrm>
            <a:off x="6105526" y="1580358"/>
            <a:ext cx="1982977" cy="3427246"/>
          </a:xfrm>
          <a:custGeom>
            <a:avLst/>
            <a:gdLst>
              <a:gd name="connsiteX0" fmla="*/ 19050 w 1982977"/>
              <a:gd name="connsiteY0" fmla="*/ 96043 h 3419571"/>
              <a:gd name="connsiteX1" fmla="*/ 85725 w 1982977"/>
              <a:gd name="connsiteY1" fmla="*/ 19843 h 3419571"/>
              <a:gd name="connsiteX2" fmla="*/ 257175 w 1982977"/>
              <a:gd name="connsiteY2" fmla="*/ 793 h 3419571"/>
              <a:gd name="connsiteX3" fmla="*/ 371475 w 1982977"/>
              <a:gd name="connsiteY3" fmla="*/ 38893 h 3419571"/>
              <a:gd name="connsiteX4" fmla="*/ 476250 w 1982977"/>
              <a:gd name="connsiteY4" fmla="*/ 162718 h 3419571"/>
              <a:gd name="connsiteX5" fmla="*/ 676275 w 1982977"/>
              <a:gd name="connsiteY5" fmla="*/ 200818 h 3419571"/>
              <a:gd name="connsiteX6" fmla="*/ 981075 w 1982977"/>
              <a:gd name="connsiteY6" fmla="*/ 391318 h 3419571"/>
              <a:gd name="connsiteX7" fmla="*/ 1314450 w 1982977"/>
              <a:gd name="connsiteY7" fmla="*/ 638968 h 3419571"/>
              <a:gd name="connsiteX8" fmla="*/ 1752600 w 1982977"/>
              <a:gd name="connsiteY8" fmla="*/ 1029493 h 3419571"/>
              <a:gd name="connsiteX9" fmla="*/ 1962150 w 1982977"/>
              <a:gd name="connsiteY9" fmla="*/ 1458118 h 3419571"/>
              <a:gd name="connsiteX10" fmla="*/ 1943100 w 1982977"/>
              <a:gd name="connsiteY10" fmla="*/ 1972468 h 3419571"/>
              <a:gd name="connsiteX11" fmla="*/ 1676400 w 1982977"/>
              <a:gd name="connsiteY11" fmla="*/ 2629693 h 3419571"/>
              <a:gd name="connsiteX12" fmla="*/ 1257300 w 1982977"/>
              <a:gd name="connsiteY12" fmla="*/ 3086893 h 3419571"/>
              <a:gd name="connsiteX13" fmla="*/ 962025 w 1982977"/>
              <a:gd name="connsiteY13" fmla="*/ 3286918 h 3419571"/>
              <a:gd name="connsiteX14" fmla="*/ 838200 w 1982977"/>
              <a:gd name="connsiteY14" fmla="*/ 3410743 h 3419571"/>
              <a:gd name="connsiteX15" fmla="*/ 390525 w 1982977"/>
              <a:gd name="connsiteY15" fmla="*/ 3391693 h 3419571"/>
              <a:gd name="connsiteX16" fmla="*/ 0 w 1982977"/>
              <a:gd name="connsiteY16" fmla="*/ 3248818 h 3419571"/>
              <a:gd name="connsiteX0" fmla="*/ 19050 w 1982977"/>
              <a:gd name="connsiteY0" fmla="*/ 96043 h 3423318"/>
              <a:gd name="connsiteX1" fmla="*/ 85725 w 1982977"/>
              <a:gd name="connsiteY1" fmla="*/ 19843 h 3423318"/>
              <a:gd name="connsiteX2" fmla="*/ 257175 w 1982977"/>
              <a:gd name="connsiteY2" fmla="*/ 793 h 3423318"/>
              <a:gd name="connsiteX3" fmla="*/ 371475 w 1982977"/>
              <a:gd name="connsiteY3" fmla="*/ 38893 h 3423318"/>
              <a:gd name="connsiteX4" fmla="*/ 476250 w 1982977"/>
              <a:gd name="connsiteY4" fmla="*/ 162718 h 3423318"/>
              <a:gd name="connsiteX5" fmla="*/ 676275 w 1982977"/>
              <a:gd name="connsiteY5" fmla="*/ 200818 h 3423318"/>
              <a:gd name="connsiteX6" fmla="*/ 981075 w 1982977"/>
              <a:gd name="connsiteY6" fmla="*/ 391318 h 3423318"/>
              <a:gd name="connsiteX7" fmla="*/ 1314450 w 1982977"/>
              <a:gd name="connsiteY7" fmla="*/ 638968 h 3423318"/>
              <a:gd name="connsiteX8" fmla="*/ 1752600 w 1982977"/>
              <a:gd name="connsiteY8" fmla="*/ 1029493 h 3423318"/>
              <a:gd name="connsiteX9" fmla="*/ 1962150 w 1982977"/>
              <a:gd name="connsiteY9" fmla="*/ 1458118 h 3423318"/>
              <a:gd name="connsiteX10" fmla="*/ 1943100 w 1982977"/>
              <a:gd name="connsiteY10" fmla="*/ 1972468 h 3423318"/>
              <a:gd name="connsiteX11" fmla="*/ 1676400 w 1982977"/>
              <a:gd name="connsiteY11" fmla="*/ 2629693 h 3423318"/>
              <a:gd name="connsiteX12" fmla="*/ 1257300 w 1982977"/>
              <a:gd name="connsiteY12" fmla="*/ 3086893 h 3423318"/>
              <a:gd name="connsiteX13" fmla="*/ 962025 w 1982977"/>
              <a:gd name="connsiteY13" fmla="*/ 3286918 h 3423318"/>
              <a:gd name="connsiteX14" fmla="*/ 771525 w 1982977"/>
              <a:gd name="connsiteY14" fmla="*/ 3415506 h 3423318"/>
              <a:gd name="connsiteX15" fmla="*/ 390525 w 1982977"/>
              <a:gd name="connsiteY15" fmla="*/ 3391693 h 3423318"/>
              <a:gd name="connsiteX16" fmla="*/ 0 w 1982977"/>
              <a:gd name="connsiteY16" fmla="*/ 3248818 h 3423318"/>
              <a:gd name="connsiteX0" fmla="*/ 19050 w 1982977"/>
              <a:gd name="connsiteY0" fmla="*/ 96043 h 3427246"/>
              <a:gd name="connsiteX1" fmla="*/ 85725 w 1982977"/>
              <a:gd name="connsiteY1" fmla="*/ 19843 h 3427246"/>
              <a:gd name="connsiteX2" fmla="*/ 257175 w 1982977"/>
              <a:gd name="connsiteY2" fmla="*/ 793 h 3427246"/>
              <a:gd name="connsiteX3" fmla="*/ 371475 w 1982977"/>
              <a:gd name="connsiteY3" fmla="*/ 38893 h 3427246"/>
              <a:gd name="connsiteX4" fmla="*/ 476250 w 1982977"/>
              <a:gd name="connsiteY4" fmla="*/ 162718 h 3427246"/>
              <a:gd name="connsiteX5" fmla="*/ 676275 w 1982977"/>
              <a:gd name="connsiteY5" fmla="*/ 200818 h 3427246"/>
              <a:gd name="connsiteX6" fmla="*/ 981075 w 1982977"/>
              <a:gd name="connsiteY6" fmla="*/ 391318 h 3427246"/>
              <a:gd name="connsiteX7" fmla="*/ 1314450 w 1982977"/>
              <a:gd name="connsiteY7" fmla="*/ 638968 h 3427246"/>
              <a:gd name="connsiteX8" fmla="*/ 1752600 w 1982977"/>
              <a:gd name="connsiteY8" fmla="*/ 1029493 h 3427246"/>
              <a:gd name="connsiteX9" fmla="*/ 1962150 w 1982977"/>
              <a:gd name="connsiteY9" fmla="*/ 1458118 h 3427246"/>
              <a:gd name="connsiteX10" fmla="*/ 1943100 w 1982977"/>
              <a:gd name="connsiteY10" fmla="*/ 1972468 h 3427246"/>
              <a:gd name="connsiteX11" fmla="*/ 1676400 w 1982977"/>
              <a:gd name="connsiteY11" fmla="*/ 2629693 h 3427246"/>
              <a:gd name="connsiteX12" fmla="*/ 1257300 w 1982977"/>
              <a:gd name="connsiteY12" fmla="*/ 3086893 h 3427246"/>
              <a:gd name="connsiteX13" fmla="*/ 962025 w 1982977"/>
              <a:gd name="connsiteY13" fmla="*/ 3286918 h 3427246"/>
              <a:gd name="connsiteX14" fmla="*/ 742950 w 1982977"/>
              <a:gd name="connsiteY14" fmla="*/ 3420268 h 3427246"/>
              <a:gd name="connsiteX15" fmla="*/ 390525 w 1982977"/>
              <a:gd name="connsiteY15" fmla="*/ 3391693 h 3427246"/>
              <a:gd name="connsiteX16" fmla="*/ 0 w 1982977"/>
              <a:gd name="connsiteY16" fmla="*/ 3248818 h 3427246"/>
              <a:gd name="connsiteX0" fmla="*/ 19050 w 1982977"/>
              <a:gd name="connsiteY0" fmla="*/ 96043 h 3427246"/>
              <a:gd name="connsiteX1" fmla="*/ 85725 w 1982977"/>
              <a:gd name="connsiteY1" fmla="*/ 19843 h 3427246"/>
              <a:gd name="connsiteX2" fmla="*/ 257175 w 1982977"/>
              <a:gd name="connsiteY2" fmla="*/ 793 h 3427246"/>
              <a:gd name="connsiteX3" fmla="*/ 371475 w 1982977"/>
              <a:gd name="connsiteY3" fmla="*/ 38893 h 3427246"/>
              <a:gd name="connsiteX4" fmla="*/ 476250 w 1982977"/>
              <a:gd name="connsiteY4" fmla="*/ 162718 h 3427246"/>
              <a:gd name="connsiteX5" fmla="*/ 676275 w 1982977"/>
              <a:gd name="connsiteY5" fmla="*/ 200818 h 3427246"/>
              <a:gd name="connsiteX6" fmla="*/ 981075 w 1982977"/>
              <a:gd name="connsiteY6" fmla="*/ 391318 h 3427246"/>
              <a:gd name="connsiteX7" fmla="*/ 1314450 w 1982977"/>
              <a:gd name="connsiteY7" fmla="*/ 638968 h 3427246"/>
              <a:gd name="connsiteX8" fmla="*/ 1752600 w 1982977"/>
              <a:gd name="connsiteY8" fmla="*/ 1029493 h 3427246"/>
              <a:gd name="connsiteX9" fmla="*/ 1962150 w 1982977"/>
              <a:gd name="connsiteY9" fmla="*/ 1458118 h 3427246"/>
              <a:gd name="connsiteX10" fmla="*/ 1943100 w 1982977"/>
              <a:gd name="connsiteY10" fmla="*/ 1972468 h 3427246"/>
              <a:gd name="connsiteX11" fmla="*/ 1676400 w 1982977"/>
              <a:gd name="connsiteY11" fmla="*/ 2629693 h 3427246"/>
              <a:gd name="connsiteX12" fmla="*/ 1257300 w 1982977"/>
              <a:gd name="connsiteY12" fmla="*/ 3086893 h 3427246"/>
              <a:gd name="connsiteX13" fmla="*/ 962025 w 1982977"/>
              <a:gd name="connsiteY13" fmla="*/ 3286918 h 3427246"/>
              <a:gd name="connsiteX14" fmla="*/ 742950 w 1982977"/>
              <a:gd name="connsiteY14" fmla="*/ 3420268 h 3427246"/>
              <a:gd name="connsiteX15" fmla="*/ 390525 w 1982977"/>
              <a:gd name="connsiteY15" fmla="*/ 3391693 h 3427246"/>
              <a:gd name="connsiteX16" fmla="*/ 0 w 1982977"/>
              <a:gd name="connsiteY16" fmla="*/ 3248818 h 3427246"/>
              <a:gd name="connsiteX0" fmla="*/ 19050 w 1982977"/>
              <a:gd name="connsiteY0" fmla="*/ 96043 h 3427246"/>
              <a:gd name="connsiteX1" fmla="*/ 85725 w 1982977"/>
              <a:gd name="connsiteY1" fmla="*/ 19843 h 3427246"/>
              <a:gd name="connsiteX2" fmla="*/ 257175 w 1982977"/>
              <a:gd name="connsiteY2" fmla="*/ 793 h 3427246"/>
              <a:gd name="connsiteX3" fmla="*/ 371475 w 1982977"/>
              <a:gd name="connsiteY3" fmla="*/ 38893 h 3427246"/>
              <a:gd name="connsiteX4" fmla="*/ 476250 w 1982977"/>
              <a:gd name="connsiteY4" fmla="*/ 162718 h 3427246"/>
              <a:gd name="connsiteX5" fmla="*/ 676275 w 1982977"/>
              <a:gd name="connsiteY5" fmla="*/ 200818 h 3427246"/>
              <a:gd name="connsiteX6" fmla="*/ 981075 w 1982977"/>
              <a:gd name="connsiteY6" fmla="*/ 391318 h 3427246"/>
              <a:gd name="connsiteX7" fmla="*/ 1314450 w 1982977"/>
              <a:gd name="connsiteY7" fmla="*/ 638968 h 3427246"/>
              <a:gd name="connsiteX8" fmla="*/ 1752600 w 1982977"/>
              <a:gd name="connsiteY8" fmla="*/ 1029493 h 3427246"/>
              <a:gd name="connsiteX9" fmla="*/ 1962150 w 1982977"/>
              <a:gd name="connsiteY9" fmla="*/ 1458118 h 3427246"/>
              <a:gd name="connsiteX10" fmla="*/ 1943100 w 1982977"/>
              <a:gd name="connsiteY10" fmla="*/ 1972468 h 3427246"/>
              <a:gd name="connsiteX11" fmla="*/ 1676400 w 1982977"/>
              <a:gd name="connsiteY11" fmla="*/ 2629693 h 3427246"/>
              <a:gd name="connsiteX12" fmla="*/ 1257300 w 1982977"/>
              <a:gd name="connsiteY12" fmla="*/ 3086893 h 3427246"/>
              <a:gd name="connsiteX13" fmla="*/ 962025 w 1982977"/>
              <a:gd name="connsiteY13" fmla="*/ 3286918 h 3427246"/>
              <a:gd name="connsiteX14" fmla="*/ 742950 w 1982977"/>
              <a:gd name="connsiteY14" fmla="*/ 3420268 h 3427246"/>
              <a:gd name="connsiteX15" fmla="*/ 390525 w 1982977"/>
              <a:gd name="connsiteY15" fmla="*/ 3391693 h 3427246"/>
              <a:gd name="connsiteX16" fmla="*/ 0 w 1982977"/>
              <a:gd name="connsiteY16" fmla="*/ 3248818 h 3427246"/>
              <a:gd name="connsiteX0" fmla="*/ 19050 w 1982977"/>
              <a:gd name="connsiteY0" fmla="*/ 96043 h 3427246"/>
              <a:gd name="connsiteX1" fmla="*/ 85725 w 1982977"/>
              <a:gd name="connsiteY1" fmla="*/ 19843 h 3427246"/>
              <a:gd name="connsiteX2" fmla="*/ 257175 w 1982977"/>
              <a:gd name="connsiteY2" fmla="*/ 793 h 3427246"/>
              <a:gd name="connsiteX3" fmla="*/ 371475 w 1982977"/>
              <a:gd name="connsiteY3" fmla="*/ 38893 h 3427246"/>
              <a:gd name="connsiteX4" fmla="*/ 476250 w 1982977"/>
              <a:gd name="connsiteY4" fmla="*/ 162718 h 3427246"/>
              <a:gd name="connsiteX5" fmla="*/ 676275 w 1982977"/>
              <a:gd name="connsiteY5" fmla="*/ 200818 h 3427246"/>
              <a:gd name="connsiteX6" fmla="*/ 981075 w 1982977"/>
              <a:gd name="connsiteY6" fmla="*/ 391318 h 3427246"/>
              <a:gd name="connsiteX7" fmla="*/ 1314450 w 1982977"/>
              <a:gd name="connsiteY7" fmla="*/ 638968 h 3427246"/>
              <a:gd name="connsiteX8" fmla="*/ 1752600 w 1982977"/>
              <a:gd name="connsiteY8" fmla="*/ 1029493 h 3427246"/>
              <a:gd name="connsiteX9" fmla="*/ 1962150 w 1982977"/>
              <a:gd name="connsiteY9" fmla="*/ 1458118 h 3427246"/>
              <a:gd name="connsiteX10" fmla="*/ 1943100 w 1982977"/>
              <a:gd name="connsiteY10" fmla="*/ 1972468 h 3427246"/>
              <a:gd name="connsiteX11" fmla="*/ 1676400 w 1982977"/>
              <a:gd name="connsiteY11" fmla="*/ 2629693 h 3427246"/>
              <a:gd name="connsiteX12" fmla="*/ 1257300 w 1982977"/>
              <a:gd name="connsiteY12" fmla="*/ 3086893 h 3427246"/>
              <a:gd name="connsiteX13" fmla="*/ 962025 w 1982977"/>
              <a:gd name="connsiteY13" fmla="*/ 3286918 h 3427246"/>
              <a:gd name="connsiteX14" fmla="*/ 695325 w 1982977"/>
              <a:gd name="connsiteY14" fmla="*/ 3420268 h 3427246"/>
              <a:gd name="connsiteX15" fmla="*/ 390525 w 1982977"/>
              <a:gd name="connsiteY15" fmla="*/ 3391693 h 3427246"/>
              <a:gd name="connsiteX16" fmla="*/ 0 w 1982977"/>
              <a:gd name="connsiteY16" fmla="*/ 3248818 h 342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2977" h="3427246">
                <a:moveTo>
                  <a:pt x="19050" y="96043"/>
                </a:moveTo>
                <a:cubicBezTo>
                  <a:pt x="32544" y="65880"/>
                  <a:pt x="46038" y="35718"/>
                  <a:pt x="85725" y="19843"/>
                </a:cubicBezTo>
                <a:cubicBezTo>
                  <a:pt x="125412" y="3968"/>
                  <a:pt x="209550" y="-2382"/>
                  <a:pt x="257175" y="793"/>
                </a:cubicBezTo>
                <a:cubicBezTo>
                  <a:pt x="304800" y="3968"/>
                  <a:pt x="334962" y="11905"/>
                  <a:pt x="371475" y="38893"/>
                </a:cubicBezTo>
                <a:cubicBezTo>
                  <a:pt x="407988" y="65881"/>
                  <a:pt x="425450" y="135731"/>
                  <a:pt x="476250" y="162718"/>
                </a:cubicBezTo>
                <a:cubicBezTo>
                  <a:pt x="527050" y="189705"/>
                  <a:pt x="592138" y="162718"/>
                  <a:pt x="676275" y="200818"/>
                </a:cubicBezTo>
                <a:cubicBezTo>
                  <a:pt x="760413" y="238918"/>
                  <a:pt x="874713" y="318293"/>
                  <a:pt x="981075" y="391318"/>
                </a:cubicBezTo>
                <a:cubicBezTo>
                  <a:pt x="1087438" y="464343"/>
                  <a:pt x="1185862" y="532605"/>
                  <a:pt x="1314450" y="638968"/>
                </a:cubicBezTo>
                <a:cubicBezTo>
                  <a:pt x="1443038" y="745331"/>
                  <a:pt x="1644650" y="892968"/>
                  <a:pt x="1752600" y="1029493"/>
                </a:cubicBezTo>
                <a:cubicBezTo>
                  <a:pt x="1860550" y="1166018"/>
                  <a:pt x="1930400" y="1300956"/>
                  <a:pt x="1962150" y="1458118"/>
                </a:cubicBezTo>
                <a:cubicBezTo>
                  <a:pt x="1993900" y="1615280"/>
                  <a:pt x="1990725" y="1777206"/>
                  <a:pt x="1943100" y="1972468"/>
                </a:cubicBezTo>
                <a:cubicBezTo>
                  <a:pt x="1895475" y="2167730"/>
                  <a:pt x="1790700" y="2443956"/>
                  <a:pt x="1676400" y="2629693"/>
                </a:cubicBezTo>
                <a:cubicBezTo>
                  <a:pt x="1562100" y="2815430"/>
                  <a:pt x="1376362" y="2977356"/>
                  <a:pt x="1257300" y="3086893"/>
                </a:cubicBezTo>
                <a:cubicBezTo>
                  <a:pt x="1138238" y="3196430"/>
                  <a:pt x="1055687" y="3231356"/>
                  <a:pt x="962025" y="3286918"/>
                </a:cubicBezTo>
                <a:cubicBezTo>
                  <a:pt x="868363" y="3342480"/>
                  <a:pt x="790575" y="3402806"/>
                  <a:pt x="695325" y="3420268"/>
                </a:cubicBezTo>
                <a:cubicBezTo>
                  <a:pt x="600075" y="3437730"/>
                  <a:pt x="506412" y="3420268"/>
                  <a:pt x="390525" y="3391693"/>
                </a:cubicBezTo>
                <a:cubicBezTo>
                  <a:pt x="274638" y="3363118"/>
                  <a:pt x="125412" y="3306762"/>
                  <a:pt x="0" y="3248818"/>
                </a:cubicBezTo>
              </a:path>
            </a:pathLst>
          </a:cu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Freeform 6"/>
          <p:cNvSpPr/>
          <p:nvPr/>
        </p:nvSpPr>
        <p:spPr>
          <a:xfrm>
            <a:off x="6104610" y="1704976"/>
            <a:ext cx="10441" cy="1495425"/>
          </a:xfrm>
          <a:custGeom>
            <a:avLst/>
            <a:gdLst>
              <a:gd name="connsiteX0" fmla="*/ 916 w 10441"/>
              <a:gd name="connsiteY0" fmla="*/ 0 h 1495425"/>
              <a:gd name="connsiteX1" fmla="*/ 916 w 10441"/>
              <a:gd name="connsiteY1" fmla="*/ 314325 h 1495425"/>
              <a:gd name="connsiteX2" fmla="*/ 10441 w 10441"/>
              <a:gd name="connsiteY2" fmla="*/ 1495425 h 1495425"/>
            </a:gdLst>
            <a:ahLst/>
            <a:cxnLst>
              <a:cxn ang="0">
                <a:pos x="connsiteX0" y="connsiteY0"/>
              </a:cxn>
              <a:cxn ang="0">
                <a:pos x="connsiteX1" y="connsiteY1"/>
              </a:cxn>
              <a:cxn ang="0">
                <a:pos x="connsiteX2" y="connsiteY2"/>
              </a:cxn>
            </a:cxnLst>
            <a:rect l="l" t="t" r="r" b="b"/>
            <a:pathLst>
              <a:path w="10441" h="1495425">
                <a:moveTo>
                  <a:pt x="916" y="0"/>
                </a:moveTo>
                <a:cubicBezTo>
                  <a:pt x="122" y="32544"/>
                  <a:pt x="-671" y="65088"/>
                  <a:pt x="916" y="314325"/>
                </a:cubicBezTo>
                <a:cubicBezTo>
                  <a:pt x="2503" y="563562"/>
                  <a:pt x="6472" y="1029493"/>
                  <a:pt x="10441" y="1495425"/>
                </a:cubicBezTo>
              </a:path>
            </a:pathLst>
          </a:cu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reeform 7"/>
          <p:cNvSpPr/>
          <p:nvPr/>
        </p:nvSpPr>
        <p:spPr>
          <a:xfrm>
            <a:off x="6134100" y="1854994"/>
            <a:ext cx="744302" cy="1326356"/>
          </a:xfrm>
          <a:custGeom>
            <a:avLst/>
            <a:gdLst>
              <a:gd name="connsiteX0" fmla="*/ 0 w 744302"/>
              <a:gd name="connsiteY0" fmla="*/ 88106 h 1326356"/>
              <a:gd name="connsiteX1" fmla="*/ 47625 w 744302"/>
              <a:gd name="connsiteY1" fmla="*/ 11906 h 1326356"/>
              <a:gd name="connsiteX2" fmla="*/ 209550 w 744302"/>
              <a:gd name="connsiteY2" fmla="*/ 30956 h 1326356"/>
              <a:gd name="connsiteX3" fmla="*/ 247650 w 744302"/>
              <a:gd name="connsiteY3" fmla="*/ 297656 h 1326356"/>
              <a:gd name="connsiteX4" fmla="*/ 180975 w 744302"/>
              <a:gd name="connsiteY4" fmla="*/ 678656 h 1326356"/>
              <a:gd name="connsiteX5" fmla="*/ 171450 w 744302"/>
              <a:gd name="connsiteY5" fmla="*/ 973931 h 1326356"/>
              <a:gd name="connsiteX6" fmla="*/ 266700 w 744302"/>
              <a:gd name="connsiteY6" fmla="*/ 983456 h 1326356"/>
              <a:gd name="connsiteX7" fmla="*/ 485775 w 744302"/>
              <a:gd name="connsiteY7" fmla="*/ 907256 h 1326356"/>
              <a:gd name="connsiteX8" fmla="*/ 638175 w 744302"/>
              <a:gd name="connsiteY8" fmla="*/ 907256 h 1326356"/>
              <a:gd name="connsiteX9" fmla="*/ 733425 w 744302"/>
              <a:gd name="connsiteY9" fmla="*/ 1021556 h 1326356"/>
              <a:gd name="connsiteX10" fmla="*/ 714375 w 744302"/>
              <a:gd name="connsiteY10" fmla="*/ 1145381 h 1326356"/>
              <a:gd name="connsiteX11" fmla="*/ 485775 w 744302"/>
              <a:gd name="connsiteY11" fmla="*/ 1135856 h 1326356"/>
              <a:gd name="connsiteX12" fmla="*/ 333375 w 744302"/>
              <a:gd name="connsiteY12" fmla="*/ 1288256 h 1326356"/>
              <a:gd name="connsiteX13" fmla="*/ 333375 w 744302"/>
              <a:gd name="connsiteY13" fmla="*/ 1326356 h 132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4302" h="1326356">
                <a:moveTo>
                  <a:pt x="0" y="88106"/>
                </a:moveTo>
                <a:cubicBezTo>
                  <a:pt x="6350" y="54768"/>
                  <a:pt x="12700" y="21431"/>
                  <a:pt x="47625" y="11906"/>
                </a:cubicBezTo>
                <a:cubicBezTo>
                  <a:pt x="82550" y="2381"/>
                  <a:pt x="176213" y="-16669"/>
                  <a:pt x="209550" y="30956"/>
                </a:cubicBezTo>
                <a:cubicBezTo>
                  <a:pt x="242888" y="78581"/>
                  <a:pt x="252412" y="189706"/>
                  <a:pt x="247650" y="297656"/>
                </a:cubicBezTo>
                <a:cubicBezTo>
                  <a:pt x="242888" y="405606"/>
                  <a:pt x="193675" y="565944"/>
                  <a:pt x="180975" y="678656"/>
                </a:cubicBezTo>
                <a:cubicBezTo>
                  <a:pt x="168275" y="791368"/>
                  <a:pt x="157163" y="923131"/>
                  <a:pt x="171450" y="973931"/>
                </a:cubicBezTo>
                <a:cubicBezTo>
                  <a:pt x="185737" y="1024731"/>
                  <a:pt x="214313" y="994568"/>
                  <a:pt x="266700" y="983456"/>
                </a:cubicBezTo>
                <a:cubicBezTo>
                  <a:pt x="319087" y="972344"/>
                  <a:pt x="423863" y="919956"/>
                  <a:pt x="485775" y="907256"/>
                </a:cubicBezTo>
                <a:cubicBezTo>
                  <a:pt x="547688" y="894556"/>
                  <a:pt x="596900" y="888206"/>
                  <a:pt x="638175" y="907256"/>
                </a:cubicBezTo>
                <a:cubicBezTo>
                  <a:pt x="679450" y="926306"/>
                  <a:pt x="720725" y="981869"/>
                  <a:pt x="733425" y="1021556"/>
                </a:cubicBezTo>
                <a:cubicBezTo>
                  <a:pt x="746125" y="1061244"/>
                  <a:pt x="755650" y="1126331"/>
                  <a:pt x="714375" y="1145381"/>
                </a:cubicBezTo>
                <a:cubicBezTo>
                  <a:pt x="673100" y="1164431"/>
                  <a:pt x="549275" y="1112044"/>
                  <a:pt x="485775" y="1135856"/>
                </a:cubicBezTo>
                <a:cubicBezTo>
                  <a:pt x="422275" y="1159668"/>
                  <a:pt x="358775" y="1256506"/>
                  <a:pt x="333375" y="1288256"/>
                </a:cubicBezTo>
                <a:cubicBezTo>
                  <a:pt x="307975" y="1320006"/>
                  <a:pt x="334962" y="1321594"/>
                  <a:pt x="333375" y="1326356"/>
                </a:cubicBezTo>
              </a:path>
            </a:pathLst>
          </a:cu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reeform 8"/>
          <p:cNvSpPr/>
          <p:nvPr/>
        </p:nvSpPr>
        <p:spPr>
          <a:xfrm>
            <a:off x="5290963" y="1865085"/>
            <a:ext cx="814563" cy="1268641"/>
          </a:xfrm>
          <a:custGeom>
            <a:avLst/>
            <a:gdLst>
              <a:gd name="connsiteX0" fmla="*/ 814563 w 814563"/>
              <a:gd name="connsiteY0" fmla="*/ 87541 h 1268641"/>
              <a:gd name="connsiteX1" fmla="*/ 728838 w 814563"/>
              <a:gd name="connsiteY1" fmla="*/ 1816 h 1268641"/>
              <a:gd name="connsiteX2" fmla="*/ 624063 w 814563"/>
              <a:gd name="connsiteY2" fmla="*/ 39916 h 1268641"/>
              <a:gd name="connsiteX3" fmla="*/ 528813 w 814563"/>
              <a:gd name="connsiteY3" fmla="*/ 163741 h 1268641"/>
              <a:gd name="connsiteX4" fmla="*/ 605013 w 814563"/>
              <a:gd name="connsiteY4" fmla="*/ 554266 h 1268641"/>
              <a:gd name="connsiteX5" fmla="*/ 643113 w 814563"/>
              <a:gd name="connsiteY5" fmla="*/ 916216 h 1268641"/>
              <a:gd name="connsiteX6" fmla="*/ 566913 w 814563"/>
              <a:gd name="connsiteY6" fmla="*/ 982891 h 1268641"/>
              <a:gd name="connsiteX7" fmla="*/ 309738 w 814563"/>
              <a:gd name="connsiteY7" fmla="*/ 878116 h 1268641"/>
              <a:gd name="connsiteX8" fmla="*/ 43038 w 814563"/>
              <a:gd name="connsiteY8" fmla="*/ 944791 h 1268641"/>
              <a:gd name="connsiteX9" fmla="*/ 4938 w 814563"/>
              <a:gd name="connsiteY9" fmla="*/ 1059091 h 1268641"/>
              <a:gd name="connsiteX10" fmla="*/ 90663 w 814563"/>
              <a:gd name="connsiteY10" fmla="*/ 1135291 h 1268641"/>
              <a:gd name="connsiteX11" fmla="*/ 243063 w 814563"/>
              <a:gd name="connsiteY11" fmla="*/ 1087666 h 1268641"/>
              <a:gd name="connsiteX12" fmla="*/ 424038 w 814563"/>
              <a:gd name="connsiteY12" fmla="*/ 1268641 h 126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4563" h="1268641">
                <a:moveTo>
                  <a:pt x="814563" y="87541"/>
                </a:moveTo>
                <a:cubicBezTo>
                  <a:pt x="787575" y="48647"/>
                  <a:pt x="760588" y="9753"/>
                  <a:pt x="728838" y="1816"/>
                </a:cubicBezTo>
                <a:cubicBezTo>
                  <a:pt x="697088" y="-6121"/>
                  <a:pt x="657400" y="12928"/>
                  <a:pt x="624063" y="39916"/>
                </a:cubicBezTo>
                <a:cubicBezTo>
                  <a:pt x="590725" y="66903"/>
                  <a:pt x="531988" y="78016"/>
                  <a:pt x="528813" y="163741"/>
                </a:cubicBezTo>
                <a:cubicBezTo>
                  <a:pt x="525638" y="249466"/>
                  <a:pt x="585963" y="428854"/>
                  <a:pt x="605013" y="554266"/>
                </a:cubicBezTo>
                <a:cubicBezTo>
                  <a:pt x="624063" y="679678"/>
                  <a:pt x="649463" y="844779"/>
                  <a:pt x="643113" y="916216"/>
                </a:cubicBezTo>
                <a:cubicBezTo>
                  <a:pt x="636763" y="987653"/>
                  <a:pt x="622475" y="989241"/>
                  <a:pt x="566913" y="982891"/>
                </a:cubicBezTo>
                <a:cubicBezTo>
                  <a:pt x="511351" y="976541"/>
                  <a:pt x="397050" y="884466"/>
                  <a:pt x="309738" y="878116"/>
                </a:cubicBezTo>
                <a:cubicBezTo>
                  <a:pt x="222425" y="871766"/>
                  <a:pt x="93838" y="914629"/>
                  <a:pt x="43038" y="944791"/>
                </a:cubicBezTo>
                <a:cubicBezTo>
                  <a:pt x="-7762" y="974953"/>
                  <a:pt x="-2999" y="1027341"/>
                  <a:pt x="4938" y="1059091"/>
                </a:cubicBezTo>
                <a:cubicBezTo>
                  <a:pt x="12875" y="1090841"/>
                  <a:pt x="50975" y="1130529"/>
                  <a:pt x="90663" y="1135291"/>
                </a:cubicBezTo>
                <a:cubicBezTo>
                  <a:pt x="130350" y="1140054"/>
                  <a:pt x="187501" y="1065441"/>
                  <a:pt x="243063" y="1087666"/>
                </a:cubicBezTo>
                <a:cubicBezTo>
                  <a:pt x="298625" y="1109891"/>
                  <a:pt x="361331" y="1189266"/>
                  <a:pt x="424038" y="1268641"/>
                </a:cubicBezTo>
              </a:path>
            </a:pathLst>
          </a:cu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reeform 9"/>
          <p:cNvSpPr/>
          <p:nvPr/>
        </p:nvSpPr>
        <p:spPr>
          <a:xfrm>
            <a:off x="5008360" y="3104843"/>
            <a:ext cx="624448" cy="638482"/>
          </a:xfrm>
          <a:custGeom>
            <a:avLst/>
            <a:gdLst>
              <a:gd name="connsiteX0" fmla="*/ 144665 w 624448"/>
              <a:gd name="connsiteY0" fmla="*/ 638482 h 638482"/>
              <a:gd name="connsiteX1" fmla="*/ 30365 w 624448"/>
              <a:gd name="connsiteY1" fmla="*/ 562282 h 638482"/>
              <a:gd name="connsiteX2" fmla="*/ 11315 w 624448"/>
              <a:gd name="connsiteY2" fmla="*/ 352732 h 638482"/>
              <a:gd name="connsiteX3" fmla="*/ 182765 w 624448"/>
              <a:gd name="connsiteY3" fmla="*/ 47932 h 638482"/>
              <a:gd name="connsiteX4" fmla="*/ 420890 w 624448"/>
              <a:gd name="connsiteY4" fmla="*/ 307 h 638482"/>
              <a:gd name="connsiteX5" fmla="*/ 611390 w 624448"/>
              <a:gd name="connsiteY5" fmla="*/ 28882 h 638482"/>
              <a:gd name="connsiteX6" fmla="*/ 592340 w 624448"/>
              <a:gd name="connsiteY6" fmla="*/ 57457 h 63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448" h="638482">
                <a:moveTo>
                  <a:pt x="144665" y="638482"/>
                </a:moveTo>
                <a:cubicBezTo>
                  <a:pt x="98627" y="624194"/>
                  <a:pt x="52590" y="609907"/>
                  <a:pt x="30365" y="562282"/>
                </a:cubicBezTo>
                <a:cubicBezTo>
                  <a:pt x="8140" y="514657"/>
                  <a:pt x="-14085" y="438457"/>
                  <a:pt x="11315" y="352732"/>
                </a:cubicBezTo>
                <a:cubicBezTo>
                  <a:pt x="36715" y="267007"/>
                  <a:pt x="114502" y="106669"/>
                  <a:pt x="182765" y="47932"/>
                </a:cubicBezTo>
                <a:cubicBezTo>
                  <a:pt x="251028" y="-10806"/>
                  <a:pt x="349453" y="3482"/>
                  <a:pt x="420890" y="307"/>
                </a:cubicBezTo>
                <a:cubicBezTo>
                  <a:pt x="492327" y="-2868"/>
                  <a:pt x="582815" y="19357"/>
                  <a:pt x="611390" y="28882"/>
                </a:cubicBezTo>
                <a:cubicBezTo>
                  <a:pt x="639965" y="38407"/>
                  <a:pt x="616152" y="47932"/>
                  <a:pt x="592340" y="5745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reeform 10"/>
          <p:cNvSpPr/>
          <p:nvPr/>
        </p:nvSpPr>
        <p:spPr>
          <a:xfrm>
            <a:off x="6648450" y="3064518"/>
            <a:ext cx="580024" cy="665257"/>
          </a:xfrm>
          <a:custGeom>
            <a:avLst/>
            <a:gdLst>
              <a:gd name="connsiteX0" fmla="*/ 0 w 580024"/>
              <a:gd name="connsiteY0" fmla="*/ 31108 h 665257"/>
              <a:gd name="connsiteX1" fmla="*/ 200025 w 580024"/>
              <a:gd name="connsiteY1" fmla="*/ 2533 h 665257"/>
              <a:gd name="connsiteX2" fmla="*/ 409575 w 580024"/>
              <a:gd name="connsiteY2" fmla="*/ 88258 h 665257"/>
              <a:gd name="connsiteX3" fmla="*/ 571500 w 580024"/>
              <a:gd name="connsiteY3" fmla="*/ 345433 h 665257"/>
              <a:gd name="connsiteX4" fmla="*/ 542925 w 580024"/>
              <a:gd name="connsiteY4" fmla="*/ 602608 h 665257"/>
              <a:gd name="connsiteX5" fmla="*/ 419100 w 580024"/>
              <a:gd name="connsiteY5" fmla="*/ 659758 h 665257"/>
              <a:gd name="connsiteX6" fmla="*/ 381000 w 580024"/>
              <a:gd name="connsiteY6" fmla="*/ 659758 h 66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024" h="665257">
                <a:moveTo>
                  <a:pt x="0" y="31108"/>
                </a:moveTo>
                <a:cubicBezTo>
                  <a:pt x="65881" y="12058"/>
                  <a:pt x="131763" y="-6992"/>
                  <a:pt x="200025" y="2533"/>
                </a:cubicBezTo>
                <a:cubicBezTo>
                  <a:pt x="268287" y="12058"/>
                  <a:pt x="347663" y="31108"/>
                  <a:pt x="409575" y="88258"/>
                </a:cubicBezTo>
                <a:cubicBezTo>
                  <a:pt x="471487" y="145408"/>
                  <a:pt x="549275" y="259708"/>
                  <a:pt x="571500" y="345433"/>
                </a:cubicBezTo>
                <a:cubicBezTo>
                  <a:pt x="593725" y="431158"/>
                  <a:pt x="568325" y="550221"/>
                  <a:pt x="542925" y="602608"/>
                </a:cubicBezTo>
                <a:cubicBezTo>
                  <a:pt x="517525" y="654996"/>
                  <a:pt x="446087" y="650233"/>
                  <a:pt x="419100" y="659758"/>
                </a:cubicBezTo>
                <a:cubicBezTo>
                  <a:pt x="392113" y="669283"/>
                  <a:pt x="386556" y="664520"/>
                  <a:pt x="381000" y="65975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 name="Straight Connector 12"/>
          <p:cNvCxnSpPr>
            <a:stCxn id="10" idx="5"/>
            <a:endCxn id="6" idx="13"/>
          </p:cNvCxnSpPr>
          <p:nvPr/>
        </p:nvCxnSpPr>
        <p:spPr>
          <a:xfrm>
            <a:off x="5619750" y="3133726"/>
            <a:ext cx="1447800" cy="173355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0" idx="4"/>
          </p:cNvCxnSpPr>
          <p:nvPr/>
        </p:nvCxnSpPr>
        <p:spPr>
          <a:xfrm>
            <a:off x="5429250" y="3105151"/>
            <a:ext cx="1571564" cy="1834147"/>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0" idx="2"/>
            <a:endCxn id="5" idx="16"/>
          </p:cNvCxnSpPr>
          <p:nvPr/>
        </p:nvCxnSpPr>
        <p:spPr>
          <a:xfrm>
            <a:off x="5019676" y="3457575"/>
            <a:ext cx="1095375" cy="1362076"/>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69829" y="3350390"/>
            <a:ext cx="1281906" cy="156574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138413" y="3251545"/>
            <a:ext cx="1387051" cy="1680836"/>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214153" y="3175172"/>
            <a:ext cx="1470580" cy="179177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316303" y="3154180"/>
            <a:ext cx="1487723" cy="179216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1" idx="0"/>
          </p:cNvCxnSpPr>
          <p:nvPr/>
        </p:nvCxnSpPr>
        <p:spPr>
          <a:xfrm flipH="1">
            <a:off x="5160030" y="3095625"/>
            <a:ext cx="1488420" cy="177165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5235863" y="3100856"/>
            <a:ext cx="1537194" cy="1807053"/>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320997" y="3124709"/>
            <a:ext cx="1617139" cy="1822369"/>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433764" y="3189130"/>
            <a:ext cx="1589431" cy="178097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595863" y="3265506"/>
            <a:ext cx="1511424" cy="1680834"/>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776839" y="3323197"/>
            <a:ext cx="1396847" cy="1613286"/>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5" idx="16"/>
          </p:cNvCxnSpPr>
          <p:nvPr/>
        </p:nvCxnSpPr>
        <p:spPr>
          <a:xfrm flipH="1">
            <a:off x="6115050" y="3537373"/>
            <a:ext cx="1088796" cy="128227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939730" y="3413856"/>
            <a:ext cx="1245807" cy="1471677"/>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51" name="Freeform 50"/>
          <p:cNvSpPr/>
          <p:nvPr/>
        </p:nvSpPr>
        <p:spPr>
          <a:xfrm>
            <a:off x="6043838" y="3436144"/>
            <a:ext cx="113258" cy="203068"/>
          </a:xfrm>
          <a:custGeom>
            <a:avLst/>
            <a:gdLst>
              <a:gd name="connsiteX0" fmla="*/ 126950 w 347084"/>
              <a:gd name="connsiteY0" fmla="*/ 3043 h 375215"/>
              <a:gd name="connsiteX1" fmla="*/ 279350 w 347084"/>
              <a:gd name="connsiteY1" fmla="*/ 22093 h 375215"/>
              <a:gd name="connsiteX2" fmla="*/ 346025 w 347084"/>
              <a:gd name="connsiteY2" fmla="*/ 88768 h 375215"/>
              <a:gd name="connsiteX3" fmla="*/ 231725 w 347084"/>
              <a:gd name="connsiteY3" fmla="*/ 250693 h 375215"/>
              <a:gd name="connsiteX4" fmla="*/ 193625 w 347084"/>
              <a:gd name="connsiteY4" fmla="*/ 374518 h 375215"/>
              <a:gd name="connsiteX5" fmla="*/ 146000 w 347084"/>
              <a:gd name="connsiteY5" fmla="*/ 298318 h 375215"/>
              <a:gd name="connsiteX6" fmla="*/ 98375 w 347084"/>
              <a:gd name="connsiteY6" fmla="*/ 241168 h 375215"/>
              <a:gd name="connsiteX7" fmla="*/ 3125 w 347084"/>
              <a:gd name="connsiteY7" fmla="*/ 193543 h 375215"/>
              <a:gd name="connsiteX8" fmla="*/ 31700 w 347084"/>
              <a:gd name="connsiteY8" fmla="*/ 22093 h 375215"/>
              <a:gd name="connsiteX9" fmla="*/ 126950 w 347084"/>
              <a:gd name="connsiteY9" fmla="*/ 3043 h 37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084" h="375215">
                <a:moveTo>
                  <a:pt x="126950" y="3043"/>
                </a:moveTo>
                <a:cubicBezTo>
                  <a:pt x="168225" y="3043"/>
                  <a:pt x="242838" y="7806"/>
                  <a:pt x="279350" y="22093"/>
                </a:cubicBezTo>
                <a:cubicBezTo>
                  <a:pt x="315862" y="36380"/>
                  <a:pt x="353962" y="50668"/>
                  <a:pt x="346025" y="88768"/>
                </a:cubicBezTo>
                <a:cubicBezTo>
                  <a:pt x="338088" y="126868"/>
                  <a:pt x="257125" y="203068"/>
                  <a:pt x="231725" y="250693"/>
                </a:cubicBezTo>
                <a:cubicBezTo>
                  <a:pt x="206325" y="298318"/>
                  <a:pt x="207912" y="366581"/>
                  <a:pt x="193625" y="374518"/>
                </a:cubicBezTo>
                <a:cubicBezTo>
                  <a:pt x="179338" y="382455"/>
                  <a:pt x="161875" y="320543"/>
                  <a:pt x="146000" y="298318"/>
                </a:cubicBezTo>
                <a:cubicBezTo>
                  <a:pt x="130125" y="276093"/>
                  <a:pt x="122187" y="258630"/>
                  <a:pt x="98375" y="241168"/>
                </a:cubicBezTo>
                <a:cubicBezTo>
                  <a:pt x="74563" y="223706"/>
                  <a:pt x="14237" y="230055"/>
                  <a:pt x="3125" y="193543"/>
                </a:cubicBezTo>
                <a:cubicBezTo>
                  <a:pt x="-7987" y="157031"/>
                  <a:pt x="12650" y="55431"/>
                  <a:pt x="31700" y="22093"/>
                </a:cubicBezTo>
                <a:cubicBezTo>
                  <a:pt x="50750" y="-11245"/>
                  <a:pt x="85675" y="3043"/>
                  <a:pt x="126950" y="3043"/>
                </a:cubicBezTo>
                <a:close/>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Freeform 51"/>
          <p:cNvSpPr/>
          <p:nvPr/>
        </p:nvSpPr>
        <p:spPr>
          <a:xfrm>
            <a:off x="4164195" y="3048000"/>
            <a:ext cx="309950" cy="1047750"/>
          </a:xfrm>
          <a:custGeom>
            <a:avLst/>
            <a:gdLst>
              <a:gd name="connsiteX0" fmla="*/ 0 w 296363"/>
              <a:gd name="connsiteY0" fmla="*/ 0 h 1066800"/>
              <a:gd name="connsiteX1" fmla="*/ 133350 w 296363"/>
              <a:gd name="connsiteY1" fmla="*/ 171450 h 1066800"/>
              <a:gd name="connsiteX2" fmla="*/ 276225 w 296363"/>
              <a:gd name="connsiteY2" fmla="*/ 638175 h 1066800"/>
              <a:gd name="connsiteX3" fmla="*/ 295275 w 296363"/>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296363" h="1066800">
                <a:moveTo>
                  <a:pt x="0" y="0"/>
                </a:moveTo>
                <a:cubicBezTo>
                  <a:pt x="43656" y="32543"/>
                  <a:pt x="87312" y="65087"/>
                  <a:pt x="133350" y="171450"/>
                </a:cubicBezTo>
                <a:cubicBezTo>
                  <a:pt x="179388" y="277813"/>
                  <a:pt x="249238" y="488950"/>
                  <a:pt x="276225" y="638175"/>
                </a:cubicBezTo>
                <a:cubicBezTo>
                  <a:pt x="303213" y="787400"/>
                  <a:pt x="295275" y="1066800"/>
                  <a:pt x="295275" y="1066800"/>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Freeform 52"/>
          <p:cNvSpPr/>
          <p:nvPr/>
        </p:nvSpPr>
        <p:spPr>
          <a:xfrm>
            <a:off x="4352925" y="4082902"/>
            <a:ext cx="673812" cy="698648"/>
          </a:xfrm>
          <a:custGeom>
            <a:avLst/>
            <a:gdLst>
              <a:gd name="connsiteX0" fmla="*/ 0 w 667460"/>
              <a:gd name="connsiteY0" fmla="*/ 12848 h 736748"/>
              <a:gd name="connsiteX1" fmla="*/ 142875 w 667460"/>
              <a:gd name="connsiteY1" fmla="*/ 31898 h 736748"/>
              <a:gd name="connsiteX2" fmla="*/ 409575 w 667460"/>
              <a:gd name="connsiteY2" fmla="*/ 289073 h 736748"/>
              <a:gd name="connsiteX3" fmla="*/ 638175 w 667460"/>
              <a:gd name="connsiteY3" fmla="*/ 593873 h 736748"/>
              <a:gd name="connsiteX4" fmla="*/ 657225 w 667460"/>
              <a:gd name="connsiteY4" fmla="*/ 736748 h 73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460" h="736748">
                <a:moveTo>
                  <a:pt x="0" y="12848"/>
                </a:moveTo>
                <a:cubicBezTo>
                  <a:pt x="37306" y="-646"/>
                  <a:pt x="74613" y="-14139"/>
                  <a:pt x="142875" y="31898"/>
                </a:cubicBezTo>
                <a:cubicBezTo>
                  <a:pt x="211137" y="77935"/>
                  <a:pt x="327025" y="195410"/>
                  <a:pt x="409575" y="289073"/>
                </a:cubicBezTo>
                <a:cubicBezTo>
                  <a:pt x="492125" y="382736"/>
                  <a:pt x="596900" y="519261"/>
                  <a:pt x="638175" y="593873"/>
                </a:cubicBezTo>
                <a:cubicBezTo>
                  <a:pt x="679450" y="668485"/>
                  <a:pt x="668337" y="702616"/>
                  <a:pt x="657225" y="736748"/>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Freeform 53"/>
          <p:cNvSpPr/>
          <p:nvPr/>
        </p:nvSpPr>
        <p:spPr>
          <a:xfrm>
            <a:off x="4366859" y="3369951"/>
            <a:ext cx="459885" cy="982975"/>
          </a:xfrm>
          <a:custGeom>
            <a:avLst/>
            <a:gdLst>
              <a:gd name="connsiteX0" fmla="*/ 0 w 416667"/>
              <a:gd name="connsiteY0" fmla="*/ 0 h 962025"/>
              <a:gd name="connsiteX1" fmla="*/ 209550 w 416667"/>
              <a:gd name="connsiteY1" fmla="*/ 238125 h 962025"/>
              <a:gd name="connsiteX2" fmla="*/ 409575 w 416667"/>
              <a:gd name="connsiteY2" fmla="*/ 609600 h 962025"/>
              <a:gd name="connsiteX3" fmla="*/ 352425 w 416667"/>
              <a:gd name="connsiteY3" fmla="*/ 962025 h 962025"/>
            </a:gdLst>
            <a:ahLst/>
            <a:cxnLst>
              <a:cxn ang="0">
                <a:pos x="connsiteX0" y="connsiteY0"/>
              </a:cxn>
              <a:cxn ang="0">
                <a:pos x="connsiteX1" y="connsiteY1"/>
              </a:cxn>
              <a:cxn ang="0">
                <a:pos x="connsiteX2" y="connsiteY2"/>
              </a:cxn>
              <a:cxn ang="0">
                <a:pos x="connsiteX3" y="connsiteY3"/>
              </a:cxn>
            </a:cxnLst>
            <a:rect l="l" t="t" r="r" b="b"/>
            <a:pathLst>
              <a:path w="416667" h="962025">
                <a:moveTo>
                  <a:pt x="0" y="0"/>
                </a:moveTo>
                <a:cubicBezTo>
                  <a:pt x="70643" y="68262"/>
                  <a:pt x="141287" y="136525"/>
                  <a:pt x="209550" y="238125"/>
                </a:cubicBezTo>
                <a:cubicBezTo>
                  <a:pt x="277813" y="339725"/>
                  <a:pt x="385763" y="488950"/>
                  <a:pt x="409575" y="609600"/>
                </a:cubicBezTo>
                <a:cubicBezTo>
                  <a:pt x="433387" y="730250"/>
                  <a:pt x="392906" y="846137"/>
                  <a:pt x="352425" y="96202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Freeform 54"/>
          <p:cNvSpPr/>
          <p:nvPr/>
        </p:nvSpPr>
        <p:spPr>
          <a:xfrm>
            <a:off x="7737245" y="3048001"/>
            <a:ext cx="333865" cy="1119737"/>
          </a:xfrm>
          <a:custGeom>
            <a:avLst/>
            <a:gdLst>
              <a:gd name="connsiteX0" fmla="*/ 304800 w 304800"/>
              <a:gd name="connsiteY0" fmla="*/ 0 h 1047750"/>
              <a:gd name="connsiteX1" fmla="*/ 142875 w 304800"/>
              <a:gd name="connsiteY1" fmla="*/ 257175 h 1047750"/>
              <a:gd name="connsiteX2" fmla="*/ 47625 w 304800"/>
              <a:gd name="connsiteY2" fmla="*/ 609600 h 1047750"/>
              <a:gd name="connsiteX3" fmla="*/ 0 w 304800"/>
              <a:gd name="connsiteY3" fmla="*/ 1047750 h 1047750"/>
            </a:gdLst>
            <a:ahLst/>
            <a:cxnLst>
              <a:cxn ang="0">
                <a:pos x="connsiteX0" y="connsiteY0"/>
              </a:cxn>
              <a:cxn ang="0">
                <a:pos x="connsiteX1" y="connsiteY1"/>
              </a:cxn>
              <a:cxn ang="0">
                <a:pos x="connsiteX2" y="connsiteY2"/>
              </a:cxn>
              <a:cxn ang="0">
                <a:pos x="connsiteX3" y="connsiteY3"/>
              </a:cxn>
            </a:cxnLst>
            <a:rect l="l" t="t" r="r" b="b"/>
            <a:pathLst>
              <a:path w="304800" h="1047750">
                <a:moveTo>
                  <a:pt x="304800" y="0"/>
                </a:moveTo>
                <a:cubicBezTo>
                  <a:pt x="245268" y="77787"/>
                  <a:pt x="185737" y="155575"/>
                  <a:pt x="142875" y="257175"/>
                </a:cubicBezTo>
                <a:cubicBezTo>
                  <a:pt x="100012" y="358775"/>
                  <a:pt x="71437" y="477838"/>
                  <a:pt x="47625" y="609600"/>
                </a:cubicBezTo>
                <a:cubicBezTo>
                  <a:pt x="23813" y="741362"/>
                  <a:pt x="50800" y="998538"/>
                  <a:pt x="0" y="1047750"/>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Freeform 55"/>
          <p:cNvSpPr/>
          <p:nvPr/>
        </p:nvSpPr>
        <p:spPr>
          <a:xfrm>
            <a:off x="7200901" y="4124326"/>
            <a:ext cx="619125" cy="657225"/>
          </a:xfrm>
          <a:custGeom>
            <a:avLst/>
            <a:gdLst>
              <a:gd name="connsiteX0" fmla="*/ 0 w 619125"/>
              <a:gd name="connsiteY0" fmla="*/ 657225 h 657225"/>
              <a:gd name="connsiteX1" fmla="*/ 57150 w 619125"/>
              <a:gd name="connsiteY1" fmla="*/ 390525 h 657225"/>
              <a:gd name="connsiteX2" fmla="*/ 314325 w 619125"/>
              <a:gd name="connsiteY2" fmla="*/ 161925 h 657225"/>
              <a:gd name="connsiteX3" fmla="*/ 619125 w 619125"/>
              <a:gd name="connsiteY3" fmla="*/ 0 h 657225"/>
            </a:gdLst>
            <a:ahLst/>
            <a:cxnLst>
              <a:cxn ang="0">
                <a:pos x="connsiteX0" y="connsiteY0"/>
              </a:cxn>
              <a:cxn ang="0">
                <a:pos x="connsiteX1" y="connsiteY1"/>
              </a:cxn>
              <a:cxn ang="0">
                <a:pos x="connsiteX2" y="connsiteY2"/>
              </a:cxn>
              <a:cxn ang="0">
                <a:pos x="connsiteX3" y="connsiteY3"/>
              </a:cxn>
            </a:cxnLst>
            <a:rect l="l" t="t" r="r" b="b"/>
            <a:pathLst>
              <a:path w="619125" h="657225">
                <a:moveTo>
                  <a:pt x="0" y="657225"/>
                </a:moveTo>
                <a:cubicBezTo>
                  <a:pt x="2381" y="565150"/>
                  <a:pt x="4763" y="473075"/>
                  <a:pt x="57150" y="390525"/>
                </a:cubicBezTo>
                <a:cubicBezTo>
                  <a:pt x="109537" y="307975"/>
                  <a:pt x="220663" y="227012"/>
                  <a:pt x="314325" y="161925"/>
                </a:cubicBezTo>
                <a:cubicBezTo>
                  <a:pt x="407987" y="96838"/>
                  <a:pt x="513556" y="48419"/>
                  <a:pt x="619125" y="0"/>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Freeform 56"/>
          <p:cNvSpPr/>
          <p:nvPr/>
        </p:nvSpPr>
        <p:spPr>
          <a:xfrm>
            <a:off x="7404247" y="3390901"/>
            <a:ext cx="453879" cy="951507"/>
          </a:xfrm>
          <a:custGeom>
            <a:avLst/>
            <a:gdLst>
              <a:gd name="connsiteX0" fmla="*/ 8248 w 455923"/>
              <a:gd name="connsiteY0" fmla="*/ 904875 h 904875"/>
              <a:gd name="connsiteX1" fmla="*/ 8248 w 455923"/>
              <a:gd name="connsiteY1" fmla="*/ 590550 h 904875"/>
              <a:gd name="connsiteX2" fmla="*/ 93973 w 455923"/>
              <a:gd name="connsiteY2" fmla="*/ 342900 h 904875"/>
              <a:gd name="connsiteX3" fmla="*/ 455923 w 455923"/>
              <a:gd name="connsiteY3" fmla="*/ 0 h 904875"/>
            </a:gdLst>
            <a:ahLst/>
            <a:cxnLst>
              <a:cxn ang="0">
                <a:pos x="connsiteX0" y="connsiteY0"/>
              </a:cxn>
              <a:cxn ang="0">
                <a:pos x="connsiteX1" y="connsiteY1"/>
              </a:cxn>
              <a:cxn ang="0">
                <a:pos x="connsiteX2" y="connsiteY2"/>
              </a:cxn>
              <a:cxn ang="0">
                <a:pos x="connsiteX3" y="connsiteY3"/>
              </a:cxn>
            </a:cxnLst>
            <a:rect l="l" t="t" r="r" b="b"/>
            <a:pathLst>
              <a:path w="455923" h="904875">
                <a:moveTo>
                  <a:pt x="8248" y="904875"/>
                </a:moveTo>
                <a:cubicBezTo>
                  <a:pt x="1104" y="794543"/>
                  <a:pt x="-6039" y="684212"/>
                  <a:pt x="8248" y="590550"/>
                </a:cubicBezTo>
                <a:cubicBezTo>
                  <a:pt x="22535" y="496888"/>
                  <a:pt x="19361" y="441325"/>
                  <a:pt x="93973" y="342900"/>
                </a:cubicBezTo>
                <a:cubicBezTo>
                  <a:pt x="168585" y="244475"/>
                  <a:pt x="312254" y="122237"/>
                  <a:pt x="455923"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Freeform 58"/>
          <p:cNvSpPr/>
          <p:nvPr/>
        </p:nvSpPr>
        <p:spPr>
          <a:xfrm>
            <a:off x="4255410" y="2301517"/>
            <a:ext cx="752950" cy="863469"/>
          </a:xfrm>
          <a:custGeom>
            <a:avLst/>
            <a:gdLst>
              <a:gd name="connsiteX0" fmla="*/ 19525 w 752950"/>
              <a:gd name="connsiteY0" fmla="*/ 364509 h 864158"/>
              <a:gd name="connsiteX1" fmla="*/ 57625 w 752950"/>
              <a:gd name="connsiteY1" fmla="*/ 669309 h 864158"/>
              <a:gd name="connsiteX2" fmla="*/ 133825 w 752950"/>
              <a:gd name="connsiteY2" fmla="*/ 831234 h 864158"/>
              <a:gd name="connsiteX3" fmla="*/ 152875 w 752950"/>
              <a:gd name="connsiteY3" fmla="*/ 840759 h 864158"/>
              <a:gd name="connsiteX4" fmla="*/ 86200 w 752950"/>
              <a:gd name="connsiteY4" fmla="*/ 574059 h 864158"/>
              <a:gd name="connsiteX5" fmla="*/ 333850 w 752950"/>
              <a:gd name="connsiteY5" fmla="*/ 259734 h 864158"/>
              <a:gd name="connsiteX6" fmla="*/ 619600 w 752950"/>
              <a:gd name="connsiteY6" fmla="*/ 154959 h 864158"/>
              <a:gd name="connsiteX7" fmla="*/ 752950 w 752950"/>
              <a:gd name="connsiteY7" fmla="*/ 126384 h 864158"/>
              <a:gd name="connsiteX8" fmla="*/ 619600 w 752950"/>
              <a:gd name="connsiteY8" fmla="*/ 40659 h 864158"/>
              <a:gd name="connsiteX9" fmla="*/ 381475 w 752950"/>
              <a:gd name="connsiteY9" fmla="*/ 21609 h 864158"/>
              <a:gd name="connsiteX10" fmla="*/ 19525 w 752950"/>
              <a:gd name="connsiteY10" fmla="*/ 364509 h 864158"/>
              <a:gd name="connsiteX0" fmla="*/ 19525 w 752950"/>
              <a:gd name="connsiteY0" fmla="*/ 364509 h 863469"/>
              <a:gd name="connsiteX1" fmla="*/ 57625 w 752950"/>
              <a:gd name="connsiteY1" fmla="*/ 669309 h 863469"/>
              <a:gd name="connsiteX2" fmla="*/ 133825 w 752950"/>
              <a:gd name="connsiteY2" fmla="*/ 831234 h 863469"/>
              <a:gd name="connsiteX3" fmla="*/ 152875 w 752950"/>
              <a:gd name="connsiteY3" fmla="*/ 840759 h 863469"/>
              <a:gd name="connsiteX4" fmla="*/ 138588 w 752950"/>
              <a:gd name="connsiteY4" fmla="*/ 583584 h 863469"/>
              <a:gd name="connsiteX5" fmla="*/ 333850 w 752950"/>
              <a:gd name="connsiteY5" fmla="*/ 259734 h 863469"/>
              <a:gd name="connsiteX6" fmla="*/ 619600 w 752950"/>
              <a:gd name="connsiteY6" fmla="*/ 154959 h 863469"/>
              <a:gd name="connsiteX7" fmla="*/ 752950 w 752950"/>
              <a:gd name="connsiteY7" fmla="*/ 126384 h 863469"/>
              <a:gd name="connsiteX8" fmla="*/ 619600 w 752950"/>
              <a:gd name="connsiteY8" fmla="*/ 40659 h 863469"/>
              <a:gd name="connsiteX9" fmla="*/ 381475 w 752950"/>
              <a:gd name="connsiteY9" fmla="*/ 21609 h 863469"/>
              <a:gd name="connsiteX10" fmla="*/ 19525 w 752950"/>
              <a:gd name="connsiteY10" fmla="*/ 364509 h 863469"/>
              <a:gd name="connsiteX0" fmla="*/ 19525 w 752950"/>
              <a:gd name="connsiteY0" fmla="*/ 364509 h 863469"/>
              <a:gd name="connsiteX1" fmla="*/ 57625 w 752950"/>
              <a:gd name="connsiteY1" fmla="*/ 669309 h 863469"/>
              <a:gd name="connsiteX2" fmla="*/ 133825 w 752950"/>
              <a:gd name="connsiteY2" fmla="*/ 831234 h 863469"/>
              <a:gd name="connsiteX3" fmla="*/ 152875 w 752950"/>
              <a:gd name="connsiteY3" fmla="*/ 840759 h 863469"/>
              <a:gd name="connsiteX4" fmla="*/ 138588 w 752950"/>
              <a:gd name="connsiteY4" fmla="*/ 583584 h 863469"/>
              <a:gd name="connsiteX5" fmla="*/ 333850 w 752950"/>
              <a:gd name="connsiteY5" fmla="*/ 259734 h 863469"/>
              <a:gd name="connsiteX6" fmla="*/ 619600 w 752950"/>
              <a:gd name="connsiteY6" fmla="*/ 154959 h 863469"/>
              <a:gd name="connsiteX7" fmla="*/ 752950 w 752950"/>
              <a:gd name="connsiteY7" fmla="*/ 126384 h 863469"/>
              <a:gd name="connsiteX8" fmla="*/ 619600 w 752950"/>
              <a:gd name="connsiteY8" fmla="*/ 40659 h 863469"/>
              <a:gd name="connsiteX9" fmla="*/ 381475 w 752950"/>
              <a:gd name="connsiteY9" fmla="*/ 21609 h 863469"/>
              <a:gd name="connsiteX10" fmla="*/ 19525 w 752950"/>
              <a:gd name="connsiteY10" fmla="*/ 364509 h 86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950" h="863469">
                <a:moveTo>
                  <a:pt x="19525" y="364509"/>
                </a:moveTo>
                <a:cubicBezTo>
                  <a:pt x="-34450" y="472459"/>
                  <a:pt x="38575" y="591522"/>
                  <a:pt x="57625" y="669309"/>
                </a:cubicBezTo>
                <a:cubicBezTo>
                  <a:pt x="76675" y="747096"/>
                  <a:pt x="117950" y="802659"/>
                  <a:pt x="133825" y="831234"/>
                </a:cubicBezTo>
                <a:cubicBezTo>
                  <a:pt x="149700" y="859809"/>
                  <a:pt x="152081" y="882034"/>
                  <a:pt x="152875" y="840759"/>
                </a:cubicBezTo>
                <a:cubicBezTo>
                  <a:pt x="153669" y="799484"/>
                  <a:pt x="127475" y="680422"/>
                  <a:pt x="138588" y="583584"/>
                </a:cubicBezTo>
                <a:cubicBezTo>
                  <a:pt x="149701" y="486746"/>
                  <a:pt x="253681" y="331171"/>
                  <a:pt x="333850" y="259734"/>
                </a:cubicBezTo>
                <a:cubicBezTo>
                  <a:pt x="414019" y="188297"/>
                  <a:pt x="549750" y="177184"/>
                  <a:pt x="619600" y="154959"/>
                </a:cubicBezTo>
                <a:cubicBezTo>
                  <a:pt x="689450" y="132734"/>
                  <a:pt x="752950" y="145434"/>
                  <a:pt x="752950" y="126384"/>
                </a:cubicBezTo>
                <a:cubicBezTo>
                  <a:pt x="752950" y="107334"/>
                  <a:pt x="681512" y="58121"/>
                  <a:pt x="619600" y="40659"/>
                </a:cubicBezTo>
                <a:cubicBezTo>
                  <a:pt x="557688" y="23197"/>
                  <a:pt x="484662" y="-29191"/>
                  <a:pt x="381475" y="21609"/>
                </a:cubicBezTo>
                <a:cubicBezTo>
                  <a:pt x="278288" y="72409"/>
                  <a:pt x="73500" y="256559"/>
                  <a:pt x="19525" y="364509"/>
                </a:cubicBezTo>
                <a:close/>
              </a:path>
            </a:pathLst>
          </a:cu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Freeform 59"/>
          <p:cNvSpPr/>
          <p:nvPr/>
        </p:nvSpPr>
        <p:spPr>
          <a:xfrm>
            <a:off x="7110643" y="2434312"/>
            <a:ext cx="721341" cy="833034"/>
          </a:xfrm>
          <a:custGeom>
            <a:avLst/>
            <a:gdLst>
              <a:gd name="connsiteX0" fmla="*/ 109308 w 721341"/>
              <a:gd name="connsiteY0" fmla="*/ 61238 h 833034"/>
              <a:gd name="connsiteX1" fmla="*/ 309333 w 721341"/>
              <a:gd name="connsiteY1" fmla="*/ 4088 h 833034"/>
              <a:gd name="connsiteX2" fmla="*/ 537933 w 721341"/>
              <a:gd name="connsiteY2" fmla="*/ 175538 h 833034"/>
              <a:gd name="connsiteX3" fmla="*/ 718908 w 721341"/>
              <a:gd name="connsiteY3" fmla="*/ 489863 h 833034"/>
              <a:gd name="connsiteX4" fmla="*/ 623658 w 721341"/>
              <a:gd name="connsiteY4" fmla="*/ 689888 h 833034"/>
              <a:gd name="connsiteX5" fmla="*/ 366483 w 721341"/>
              <a:gd name="connsiteY5" fmla="*/ 832763 h 833034"/>
              <a:gd name="connsiteX6" fmla="*/ 128358 w 721341"/>
              <a:gd name="connsiteY6" fmla="*/ 718463 h 833034"/>
              <a:gd name="connsiteX7" fmla="*/ 33108 w 721341"/>
              <a:gd name="connsiteY7" fmla="*/ 470813 h 833034"/>
              <a:gd name="connsiteX8" fmla="*/ 4533 w 721341"/>
              <a:gd name="connsiteY8" fmla="*/ 146963 h 833034"/>
              <a:gd name="connsiteX9" fmla="*/ 109308 w 721341"/>
              <a:gd name="connsiteY9" fmla="*/ 61238 h 833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341" h="833034">
                <a:moveTo>
                  <a:pt x="109308" y="61238"/>
                </a:moveTo>
                <a:cubicBezTo>
                  <a:pt x="160108" y="37426"/>
                  <a:pt x="237896" y="-14962"/>
                  <a:pt x="309333" y="4088"/>
                </a:cubicBezTo>
                <a:cubicBezTo>
                  <a:pt x="380771" y="23138"/>
                  <a:pt x="469671" y="94576"/>
                  <a:pt x="537933" y="175538"/>
                </a:cubicBezTo>
                <a:cubicBezTo>
                  <a:pt x="606196" y="256501"/>
                  <a:pt x="704620" y="404138"/>
                  <a:pt x="718908" y="489863"/>
                </a:cubicBezTo>
                <a:cubicBezTo>
                  <a:pt x="733196" y="575588"/>
                  <a:pt x="682395" y="632738"/>
                  <a:pt x="623658" y="689888"/>
                </a:cubicBezTo>
                <a:cubicBezTo>
                  <a:pt x="564921" y="747038"/>
                  <a:pt x="449033" y="828001"/>
                  <a:pt x="366483" y="832763"/>
                </a:cubicBezTo>
                <a:cubicBezTo>
                  <a:pt x="283933" y="837525"/>
                  <a:pt x="183921" y="778788"/>
                  <a:pt x="128358" y="718463"/>
                </a:cubicBezTo>
                <a:cubicBezTo>
                  <a:pt x="72795" y="658138"/>
                  <a:pt x="53745" y="566063"/>
                  <a:pt x="33108" y="470813"/>
                </a:cubicBezTo>
                <a:cubicBezTo>
                  <a:pt x="12470" y="375563"/>
                  <a:pt x="-9754" y="216813"/>
                  <a:pt x="4533" y="146963"/>
                </a:cubicBezTo>
                <a:cubicBezTo>
                  <a:pt x="18820" y="77113"/>
                  <a:pt x="58508" y="85050"/>
                  <a:pt x="109308" y="61238"/>
                </a:cubicBezTo>
                <a:close/>
              </a:path>
            </a:pathLst>
          </a:custGeom>
          <a:solidFill>
            <a:schemeClr val="bg1"/>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Freeform 60"/>
          <p:cNvSpPr/>
          <p:nvPr/>
        </p:nvSpPr>
        <p:spPr>
          <a:xfrm>
            <a:off x="7200900" y="2319677"/>
            <a:ext cx="686116" cy="680698"/>
          </a:xfrm>
          <a:custGeom>
            <a:avLst/>
            <a:gdLst>
              <a:gd name="connsiteX0" fmla="*/ 0 w 686116"/>
              <a:gd name="connsiteY0" fmla="*/ 147298 h 680698"/>
              <a:gd name="connsiteX1" fmla="*/ 95250 w 686116"/>
              <a:gd name="connsiteY1" fmla="*/ 42523 h 680698"/>
              <a:gd name="connsiteX2" fmla="*/ 295275 w 686116"/>
              <a:gd name="connsiteY2" fmla="*/ 4423 h 680698"/>
              <a:gd name="connsiteX3" fmla="*/ 466725 w 686116"/>
              <a:gd name="connsiteY3" fmla="*/ 137773 h 680698"/>
              <a:gd name="connsiteX4" fmla="*/ 647700 w 686116"/>
              <a:gd name="connsiteY4" fmla="*/ 290173 h 680698"/>
              <a:gd name="connsiteX5" fmla="*/ 685800 w 686116"/>
              <a:gd name="connsiteY5" fmla="*/ 471148 h 680698"/>
              <a:gd name="connsiteX6" fmla="*/ 638175 w 686116"/>
              <a:gd name="connsiteY6" fmla="*/ 680698 h 680698"/>
              <a:gd name="connsiteX7" fmla="*/ 581025 w 686116"/>
              <a:gd name="connsiteY7" fmla="*/ 471148 h 680698"/>
              <a:gd name="connsiteX8" fmla="*/ 447675 w 686116"/>
              <a:gd name="connsiteY8" fmla="*/ 347323 h 680698"/>
              <a:gd name="connsiteX9" fmla="*/ 304800 w 686116"/>
              <a:gd name="connsiteY9" fmla="*/ 166348 h 680698"/>
              <a:gd name="connsiteX10" fmla="*/ 47625 w 686116"/>
              <a:gd name="connsiteY10" fmla="*/ 166348 h 680698"/>
              <a:gd name="connsiteX11" fmla="*/ 0 w 686116"/>
              <a:gd name="connsiteY11" fmla="*/ 147298 h 68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6116" h="680698">
                <a:moveTo>
                  <a:pt x="0" y="147298"/>
                </a:moveTo>
                <a:cubicBezTo>
                  <a:pt x="23019" y="106816"/>
                  <a:pt x="46038" y="66335"/>
                  <a:pt x="95250" y="42523"/>
                </a:cubicBezTo>
                <a:cubicBezTo>
                  <a:pt x="144463" y="18710"/>
                  <a:pt x="233363" y="-11452"/>
                  <a:pt x="295275" y="4423"/>
                </a:cubicBezTo>
                <a:cubicBezTo>
                  <a:pt x="357188" y="20298"/>
                  <a:pt x="407988" y="90148"/>
                  <a:pt x="466725" y="137773"/>
                </a:cubicBezTo>
                <a:cubicBezTo>
                  <a:pt x="525463" y="185398"/>
                  <a:pt x="611188" y="234611"/>
                  <a:pt x="647700" y="290173"/>
                </a:cubicBezTo>
                <a:cubicBezTo>
                  <a:pt x="684213" y="345736"/>
                  <a:pt x="687387" y="406061"/>
                  <a:pt x="685800" y="471148"/>
                </a:cubicBezTo>
                <a:cubicBezTo>
                  <a:pt x="684213" y="536235"/>
                  <a:pt x="655637" y="680698"/>
                  <a:pt x="638175" y="680698"/>
                </a:cubicBezTo>
                <a:cubicBezTo>
                  <a:pt x="620713" y="680698"/>
                  <a:pt x="612775" y="526710"/>
                  <a:pt x="581025" y="471148"/>
                </a:cubicBezTo>
                <a:cubicBezTo>
                  <a:pt x="549275" y="415586"/>
                  <a:pt x="493713" y="398123"/>
                  <a:pt x="447675" y="347323"/>
                </a:cubicBezTo>
                <a:cubicBezTo>
                  <a:pt x="401638" y="296523"/>
                  <a:pt x="371475" y="196510"/>
                  <a:pt x="304800" y="166348"/>
                </a:cubicBezTo>
                <a:cubicBezTo>
                  <a:pt x="238125" y="136186"/>
                  <a:pt x="47625" y="166348"/>
                  <a:pt x="47625" y="166348"/>
                </a:cubicBezTo>
                <a:lnTo>
                  <a:pt x="0" y="147298"/>
                </a:lnTo>
                <a:close/>
              </a:path>
            </a:pathLst>
          </a:cu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Freeform 61"/>
          <p:cNvSpPr/>
          <p:nvPr/>
        </p:nvSpPr>
        <p:spPr>
          <a:xfrm>
            <a:off x="5141111" y="4095750"/>
            <a:ext cx="297665" cy="419100"/>
          </a:xfrm>
          <a:custGeom>
            <a:avLst/>
            <a:gdLst>
              <a:gd name="connsiteX0" fmla="*/ 11915 w 297665"/>
              <a:gd name="connsiteY0" fmla="*/ 0 h 419100"/>
              <a:gd name="connsiteX1" fmla="*/ 11915 w 297665"/>
              <a:gd name="connsiteY1" fmla="*/ 171450 h 419100"/>
              <a:gd name="connsiteX2" fmla="*/ 135740 w 297665"/>
              <a:gd name="connsiteY2" fmla="*/ 323850 h 419100"/>
              <a:gd name="connsiteX3" fmla="*/ 297665 w 297665"/>
              <a:gd name="connsiteY3" fmla="*/ 419100 h 419100"/>
            </a:gdLst>
            <a:ahLst/>
            <a:cxnLst>
              <a:cxn ang="0">
                <a:pos x="connsiteX0" y="connsiteY0"/>
              </a:cxn>
              <a:cxn ang="0">
                <a:pos x="connsiteX1" y="connsiteY1"/>
              </a:cxn>
              <a:cxn ang="0">
                <a:pos x="connsiteX2" y="connsiteY2"/>
              </a:cxn>
              <a:cxn ang="0">
                <a:pos x="connsiteX3" y="connsiteY3"/>
              </a:cxn>
            </a:cxnLst>
            <a:rect l="l" t="t" r="r" b="b"/>
            <a:pathLst>
              <a:path w="297665" h="419100">
                <a:moveTo>
                  <a:pt x="11915" y="0"/>
                </a:moveTo>
                <a:cubicBezTo>
                  <a:pt x="1596" y="58737"/>
                  <a:pt x="-8723" y="117475"/>
                  <a:pt x="11915" y="171450"/>
                </a:cubicBezTo>
                <a:cubicBezTo>
                  <a:pt x="32553" y="225425"/>
                  <a:pt x="88115" y="282575"/>
                  <a:pt x="135740" y="323850"/>
                </a:cubicBezTo>
                <a:cubicBezTo>
                  <a:pt x="183365" y="365125"/>
                  <a:pt x="240515" y="392112"/>
                  <a:pt x="297665" y="4191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Freeform 62"/>
          <p:cNvSpPr/>
          <p:nvPr/>
        </p:nvSpPr>
        <p:spPr>
          <a:xfrm>
            <a:off x="6781800" y="4133851"/>
            <a:ext cx="302130" cy="404687"/>
          </a:xfrm>
          <a:custGeom>
            <a:avLst/>
            <a:gdLst>
              <a:gd name="connsiteX0" fmla="*/ 276225 w 302130"/>
              <a:gd name="connsiteY0" fmla="*/ 0 h 404687"/>
              <a:gd name="connsiteX1" fmla="*/ 285750 w 302130"/>
              <a:gd name="connsiteY1" fmla="*/ 152400 h 404687"/>
              <a:gd name="connsiteX2" fmla="*/ 85725 w 302130"/>
              <a:gd name="connsiteY2" fmla="*/ 371475 h 404687"/>
              <a:gd name="connsiteX3" fmla="*/ 0 w 302130"/>
              <a:gd name="connsiteY3" fmla="*/ 400050 h 404687"/>
            </a:gdLst>
            <a:ahLst/>
            <a:cxnLst>
              <a:cxn ang="0">
                <a:pos x="connsiteX0" y="connsiteY0"/>
              </a:cxn>
              <a:cxn ang="0">
                <a:pos x="connsiteX1" y="connsiteY1"/>
              </a:cxn>
              <a:cxn ang="0">
                <a:pos x="connsiteX2" y="connsiteY2"/>
              </a:cxn>
              <a:cxn ang="0">
                <a:pos x="connsiteX3" y="connsiteY3"/>
              </a:cxn>
            </a:cxnLst>
            <a:rect l="l" t="t" r="r" b="b"/>
            <a:pathLst>
              <a:path w="302130" h="404687">
                <a:moveTo>
                  <a:pt x="276225" y="0"/>
                </a:moveTo>
                <a:cubicBezTo>
                  <a:pt x="296862" y="45243"/>
                  <a:pt x="317500" y="90487"/>
                  <a:pt x="285750" y="152400"/>
                </a:cubicBezTo>
                <a:cubicBezTo>
                  <a:pt x="254000" y="214313"/>
                  <a:pt x="133350" y="330200"/>
                  <a:pt x="85725" y="371475"/>
                </a:cubicBezTo>
                <a:cubicBezTo>
                  <a:pt x="38100" y="412750"/>
                  <a:pt x="19050" y="406400"/>
                  <a:pt x="0" y="4000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Freeform 63"/>
          <p:cNvSpPr/>
          <p:nvPr/>
        </p:nvSpPr>
        <p:spPr>
          <a:xfrm>
            <a:off x="3829050" y="2752726"/>
            <a:ext cx="1428750" cy="1438275"/>
          </a:xfrm>
          <a:custGeom>
            <a:avLst/>
            <a:gdLst>
              <a:gd name="connsiteX0" fmla="*/ 1428750 w 1428750"/>
              <a:gd name="connsiteY0" fmla="*/ 1438275 h 1438275"/>
              <a:gd name="connsiteX1" fmla="*/ 1323975 w 1428750"/>
              <a:gd name="connsiteY1" fmla="*/ 1314450 h 1438275"/>
              <a:gd name="connsiteX2" fmla="*/ 1209675 w 1428750"/>
              <a:gd name="connsiteY2" fmla="*/ 1057275 h 1438275"/>
              <a:gd name="connsiteX3" fmla="*/ 923925 w 1428750"/>
              <a:gd name="connsiteY3" fmla="*/ 704850 h 1438275"/>
              <a:gd name="connsiteX4" fmla="*/ 762000 w 1428750"/>
              <a:gd name="connsiteY4" fmla="*/ 466725 h 1438275"/>
              <a:gd name="connsiteX5" fmla="*/ 542925 w 1428750"/>
              <a:gd name="connsiteY5" fmla="*/ 266700 h 1438275"/>
              <a:gd name="connsiteX6" fmla="*/ 266700 w 1428750"/>
              <a:gd name="connsiteY6" fmla="*/ 104775 h 1438275"/>
              <a:gd name="connsiteX7" fmla="*/ 0 w 1428750"/>
              <a:gd name="connsiteY7" fmla="*/ 0 h 1438275"/>
              <a:gd name="connsiteX0" fmla="*/ 1428750 w 1428750"/>
              <a:gd name="connsiteY0" fmla="*/ 1438275 h 1438275"/>
              <a:gd name="connsiteX1" fmla="*/ 1323975 w 1428750"/>
              <a:gd name="connsiteY1" fmla="*/ 1314450 h 1438275"/>
              <a:gd name="connsiteX2" fmla="*/ 1209675 w 1428750"/>
              <a:gd name="connsiteY2" fmla="*/ 1057275 h 1438275"/>
              <a:gd name="connsiteX3" fmla="*/ 923925 w 1428750"/>
              <a:gd name="connsiteY3" fmla="*/ 704850 h 1438275"/>
              <a:gd name="connsiteX4" fmla="*/ 762000 w 1428750"/>
              <a:gd name="connsiteY4" fmla="*/ 466725 h 1438275"/>
              <a:gd name="connsiteX5" fmla="*/ 533400 w 1428750"/>
              <a:gd name="connsiteY5" fmla="*/ 276225 h 1438275"/>
              <a:gd name="connsiteX6" fmla="*/ 266700 w 1428750"/>
              <a:gd name="connsiteY6" fmla="*/ 104775 h 1438275"/>
              <a:gd name="connsiteX7" fmla="*/ 0 w 1428750"/>
              <a:gd name="connsiteY7" fmla="*/ 0 h 1438275"/>
              <a:gd name="connsiteX0" fmla="*/ 1428750 w 1428750"/>
              <a:gd name="connsiteY0" fmla="*/ 1438275 h 1438275"/>
              <a:gd name="connsiteX1" fmla="*/ 1323975 w 1428750"/>
              <a:gd name="connsiteY1" fmla="*/ 1314450 h 1438275"/>
              <a:gd name="connsiteX2" fmla="*/ 1209675 w 1428750"/>
              <a:gd name="connsiteY2" fmla="*/ 1057275 h 1438275"/>
              <a:gd name="connsiteX3" fmla="*/ 923925 w 1428750"/>
              <a:gd name="connsiteY3" fmla="*/ 704850 h 1438275"/>
              <a:gd name="connsiteX4" fmla="*/ 762000 w 1428750"/>
              <a:gd name="connsiteY4" fmla="*/ 466725 h 1438275"/>
              <a:gd name="connsiteX5" fmla="*/ 266700 w 1428750"/>
              <a:gd name="connsiteY5" fmla="*/ 104775 h 1438275"/>
              <a:gd name="connsiteX6" fmla="*/ 0 w 1428750"/>
              <a:gd name="connsiteY6" fmla="*/ 0 h 1438275"/>
              <a:gd name="connsiteX0" fmla="*/ 1428750 w 1428750"/>
              <a:gd name="connsiteY0" fmla="*/ 1438275 h 1438275"/>
              <a:gd name="connsiteX1" fmla="*/ 1323975 w 1428750"/>
              <a:gd name="connsiteY1" fmla="*/ 1314450 h 1438275"/>
              <a:gd name="connsiteX2" fmla="*/ 1209675 w 1428750"/>
              <a:gd name="connsiteY2" fmla="*/ 1057275 h 1438275"/>
              <a:gd name="connsiteX3" fmla="*/ 923925 w 1428750"/>
              <a:gd name="connsiteY3" fmla="*/ 704850 h 1438275"/>
              <a:gd name="connsiteX4" fmla="*/ 266700 w 1428750"/>
              <a:gd name="connsiteY4" fmla="*/ 104775 h 1438275"/>
              <a:gd name="connsiteX5" fmla="*/ 0 w 1428750"/>
              <a:gd name="connsiteY5" fmla="*/ 0 h 1438275"/>
              <a:gd name="connsiteX0" fmla="*/ 1428750 w 1428750"/>
              <a:gd name="connsiteY0" fmla="*/ 1438275 h 1438275"/>
              <a:gd name="connsiteX1" fmla="*/ 1323975 w 1428750"/>
              <a:gd name="connsiteY1" fmla="*/ 1314450 h 1438275"/>
              <a:gd name="connsiteX2" fmla="*/ 1209675 w 1428750"/>
              <a:gd name="connsiteY2" fmla="*/ 1057275 h 1438275"/>
              <a:gd name="connsiteX3" fmla="*/ 923925 w 1428750"/>
              <a:gd name="connsiteY3" fmla="*/ 704850 h 1438275"/>
              <a:gd name="connsiteX4" fmla="*/ 552450 w 1428750"/>
              <a:gd name="connsiteY4" fmla="*/ 257175 h 1438275"/>
              <a:gd name="connsiteX5" fmla="*/ 0 w 1428750"/>
              <a:gd name="connsiteY5" fmla="*/ 0 h 1438275"/>
              <a:gd name="connsiteX0" fmla="*/ 1428750 w 1428750"/>
              <a:gd name="connsiteY0" fmla="*/ 1438275 h 1438275"/>
              <a:gd name="connsiteX1" fmla="*/ 1323975 w 1428750"/>
              <a:gd name="connsiteY1" fmla="*/ 1314450 h 1438275"/>
              <a:gd name="connsiteX2" fmla="*/ 1209675 w 1428750"/>
              <a:gd name="connsiteY2" fmla="*/ 1057275 h 1438275"/>
              <a:gd name="connsiteX3" fmla="*/ 971550 w 1428750"/>
              <a:gd name="connsiteY3" fmla="*/ 666750 h 1438275"/>
              <a:gd name="connsiteX4" fmla="*/ 552450 w 1428750"/>
              <a:gd name="connsiteY4" fmla="*/ 257175 h 1438275"/>
              <a:gd name="connsiteX5" fmla="*/ 0 w 1428750"/>
              <a:gd name="connsiteY5" fmla="*/ 0 h 1438275"/>
              <a:gd name="connsiteX0" fmla="*/ 1428750 w 1428750"/>
              <a:gd name="connsiteY0" fmla="*/ 1438275 h 1438275"/>
              <a:gd name="connsiteX1" fmla="*/ 1323975 w 1428750"/>
              <a:gd name="connsiteY1" fmla="*/ 1314450 h 1438275"/>
              <a:gd name="connsiteX2" fmla="*/ 1209675 w 1428750"/>
              <a:gd name="connsiteY2" fmla="*/ 1057275 h 1438275"/>
              <a:gd name="connsiteX3" fmla="*/ 971550 w 1428750"/>
              <a:gd name="connsiteY3" fmla="*/ 666750 h 1438275"/>
              <a:gd name="connsiteX4" fmla="*/ 523875 w 1428750"/>
              <a:gd name="connsiteY4" fmla="*/ 314325 h 1438275"/>
              <a:gd name="connsiteX5" fmla="*/ 0 w 1428750"/>
              <a:gd name="connsiteY5" fmla="*/ 0 h 1438275"/>
              <a:gd name="connsiteX0" fmla="*/ 1428750 w 1428750"/>
              <a:gd name="connsiteY0" fmla="*/ 1438275 h 1438275"/>
              <a:gd name="connsiteX1" fmla="*/ 1323975 w 1428750"/>
              <a:gd name="connsiteY1" fmla="*/ 1314450 h 1438275"/>
              <a:gd name="connsiteX2" fmla="*/ 1209675 w 1428750"/>
              <a:gd name="connsiteY2" fmla="*/ 1057275 h 1438275"/>
              <a:gd name="connsiteX3" fmla="*/ 990600 w 1428750"/>
              <a:gd name="connsiteY3" fmla="*/ 733425 h 1438275"/>
              <a:gd name="connsiteX4" fmla="*/ 523875 w 1428750"/>
              <a:gd name="connsiteY4" fmla="*/ 314325 h 1438275"/>
              <a:gd name="connsiteX5" fmla="*/ 0 w 1428750"/>
              <a:gd name="connsiteY5" fmla="*/ 0 h 143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0" h="1438275">
                <a:moveTo>
                  <a:pt x="1428750" y="1438275"/>
                </a:moveTo>
                <a:cubicBezTo>
                  <a:pt x="1394618" y="1408112"/>
                  <a:pt x="1360487" y="1377950"/>
                  <a:pt x="1323975" y="1314450"/>
                </a:cubicBezTo>
                <a:cubicBezTo>
                  <a:pt x="1287463" y="1250950"/>
                  <a:pt x="1265237" y="1154112"/>
                  <a:pt x="1209675" y="1057275"/>
                </a:cubicBezTo>
                <a:cubicBezTo>
                  <a:pt x="1154113" y="960438"/>
                  <a:pt x="1104900" y="857250"/>
                  <a:pt x="990600" y="733425"/>
                </a:cubicBezTo>
                <a:cubicBezTo>
                  <a:pt x="876300" y="609600"/>
                  <a:pt x="688975" y="436563"/>
                  <a:pt x="523875" y="314325"/>
                </a:cubicBezTo>
                <a:cubicBezTo>
                  <a:pt x="358775" y="192088"/>
                  <a:pt x="88106" y="30162"/>
                  <a:pt x="0" y="0"/>
                </a:cubicBezTo>
              </a:path>
            </a:pathLst>
          </a:custGeom>
          <a:noFill/>
          <a:ln w="44450">
            <a:solidFill>
              <a:schemeClr val="accent3"/>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Freeform 65"/>
          <p:cNvSpPr/>
          <p:nvPr/>
        </p:nvSpPr>
        <p:spPr>
          <a:xfrm>
            <a:off x="6991351" y="2781301"/>
            <a:ext cx="1343025" cy="1419225"/>
          </a:xfrm>
          <a:custGeom>
            <a:avLst/>
            <a:gdLst>
              <a:gd name="connsiteX0" fmla="*/ 0 w 1343025"/>
              <a:gd name="connsiteY0" fmla="*/ 1419225 h 1419225"/>
              <a:gd name="connsiteX1" fmla="*/ 200025 w 1343025"/>
              <a:gd name="connsiteY1" fmla="*/ 1038225 h 1419225"/>
              <a:gd name="connsiteX2" fmla="*/ 476250 w 1343025"/>
              <a:gd name="connsiteY2" fmla="*/ 657225 h 1419225"/>
              <a:gd name="connsiteX3" fmla="*/ 723900 w 1343025"/>
              <a:gd name="connsiteY3" fmla="*/ 381000 h 1419225"/>
              <a:gd name="connsiteX4" fmla="*/ 1343025 w 1343025"/>
              <a:gd name="connsiteY4" fmla="*/ 0 h 1419225"/>
              <a:gd name="connsiteX0" fmla="*/ 0 w 1343025"/>
              <a:gd name="connsiteY0" fmla="*/ 1419225 h 1419225"/>
              <a:gd name="connsiteX1" fmla="*/ 200025 w 1343025"/>
              <a:gd name="connsiteY1" fmla="*/ 1038225 h 1419225"/>
              <a:gd name="connsiteX2" fmla="*/ 447675 w 1343025"/>
              <a:gd name="connsiteY2" fmla="*/ 647700 h 1419225"/>
              <a:gd name="connsiteX3" fmla="*/ 723900 w 1343025"/>
              <a:gd name="connsiteY3" fmla="*/ 381000 h 1419225"/>
              <a:gd name="connsiteX4" fmla="*/ 1343025 w 1343025"/>
              <a:gd name="connsiteY4" fmla="*/ 0 h 141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1419225">
                <a:moveTo>
                  <a:pt x="0" y="1419225"/>
                </a:moveTo>
                <a:cubicBezTo>
                  <a:pt x="60325" y="1292225"/>
                  <a:pt x="125413" y="1166812"/>
                  <a:pt x="200025" y="1038225"/>
                </a:cubicBezTo>
                <a:cubicBezTo>
                  <a:pt x="274637" y="909638"/>
                  <a:pt x="360363" y="757237"/>
                  <a:pt x="447675" y="647700"/>
                </a:cubicBezTo>
                <a:cubicBezTo>
                  <a:pt x="534988" y="538162"/>
                  <a:pt x="574675" y="488950"/>
                  <a:pt x="723900" y="381000"/>
                </a:cubicBezTo>
                <a:cubicBezTo>
                  <a:pt x="873125" y="273050"/>
                  <a:pt x="1105694" y="135731"/>
                  <a:pt x="1343025" y="0"/>
                </a:cubicBezTo>
              </a:path>
            </a:pathLst>
          </a:custGeom>
          <a:noFill/>
          <a:ln w="44450">
            <a:solidFill>
              <a:schemeClr val="accent3"/>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Oval 66"/>
          <p:cNvSpPr/>
          <p:nvPr/>
        </p:nvSpPr>
        <p:spPr>
          <a:xfrm rot="19651073">
            <a:off x="5125010" y="3760767"/>
            <a:ext cx="165414" cy="220889"/>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Oval 67"/>
          <p:cNvSpPr/>
          <p:nvPr/>
        </p:nvSpPr>
        <p:spPr>
          <a:xfrm rot="14251073">
            <a:off x="6944829" y="3761963"/>
            <a:ext cx="165414" cy="220889"/>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Oval 68"/>
          <p:cNvSpPr/>
          <p:nvPr/>
        </p:nvSpPr>
        <p:spPr>
          <a:xfrm rot="19651073">
            <a:off x="5513409" y="4165560"/>
            <a:ext cx="105517" cy="15383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Oval 69"/>
          <p:cNvSpPr/>
          <p:nvPr/>
        </p:nvSpPr>
        <p:spPr>
          <a:xfrm rot="1948927" flipV="1">
            <a:off x="6579367" y="4157876"/>
            <a:ext cx="104754" cy="185645"/>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TextBox 70"/>
          <p:cNvSpPr txBox="1"/>
          <p:nvPr/>
        </p:nvSpPr>
        <p:spPr>
          <a:xfrm>
            <a:off x="6260293" y="848596"/>
            <a:ext cx="2805139" cy="369332"/>
          </a:xfrm>
          <a:prstGeom prst="rect">
            <a:avLst/>
          </a:prstGeom>
          <a:noFill/>
        </p:spPr>
        <p:txBody>
          <a:bodyPr wrap="square" rtlCol="0">
            <a:spAutoFit/>
          </a:bodyPr>
          <a:lstStyle/>
          <a:p>
            <a:r>
              <a:rPr lang="en-IN" dirty="0"/>
              <a:t>Fasciculus </a:t>
            </a:r>
            <a:r>
              <a:rPr lang="en-IN" dirty="0" err="1"/>
              <a:t>gracilis</a:t>
            </a:r>
            <a:endParaRPr lang="en-IN" dirty="0"/>
          </a:p>
        </p:txBody>
      </p:sp>
      <p:sp>
        <p:nvSpPr>
          <p:cNvPr id="72" name="TextBox 71"/>
          <p:cNvSpPr txBox="1"/>
          <p:nvPr/>
        </p:nvSpPr>
        <p:spPr>
          <a:xfrm>
            <a:off x="7433254" y="1249727"/>
            <a:ext cx="2805139" cy="369332"/>
          </a:xfrm>
          <a:prstGeom prst="rect">
            <a:avLst/>
          </a:prstGeom>
          <a:noFill/>
        </p:spPr>
        <p:txBody>
          <a:bodyPr wrap="square" rtlCol="0">
            <a:spAutoFit/>
          </a:bodyPr>
          <a:lstStyle/>
          <a:p>
            <a:r>
              <a:rPr lang="en-IN" dirty="0"/>
              <a:t>Nucleus </a:t>
            </a:r>
            <a:r>
              <a:rPr lang="en-IN" dirty="0" err="1"/>
              <a:t>gracilis</a:t>
            </a:r>
            <a:endParaRPr lang="en-IN" dirty="0"/>
          </a:p>
        </p:txBody>
      </p:sp>
      <p:sp>
        <p:nvSpPr>
          <p:cNvPr id="73" name="TextBox 72"/>
          <p:cNvSpPr txBox="1"/>
          <p:nvPr/>
        </p:nvSpPr>
        <p:spPr>
          <a:xfrm>
            <a:off x="8363672" y="2161343"/>
            <a:ext cx="2805139" cy="369332"/>
          </a:xfrm>
          <a:prstGeom prst="rect">
            <a:avLst/>
          </a:prstGeom>
          <a:noFill/>
        </p:spPr>
        <p:txBody>
          <a:bodyPr wrap="square" rtlCol="0">
            <a:spAutoFit/>
          </a:bodyPr>
          <a:lstStyle/>
          <a:p>
            <a:r>
              <a:rPr lang="en-IN" dirty="0"/>
              <a:t>Nucleus </a:t>
            </a:r>
            <a:r>
              <a:rPr lang="en-IN" dirty="0" err="1"/>
              <a:t>cuneatus</a:t>
            </a:r>
            <a:endParaRPr lang="en-IN" dirty="0"/>
          </a:p>
        </p:txBody>
      </p:sp>
      <p:sp>
        <p:nvSpPr>
          <p:cNvPr id="74" name="TextBox 73"/>
          <p:cNvSpPr txBox="1"/>
          <p:nvPr/>
        </p:nvSpPr>
        <p:spPr>
          <a:xfrm>
            <a:off x="7801821" y="1610967"/>
            <a:ext cx="2805139" cy="369332"/>
          </a:xfrm>
          <a:prstGeom prst="rect">
            <a:avLst/>
          </a:prstGeom>
          <a:noFill/>
        </p:spPr>
        <p:txBody>
          <a:bodyPr wrap="square" rtlCol="0">
            <a:spAutoFit/>
          </a:bodyPr>
          <a:lstStyle/>
          <a:p>
            <a:r>
              <a:rPr lang="en-IN" dirty="0"/>
              <a:t>Fasciculus </a:t>
            </a:r>
            <a:r>
              <a:rPr lang="en-IN" dirty="0" err="1"/>
              <a:t>cuneatus</a:t>
            </a:r>
            <a:endParaRPr lang="en-IN" dirty="0"/>
          </a:p>
        </p:txBody>
      </p:sp>
      <p:sp>
        <p:nvSpPr>
          <p:cNvPr id="75" name="TextBox 74"/>
          <p:cNvSpPr txBox="1"/>
          <p:nvPr/>
        </p:nvSpPr>
        <p:spPr>
          <a:xfrm>
            <a:off x="1612843" y="1648819"/>
            <a:ext cx="2792479" cy="338554"/>
          </a:xfrm>
          <a:prstGeom prst="rect">
            <a:avLst/>
          </a:prstGeom>
          <a:noFill/>
        </p:spPr>
        <p:txBody>
          <a:bodyPr wrap="square" rtlCol="0">
            <a:spAutoFit/>
          </a:bodyPr>
          <a:lstStyle/>
          <a:p>
            <a:r>
              <a:rPr lang="en-IN" sz="1600" dirty="0"/>
              <a:t>Spinal tract of trigeminal nerve</a:t>
            </a:r>
          </a:p>
        </p:txBody>
      </p:sp>
      <p:sp>
        <p:nvSpPr>
          <p:cNvPr id="76" name="TextBox 75"/>
          <p:cNvSpPr txBox="1"/>
          <p:nvPr/>
        </p:nvSpPr>
        <p:spPr>
          <a:xfrm>
            <a:off x="1110184" y="2021527"/>
            <a:ext cx="2356867" cy="584775"/>
          </a:xfrm>
          <a:prstGeom prst="rect">
            <a:avLst/>
          </a:prstGeom>
          <a:noFill/>
        </p:spPr>
        <p:txBody>
          <a:bodyPr wrap="square" rtlCol="0">
            <a:spAutoFit/>
          </a:bodyPr>
          <a:lstStyle/>
          <a:p>
            <a:pPr algn="r"/>
            <a:r>
              <a:rPr lang="en-IN" sz="1600" dirty="0"/>
              <a:t>Spinal nucleus of trigeminal nerve</a:t>
            </a:r>
          </a:p>
        </p:txBody>
      </p:sp>
      <p:sp>
        <p:nvSpPr>
          <p:cNvPr id="77" name="TextBox 76"/>
          <p:cNvSpPr txBox="1"/>
          <p:nvPr/>
        </p:nvSpPr>
        <p:spPr>
          <a:xfrm>
            <a:off x="8567594" y="2973119"/>
            <a:ext cx="2351201" cy="584775"/>
          </a:xfrm>
          <a:prstGeom prst="rect">
            <a:avLst/>
          </a:prstGeom>
          <a:noFill/>
        </p:spPr>
        <p:txBody>
          <a:bodyPr wrap="square" rtlCol="0">
            <a:spAutoFit/>
          </a:bodyPr>
          <a:lstStyle/>
          <a:p>
            <a:r>
              <a:rPr lang="en-IN" sz="1600" dirty="0"/>
              <a:t>Spinal root of accessory nerve</a:t>
            </a:r>
          </a:p>
        </p:txBody>
      </p:sp>
      <p:sp>
        <p:nvSpPr>
          <p:cNvPr id="78" name="TextBox 77"/>
          <p:cNvSpPr txBox="1"/>
          <p:nvPr/>
        </p:nvSpPr>
        <p:spPr>
          <a:xfrm>
            <a:off x="8201450" y="3554575"/>
            <a:ext cx="2735356" cy="584775"/>
          </a:xfrm>
          <a:prstGeom prst="rect">
            <a:avLst/>
          </a:prstGeom>
          <a:noFill/>
        </p:spPr>
        <p:txBody>
          <a:bodyPr wrap="square" rtlCol="0">
            <a:spAutoFit/>
          </a:bodyPr>
          <a:lstStyle/>
          <a:p>
            <a:r>
              <a:rPr lang="en-IN" sz="1600" dirty="0"/>
              <a:t>Medial longitudinal </a:t>
            </a:r>
          </a:p>
          <a:p>
            <a:r>
              <a:rPr lang="en-IN" sz="1600" dirty="0"/>
              <a:t>fasciculus</a:t>
            </a:r>
          </a:p>
        </p:txBody>
      </p:sp>
      <p:sp>
        <p:nvSpPr>
          <p:cNvPr id="79" name="TextBox 78"/>
          <p:cNvSpPr txBox="1"/>
          <p:nvPr/>
        </p:nvSpPr>
        <p:spPr>
          <a:xfrm>
            <a:off x="7898690" y="4538538"/>
            <a:ext cx="2735356" cy="584775"/>
          </a:xfrm>
          <a:prstGeom prst="rect">
            <a:avLst/>
          </a:prstGeom>
          <a:noFill/>
        </p:spPr>
        <p:txBody>
          <a:bodyPr wrap="square" rtlCol="0">
            <a:spAutoFit/>
          </a:bodyPr>
          <a:lstStyle/>
          <a:p>
            <a:r>
              <a:rPr lang="en-IN" sz="1600" dirty="0"/>
              <a:t>Medial accessory </a:t>
            </a:r>
            <a:r>
              <a:rPr lang="en-IN" sz="1600" dirty="0" err="1"/>
              <a:t>olivary</a:t>
            </a:r>
            <a:r>
              <a:rPr lang="en-IN" sz="1600" dirty="0"/>
              <a:t> nucleus</a:t>
            </a:r>
          </a:p>
        </p:txBody>
      </p:sp>
      <p:sp>
        <p:nvSpPr>
          <p:cNvPr id="80" name="TextBox 79"/>
          <p:cNvSpPr txBox="1"/>
          <p:nvPr/>
        </p:nvSpPr>
        <p:spPr>
          <a:xfrm>
            <a:off x="7444165" y="5111016"/>
            <a:ext cx="2735356" cy="338554"/>
          </a:xfrm>
          <a:prstGeom prst="rect">
            <a:avLst/>
          </a:prstGeom>
          <a:noFill/>
        </p:spPr>
        <p:txBody>
          <a:bodyPr wrap="square" rtlCol="0">
            <a:spAutoFit/>
          </a:bodyPr>
          <a:lstStyle/>
          <a:p>
            <a:r>
              <a:rPr lang="en-IN" sz="1600" dirty="0" err="1"/>
              <a:t>Decussation</a:t>
            </a:r>
            <a:r>
              <a:rPr lang="en-IN" sz="1600" dirty="0"/>
              <a:t> of pyramids</a:t>
            </a:r>
          </a:p>
        </p:txBody>
      </p:sp>
      <p:sp>
        <p:nvSpPr>
          <p:cNvPr id="81" name="TextBox 80"/>
          <p:cNvSpPr txBox="1"/>
          <p:nvPr/>
        </p:nvSpPr>
        <p:spPr>
          <a:xfrm>
            <a:off x="6501315" y="5454379"/>
            <a:ext cx="2735356" cy="338554"/>
          </a:xfrm>
          <a:prstGeom prst="rect">
            <a:avLst/>
          </a:prstGeom>
          <a:noFill/>
        </p:spPr>
        <p:txBody>
          <a:bodyPr wrap="square" rtlCol="0">
            <a:spAutoFit/>
          </a:bodyPr>
          <a:lstStyle/>
          <a:p>
            <a:r>
              <a:rPr lang="en-IN" sz="1600" dirty="0"/>
              <a:t>Anterior median fissure</a:t>
            </a:r>
          </a:p>
        </p:txBody>
      </p:sp>
      <p:sp>
        <p:nvSpPr>
          <p:cNvPr id="82" name="TextBox 81"/>
          <p:cNvSpPr txBox="1"/>
          <p:nvPr/>
        </p:nvSpPr>
        <p:spPr>
          <a:xfrm>
            <a:off x="4854551" y="5837396"/>
            <a:ext cx="1085179" cy="338554"/>
          </a:xfrm>
          <a:prstGeom prst="rect">
            <a:avLst/>
          </a:prstGeom>
          <a:noFill/>
        </p:spPr>
        <p:txBody>
          <a:bodyPr wrap="square" rtlCol="0">
            <a:spAutoFit/>
          </a:bodyPr>
          <a:lstStyle/>
          <a:p>
            <a:r>
              <a:rPr lang="en-IN" sz="1600" dirty="0"/>
              <a:t>Pyramid</a:t>
            </a:r>
          </a:p>
        </p:txBody>
      </p:sp>
      <p:sp>
        <p:nvSpPr>
          <p:cNvPr id="83" name="TextBox 82"/>
          <p:cNvSpPr txBox="1"/>
          <p:nvPr/>
        </p:nvSpPr>
        <p:spPr>
          <a:xfrm>
            <a:off x="2927649" y="5148142"/>
            <a:ext cx="1313609" cy="338554"/>
          </a:xfrm>
          <a:prstGeom prst="rect">
            <a:avLst/>
          </a:prstGeom>
          <a:noFill/>
        </p:spPr>
        <p:txBody>
          <a:bodyPr wrap="square" rtlCol="0">
            <a:spAutoFit/>
          </a:bodyPr>
          <a:lstStyle/>
          <a:p>
            <a:r>
              <a:rPr lang="en-IN" sz="1600" dirty="0"/>
              <a:t>Central canal </a:t>
            </a:r>
          </a:p>
        </p:txBody>
      </p:sp>
      <p:sp>
        <p:nvSpPr>
          <p:cNvPr id="84" name="TextBox 83"/>
          <p:cNvSpPr txBox="1"/>
          <p:nvPr/>
        </p:nvSpPr>
        <p:spPr>
          <a:xfrm>
            <a:off x="1670233" y="4617297"/>
            <a:ext cx="2272452" cy="584775"/>
          </a:xfrm>
          <a:prstGeom prst="rect">
            <a:avLst/>
          </a:prstGeom>
          <a:noFill/>
        </p:spPr>
        <p:txBody>
          <a:bodyPr wrap="square" rtlCol="0">
            <a:spAutoFit/>
          </a:bodyPr>
          <a:lstStyle/>
          <a:p>
            <a:pPr algn="r"/>
            <a:r>
              <a:rPr lang="en-IN" sz="1600" dirty="0"/>
              <a:t>Anterior </a:t>
            </a:r>
            <a:r>
              <a:rPr lang="en-IN" sz="1600" dirty="0" err="1"/>
              <a:t>spinocerebellar</a:t>
            </a:r>
            <a:r>
              <a:rPr lang="en-IN" sz="1600" dirty="0"/>
              <a:t> tract </a:t>
            </a:r>
          </a:p>
        </p:txBody>
      </p:sp>
      <p:sp>
        <p:nvSpPr>
          <p:cNvPr id="85" name="TextBox 84"/>
          <p:cNvSpPr txBox="1"/>
          <p:nvPr/>
        </p:nvSpPr>
        <p:spPr>
          <a:xfrm>
            <a:off x="1450450" y="3606226"/>
            <a:ext cx="2407639" cy="584775"/>
          </a:xfrm>
          <a:prstGeom prst="rect">
            <a:avLst/>
          </a:prstGeom>
          <a:noFill/>
        </p:spPr>
        <p:txBody>
          <a:bodyPr wrap="square" rtlCol="0">
            <a:spAutoFit/>
          </a:bodyPr>
          <a:lstStyle/>
          <a:p>
            <a:pPr algn="r"/>
            <a:r>
              <a:rPr lang="en-IN" sz="1600" dirty="0"/>
              <a:t>Posterior </a:t>
            </a:r>
            <a:r>
              <a:rPr lang="en-IN" sz="1600" dirty="0" err="1"/>
              <a:t>spinocerebellar</a:t>
            </a:r>
            <a:r>
              <a:rPr lang="en-IN" sz="1600" dirty="0"/>
              <a:t> tract </a:t>
            </a:r>
          </a:p>
        </p:txBody>
      </p:sp>
      <p:sp>
        <p:nvSpPr>
          <p:cNvPr id="86" name="TextBox 85"/>
          <p:cNvSpPr txBox="1"/>
          <p:nvPr/>
        </p:nvSpPr>
        <p:spPr>
          <a:xfrm>
            <a:off x="1538995" y="4176296"/>
            <a:ext cx="2407639" cy="338554"/>
          </a:xfrm>
          <a:prstGeom prst="rect">
            <a:avLst/>
          </a:prstGeom>
          <a:noFill/>
        </p:spPr>
        <p:txBody>
          <a:bodyPr wrap="square" rtlCol="0">
            <a:spAutoFit/>
          </a:bodyPr>
          <a:lstStyle/>
          <a:p>
            <a:pPr algn="r"/>
            <a:r>
              <a:rPr lang="en-IN" sz="1600" dirty="0"/>
              <a:t>Lateral </a:t>
            </a:r>
            <a:r>
              <a:rPr lang="en-IN" sz="1600" dirty="0" err="1"/>
              <a:t>spinothalamic</a:t>
            </a:r>
            <a:r>
              <a:rPr lang="en-IN" sz="1600" dirty="0"/>
              <a:t> tract </a:t>
            </a:r>
          </a:p>
        </p:txBody>
      </p:sp>
      <p:sp>
        <p:nvSpPr>
          <p:cNvPr id="87" name="TextBox 86"/>
          <p:cNvSpPr txBox="1"/>
          <p:nvPr/>
        </p:nvSpPr>
        <p:spPr>
          <a:xfrm>
            <a:off x="1576645" y="2938661"/>
            <a:ext cx="2407639" cy="338554"/>
          </a:xfrm>
          <a:prstGeom prst="rect">
            <a:avLst/>
          </a:prstGeom>
          <a:noFill/>
        </p:spPr>
        <p:txBody>
          <a:bodyPr wrap="square" rtlCol="0">
            <a:spAutoFit/>
          </a:bodyPr>
          <a:lstStyle/>
          <a:p>
            <a:pPr algn="r"/>
            <a:r>
              <a:rPr lang="en-IN" sz="1600" dirty="0"/>
              <a:t>Lateral </a:t>
            </a:r>
            <a:r>
              <a:rPr lang="en-IN" sz="1600" dirty="0" err="1"/>
              <a:t>corticospinal</a:t>
            </a:r>
            <a:r>
              <a:rPr lang="en-IN" sz="1600" dirty="0"/>
              <a:t> tract </a:t>
            </a:r>
          </a:p>
        </p:txBody>
      </p:sp>
      <p:sp>
        <p:nvSpPr>
          <p:cNvPr id="88" name="Rectangle 87"/>
          <p:cNvSpPr/>
          <p:nvPr/>
        </p:nvSpPr>
        <p:spPr>
          <a:xfrm>
            <a:off x="2461525" y="36865"/>
            <a:ext cx="7008136" cy="707886"/>
          </a:xfrm>
          <a:prstGeom prst="rect">
            <a:avLst/>
          </a:prstGeom>
          <a:noFill/>
        </p:spPr>
        <p:txBody>
          <a:bodyPr wrap="none" lIns="91440" tIns="45720" rIns="91440" bIns="45720">
            <a:spAutoFit/>
          </a:bodyPr>
          <a:lstStyle/>
          <a:p>
            <a:pPr algn="ctr"/>
            <a:r>
              <a:rPr lang="en-IN" sz="4000" dirty="0"/>
              <a:t>Level of </a:t>
            </a:r>
            <a:r>
              <a:rPr lang="en-IN" sz="4000" dirty="0" err="1"/>
              <a:t>Decussation</a:t>
            </a:r>
            <a:r>
              <a:rPr lang="en-IN" sz="4000" dirty="0"/>
              <a:t> of Pyramids</a:t>
            </a:r>
            <a:endParaRPr lang="en-US" sz="4000" dirty="0">
              <a:ln w="0"/>
              <a:effectLst>
                <a:outerShdw blurRad="38100" dist="19050" dir="2700000" algn="tl" rotWithShape="0">
                  <a:schemeClr val="dk1">
                    <a:alpha val="40000"/>
                  </a:schemeClr>
                </a:outerShdw>
              </a:effectLst>
            </a:endParaRPr>
          </a:p>
        </p:txBody>
      </p:sp>
      <p:cxnSp>
        <p:nvCxnSpPr>
          <p:cNvPr id="90" name="Straight Arrow Connector 89"/>
          <p:cNvCxnSpPr/>
          <p:nvPr/>
        </p:nvCxnSpPr>
        <p:spPr>
          <a:xfrm flipV="1">
            <a:off x="6343650" y="1192769"/>
            <a:ext cx="647700" cy="5122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endCxn id="72" idx="1"/>
          </p:cNvCxnSpPr>
          <p:nvPr/>
        </p:nvCxnSpPr>
        <p:spPr>
          <a:xfrm flipV="1">
            <a:off x="6295085" y="1434394"/>
            <a:ext cx="1138169" cy="6670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endCxn id="74" idx="1"/>
          </p:cNvCxnSpPr>
          <p:nvPr/>
        </p:nvCxnSpPr>
        <p:spPr>
          <a:xfrm flipV="1">
            <a:off x="6724568" y="1795633"/>
            <a:ext cx="1077252" cy="5864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endCxn id="73" idx="1"/>
          </p:cNvCxnSpPr>
          <p:nvPr/>
        </p:nvCxnSpPr>
        <p:spPr>
          <a:xfrm flipV="1">
            <a:off x="6691941" y="2346009"/>
            <a:ext cx="1671730" cy="542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H="1" flipV="1">
            <a:off x="3942687" y="1940542"/>
            <a:ext cx="530295" cy="6242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endCxn id="76" idx="3"/>
          </p:cNvCxnSpPr>
          <p:nvPr/>
        </p:nvCxnSpPr>
        <p:spPr>
          <a:xfrm flipH="1" flipV="1">
            <a:off x="3467051" y="2313914"/>
            <a:ext cx="1220303" cy="5085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66" idx="2"/>
            <a:endCxn id="77" idx="1"/>
          </p:cNvCxnSpPr>
          <p:nvPr/>
        </p:nvCxnSpPr>
        <p:spPr>
          <a:xfrm flipV="1">
            <a:off x="7439025" y="3265506"/>
            <a:ext cx="1128568" cy="1634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68" idx="3"/>
            <a:endCxn id="78" idx="1"/>
          </p:cNvCxnSpPr>
          <p:nvPr/>
        </p:nvCxnSpPr>
        <p:spPr>
          <a:xfrm flipV="1">
            <a:off x="7124824" y="3846962"/>
            <a:ext cx="1076627" cy="328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70" idx="6"/>
          </p:cNvCxnSpPr>
          <p:nvPr/>
        </p:nvCxnSpPr>
        <p:spPr>
          <a:xfrm>
            <a:off x="6675927" y="4278825"/>
            <a:ext cx="1193066" cy="4002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6100467" y="4345574"/>
            <a:ext cx="1552350" cy="8424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6" idx="16"/>
          </p:cNvCxnSpPr>
          <p:nvPr/>
        </p:nvCxnSpPr>
        <p:spPr>
          <a:xfrm>
            <a:off x="6105525" y="4829176"/>
            <a:ext cx="604612" cy="6665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endCxn id="82" idx="0"/>
          </p:cNvCxnSpPr>
          <p:nvPr/>
        </p:nvCxnSpPr>
        <p:spPr>
          <a:xfrm flipH="1">
            <a:off x="5397141" y="5007604"/>
            <a:ext cx="83215" cy="8297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stCxn id="51" idx="7"/>
          </p:cNvCxnSpPr>
          <p:nvPr/>
        </p:nvCxnSpPr>
        <p:spPr>
          <a:xfrm flipH="1">
            <a:off x="4171462" y="3540891"/>
            <a:ext cx="1873397" cy="16543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endCxn id="84" idx="3"/>
          </p:cNvCxnSpPr>
          <p:nvPr/>
        </p:nvCxnSpPr>
        <p:spPr>
          <a:xfrm flipH="1">
            <a:off x="3942686" y="4368040"/>
            <a:ext cx="675723" cy="5416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endCxn id="86" idx="3"/>
          </p:cNvCxnSpPr>
          <p:nvPr/>
        </p:nvCxnSpPr>
        <p:spPr>
          <a:xfrm flipH="1">
            <a:off x="3946633" y="3890805"/>
            <a:ext cx="671524" cy="4547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a:off x="3808166" y="3554574"/>
            <a:ext cx="438994" cy="222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H="1" flipV="1">
            <a:off x="3852972" y="3210965"/>
            <a:ext cx="1240018" cy="175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Freeform 57"/>
          <p:cNvSpPr/>
          <p:nvPr/>
        </p:nvSpPr>
        <p:spPr>
          <a:xfrm>
            <a:off x="4412160" y="2415350"/>
            <a:ext cx="695135" cy="819800"/>
          </a:xfrm>
          <a:custGeom>
            <a:avLst/>
            <a:gdLst>
              <a:gd name="connsiteX0" fmla="*/ 331291 w 695135"/>
              <a:gd name="connsiteY0" fmla="*/ 61150 h 819800"/>
              <a:gd name="connsiteX1" fmla="*/ 588466 w 695135"/>
              <a:gd name="connsiteY1" fmla="*/ 4000 h 819800"/>
              <a:gd name="connsiteX2" fmla="*/ 683716 w 695135"/>
              <a:gd name="connsiteY2" fmla="*/ 175450 h 819800"/>
              <a:gd name="connsiteX3" fmla="*/ 664666 w 695135"/>
              <a:gd name="connsiteY3" fmla="*/ 508825 h 819800"/>
              <a:gd name="connsiteX4" fmla="*/ 426541 w 695135"/>
              <a:gd name="connsiteY4" fmla="*/ 794575 h 819800"/>
              <a:gd name="connsiteX5" fmla="*/ 131266 w 695135"/>
              <a:gd name="connsiteY5" fmla="*/ 785050 h 819800"/>
              <a:gd name="connsiteX6" fmla="*/ 7441 w 695135"/>
              <a:gd name="connsiteY6" fmla="*/ 613600 h 819800"/>
              <a:gd name="connsiteX7" fmla="*/ 36016 w 695135"/>
              <a:gd name="connsiteY7" fmla="*/ 375475 h 819800"/>
              <a:gd name="connsiteX8" fmla="*/ 216991 w 695135"/>
              <a:gd name="connsiteY8" fmla="*/ 137350 h 819800"/>
              <a:gd name="connsiteX9" fmla="*/ 331291 w 695135"/>
              <a:gd name="connsiteY9" fmla="*/ 61150 h 8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135" h="819800">
                <a:moveTo>
                  <a:pt x="331291" y="61150"/>
                </a:moveTo>
                <a:cubicBezTo>
                  <a:pt x="393204" y="38925"/>
                  <a:pt x="529729" y="-15050"/>
                  <a:pt x="588466" y="4000"/>
                </a:cubicBezTo>
                <a:cubicBezTo>
                  <a:pt x="647203" y="23050"/>
                  <a:pt x="671016" y="91313"/>
                  <a:pt x="683716" y="175450"/>
                </a:cubicBezTo>
                <a:cubicBezTo>
                  <a:pt x="696416" y="259587"/>
                  <a:pt x="707528" y="405638"/>
                  <a:pt x="664666" y="508825"/>
                </a:cubicBezTo>
                <a:cubicBezTo>
                  <a:pt x="621804" y="612012"/>
                  <a:pt x="515441" y="748538"/>
                  <a:pt x="426541" y="794575"/>
                </a:cubicBezTo>
                <a:cubicBezTo>
                  <a:pt x="337641" y="840613"/>
                  <a:pt x="201116" y="815213"/>
                  <a:pt x="131266" y="785050"/>
                </a:cubicBezTo>
                <a:cubicBezTo>
                  <a:pt x="61416" y="754887"/>
                  <a:pt x="23316" y="681862"/>
                  <a:pt x="7441" y="613600"/>
                </a:cubicBezTo>
                <a:cubicBezTo>
                  <a:pt x="-8434" y="545338"/>
                  <a:pt x="1091" y="454850"/>
                  <a:pt x="36016" y="375475"/>
                </a:cubicBezTo>
                <a:cubicBezTo>
                  <a:pt x="70941" y="296100"/>
                  <a:pt x="169366" y="192912"/>
                  <a:pt x="216991" y="137350"/>
                </a:cubicBezTo>
                <a:cubicBezTo>
                  <a:pt x="264616" y="81788"/>
                  <a:pt x="269378" y="83375"/>
                  <a:pt x="331291" y="61150"/>
                </a:cubicBezTo>
                <a:close/>
              </a:path>
            </a:pathLst>
          </a:custGeom>
          <a:solidFill>
            <a:schemeClr val="bg1"/>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Quad Arrow 88"/>
          <p:cNvSpPr/>
          <p:nvPr/>
        </p:nvSpPr>
        <p:spPr>
          <a:xfrm>
            <a:off x="2139270" y="887235"/>
            <a:ext cx="362951" cy="391381"/>
          </a:xfrm>
          <a:prstGeom prst="quadArrow">
            <a:avLst>
              <a:gd name="adj1" fmla="val 0"/>
              <a:gd name="adj2" fmla="val 5704"/>
              <a:gd name="adj3" fmla="val 162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TextBox 90"/>
          <p:cNvSpPr txBox="1"/>
          <p:nvPr/>
        </p:nvSpPr>
        <p:spPr>
          <a:xfrm>
            <a:off x="2139270" y="548680"/>
            <a:ext cx="355775" cy="338554"/>
          </a:xfrm>
          <a:prstGeom prst="rect">
            <a:avLst/>
          </a:prstGeom>
          <a:noFill/>
        </p:spPr>
        <p:txBody>
          <a:bodyPr wrap="square" rtlCol="0">
            <a:spAutoFit/>
          </a:bodyPr>
          <a:lstStyle/>
          <a:p>
            <a:pPr algn="ctr"/>
            <a:r>
              <a:rPr lang="en-IN" sz="1600" dirty="0"/>
              <a:t>P</a:t>
            </a:r>
          </a:p>
        </p:txBody>
      </p:sp>
      <p:sp>
        <p:nvSpPr>
          <p:cNvPr id="93" name="TextBox 92"/>
          <p:cNvSpPr txBox="1"/>
          <p:nvPr/>
        </p:nvSpPr>
        <p:spPr>
          <a:xfrm>
            <a:off x="2484692" y="904139"/>
            <a:ext cx="355775" cy="338554"/>
          </a:xfrm>
          <a:prstGeom prst="rect">
            <a:avLst/>
          </a:prstGeom>
          <a:noFill/>
        </p:spPr>
        <p:txBody>
          <a:bodyPr wrap="square" rtlCol="0">
            <a:spAutoFit/>
          </a:bodyPr>
          <a:lstStyle/>
          <a:p>
            <a:pPr algn="ctr"/>
            <a:r>
              <a:rPr lang="en-IN" sz="1600" dirty="0"/>
              <a:t>L</a:t>
            </a:r>
          </a:p>
        </p:txBody>
      </p:sp>
      <p:sp>
        <p:nvSpPr>
          <p:cNvPr id="95" name="TextBox 94"/>
          <p:cNvSpPr txBox="1"/>
          <p:nvPr/>
        </p:nvSpPr>
        <p:spPr>
          <a:xfrm>
            <a:off x="1783650" y="904139"/>
            <a:ext cx="355775" cy="338554"/>
          </a:xfrm>
          <a:prstGeom prst="rect">
            <a:avLst/>
          </a:prstGeom>
          <a:noFill/>
        </p:spPr>
        <p:txBody>
          <a:bodyPr wrap="square" rtlCol="0">
            <a:spAutoFit/>
          </a:bodyPr>
          <a:lstStyle/>
          <a:p>
            <a:pPr algn="ctr"/>
            <a:r>
              <a:rPr lang="en-IN" sz="1600" dirty="0"/>
              <a:t>R</a:t>
            </a:r>
          </a:p>
        </p:txBody>
      </p:sp>
      <p:sp>
        <p:nvSpPr>
          <p:cNvPr id="97" name="TextBox 96"/>
          <p:cNvSpPr txBox="1"/>
          <p:nvPr/>
        </p:nvSpPr>
        <p:spPr>
          <a:xfrm>
            <a:off x="2139270" y="1246856"/>
            <a:ext cx="355775" cy="338554"/>
          </a:xfrm>
          <a:prstGeom prst="rect">
            <a:avLst/>
          </a:prstGeom>
          <a:noFill/>
        </p:spPr>
        <p:txBody>
          <a:bodyPr wrap="square" rtlCol="0">
            <a:spAutoFit/>
          </a:bodyPr>
          <a:lstStyle/>
          <a:p>
            <a:pPr algn="ctr"/>
            <a:r>
              <a:rPr lang="en-IN" sz="1600" dirty="0"/>
              <a:t>A</a:t>
            </a:r>
          </a:p>
        </p:txBody>
      </p:sp>
    </p:spTree>
    <p:extLst>
      <p:ext uri="{BB962C8B-B14F-4D97-AF65-F5344CB8AC3E}">
        <p14:creationId xmlns:p14="http://schemas.microsoft.com/office/powerpoint/2010/main" val="14829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childTnLst>
                          </p:cTn>
                        </p:par>
                        <p:par>
                          <p:cTn id="8" fill="hold">
                            <p:stCondLst>
                              <p:cond delay="50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0"/>
                                        <p:tgtEl>
                                          <p:spTgt spid="6"/>
                                        </p:tgtEl>
                                      </p:cBhvr>
                                    </p:animEffect>
                                  </p:childTnLst>
                                </p:cTn>
                              </p:par>
                            </p:childTnLst>
                          </p:cTn>
                        </p:par>
                        <p:par>
                          <p:cTn id="12" fill="hold">
                            <p:stCondLst>
                              <p:cond delay="10000"/>
                            </p:stCondLst>
                            <p:childTnLst>
                              <p:par>
                                <p:cTn id="13" presetID="22" presetClass="entr" presetSubtype="1" fill="hold" nodeType="after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wipe(up)">
                                      <p:cBhvr>
                                        <p:cTn id="15" dur="500"/>
                                        <p:tgtEl>
                                          <p:spTgt spid="116"/>
                                        </p:tgtEl>
                                      </p:cBhvr>
                                    </p:animEffect>
                                  </p:childTnLst>
                                </p:cTn>
                              </p:par>
                            </p:childTnLst>
                          </p:cTn>
                        </p:par>
                        <p:par>
                          <p:cTn id="16" fill="hold">
                            <p:stCondLst>
                              <p:cond delay="10500"/>
                            </p:stCondLst>
                            <p:childTnLst>
                              <p:par>
                                <p:cTn id="17" presetID="22" presetClass="entr" presetSubtype="1" fill="hold" grpId="0" nodeType="after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wipe(up)">
                                      <p:cBhvr>
                                        <p:cTn id="19" dur="500"/>
                                        <p:tgtEl>
                                          <p:spTgt spid="81"/>
                                        </p:tgtEl>
                                      </p:cBhvr>
                                    </p:animEffect>
                                  </p:childTnLst>
                                </p:cTn>
                              </p:par>
                            </p:childTnLst>
                          </p:cTn>
                        </p:par>
                        <p:par>
                          <p:cTn id="20" fill="hold">
                            <p:stCondLst>
                              <p:cond delay="11000"/>
                            </p:stCondLst>
                            <p:childTnLst>
                              <p:par>
                                <p:cTn id="21" presetID="22" presetClass="entr" presetSubtype="1" fill="hold" nodeType="afterEffect">
                                  <p:stCondLst>
                                    <p:cond delay="0"/>
                                  </p:stCondLst>
                                  <p:childTnLst>
                                    <p:set>
                                      <p:cBhvr>
                                        <p:cTn id="22" dur="1" fill="hold">
                                          <p:stCondLst>
                                            <p:cond delay="0"/>
                                          </p:stCondLst>
                                        </p:cTn>
                                        <p:tgtEl>
                                          <p:spTgt spid="118"/>
                                        </p:tgtEl>
                                        <p:attrNameLst>
                                          <p:attrName>style.visibility</p:attrName>
                                        </p:attrNameLst>
                                      </p:cBhvr>
                                      <p:to>
                                        <p:strVal val="visible"/>
                                      </p:to>
                                    </p:set>
                                    <p:animEffect transition="in" filter="wipe(up)">
                                      <p:cBhvr>
                                        <p:cTn id="23" dur="500"/>
                                        <p:tgtEl>
                                          <p:spTgt spid="118"/>
                                        </p:tgtEl>
                                      </p:cBhvr>
                                    </p:animEffect>
                                  </p:childTnLst>
                                </p:cTn>
                              </p:par>
                            </p:childTnLst>
                          </p:cTn>
                        </p:par>
                        <p:par>
                          <p:cTn id="24" fill="hold">
                            <p:stCondLst>
                              <p:cond delay="11500"/>
                            </p:stCondLst>
                            <p:childTnLst>
                              <p:par>
                                <p:cTn id="25" presetID="22" presetClass="entr" presetSubtype="1" fill="hold" grpId="0" nodeType="after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wipe(up)">
                                      <p:cBhvr>
                                        <p:cTn id="27" dur="500"/>
                                        <p:tgtEl>
                                          <p:spTgt spid="8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up)">
                                      <p:cBhvr>
                                        <p:cTn id="36" dur="3000"/>
                                        <p:tgtEl>
                                          <p:spTgt spid="8"/>
                                        </p:tgtEl>
                                      </p:cBhvr>
                                    </p:animEffect>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000"/>
                                        <p:tgtEl>
                                          <p:spTgt spid="9"/>
                                        </p:tgtEl>
                                      </p:cBhvr>
                                    </p:animEffect>
                                  </p:childTnLst>
                                </p:cTn>
                              </p:par>
                            </p:childTnLst>
                          </p:cTn>
                        </p:par>
                        <p:par>
                          <p:cTn id="41" fill="hold">
                            <p:stCondLst>
                              <p:cond delay="6500"/>
                            </p:stCondLst>
                            <p:childTnLst>
                              <p:par>
                                <p:cTn id="42" presetID="22" presetClass="entr" presetSubtype="8" fill="hold" nodeType="after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wipe(left)">
                                      <p:cBhvr>
                                        <p:cTn id="44" dur="500"/>
                                        <p:tgtEl>
                                          <p:spTgt spid="90"/>
                                        </p:tgtEl>
                                      </p:cBhvr>
                                    </p:animEffect>
                                  </p:childTnLst>
                                </p:cTn>
                              </p:par>
                            </p:childTnLst>
                          </p:cTn>
                        </p:par>
                        <p:par>
                          <p:cTn id="45" fill="hold">
                            <p:stCondLst>
                              <p:cond delay="7000"/>
                            </p:stCondLst>
                            <p:childTnLst>
                              <p:par>
                                <p:cTn id="46" presetID="22" presetClass="entr" presetSubtype="8" fill="hold" grpId="0" nodeType="after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wipe(left)">
                                      <p:cBhvr>
                                        <p:cTn id="48" dur="500"/>
                                        <p:tgtEl>
                                          <p:spTgt spid="71"/>
                                        </p:tgtEl>
                                      </p:cBhvr>
                                    </p:animEffect>
                                  </p:childTnLst>
                                </p:cTn>
                              </p:par>
                            </p:childTnLst>
                          </p:cTn>
                        </p:par>
                        <p:par>
                          <p:cTn id="49" fill="hold">
                            <p:stCondLst>
                              <p:cond delay="7500"/>
                            </p:stCondLst>
                            <p:childTnLst>
                              <p:par>
                                <p:cTn id="50" presetID="22" presetClass="entr" presetSubtype="8" fill="hold" nodeType="afterEffect">
                                  <p:stCondLst>
                                    <p:cond delay="0"/>
                                  </p:stCondLst>
                                  <p:childTnLst>
                                    <p:set>
                                      <p:cBhvr>
                                        <p:cTn id="51" dur="1" fill="hold">
                                          <p:stCondLst>
                                            <p:cond delay="0"/>
                                          </p:stCondLst>
                                        </p:cTn>
                                        <p:tgtEl>
                                          <p:spTgt spid="92"/>
                                        </p:tgtEl>
                                        <p:attrNameLst>
                                          <p:attrName>style.visibility</p:attrName>
                                        </p:attrNameLst>
                                      </p:cBhvr>
                                      <p:to>
                                        <p:strVal val="visible"/>
                                      </p:to>
                                    </p:set>
                                    <p:animEffect transition="in" filter="wipe(left)">
                                      <p:cBhvr>
                                        <p:cTn id="52" dur="500"/>
                                        <p:tgtEl>
                                          <p:spTgt spid="92"/>
                                        </p:tgtEl>
                                      </p:cBhvr>
                                    </p:animEffect>
                                  </p:childTnLst>
                                </p:cTn>
                              </p:par>
                            </p:childTnLst>
                          </p:cTn>
                        </p:par>
                        <p:par>
                          <p:cTn id="53" fill="hold">
                            <p:stCondLst>
                              <p:cond delay="8000"/>
                            </p:stCondLst>
                            <p:childTnLst>
                              <p:par>
                                <p:cTn id="54" presetID="22" presetClass="entr" presetSubtype="8" fill="hold" grpId="0" nodeType="after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wipe(left)">
                                      <p:cBhvr>
                                        <p:cTn id="56" dur="500"/>
                                        <p:tgtEl>
                                          <p:spTgt spid="72"/>
                                        </p:tgtEl>
                                      </p:cBhvr>
                                    </p:animEffect>
                                  </p:childTnLst>
                                </p:cTn>
                              </p:par>
                            </p:childTnLst>
                          </p:cTn>
                        </p:par>
                        <p:par>
                          <p:cTn id="57" fill="hold">
                            <p:stCondLst>
                              <p:cond delay="8500"/>
                            </p:stCondLst>
                            <p:childTnLst>
                              <p:par>
                                <p:cTn id="58" presetID="22" presetClass="entr" presetSubtype="8" fill="hold" nodeType="afterEffect">
                                  <p:stCondLst>
                                    <p:cond delay="0"/>
                                  </p:stCondLst>
                                  <p:childTnLst>
                                    <p:set>
                                      <p:cBhvr>
                                        <p:cTn id="59" dur="1" fill="hold">
                                          <p:stCondLst>
                                            <p:cond delay="0"/>
                                          </p:stCondLst>
                                        </p:cTn>
                                        <p:tgtEl>
                                          <p:spTgt spid="94"/>
                                        </p:tgtEl>
                                        <p:attrNameLst>
                                          <p:attrName>style.visibility</p:attrName>
                                        </p:attrNameLst>
                                      </p:cBhvr>
                                      <p:to>
                                        <p:strVal val="visible"/>
                                      </p:to>
                                    </p:set>
                                    <p:animEffect transition="in" filter="wipe(left)">
                                      <p:cBhvr>
                                        <p:cTn id="60" dur="500"/>
                                        <p:tgtEl>
                                          <p:spTgt spid="94"/>
                                        </p:tgtEl>
                                      </p:cBhvr>
                                    </p:animEffect>
                                  </p:childTnLst>
                                </p:cTn>
                              </p:par>
                            </p:childTnLst>
                          </p:cTn>
                        </p:par>
                        <p:par>
                          <p:cTn id="61" fill="hold">
                            <p:stCondLst>
                              <p:cond delay="9000"/>
                            </p:stCondLst>
                            <p:childTnLst>
                              <p:par>
                                <p:cTn id="62" presetID="22" presetClass="entr" presetSubtype="8" fill="hold" grpId="0" nodeType="after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wipe(left)">
                                      <p:cBhvr>
                                        <p:cTn id="64" dur="500"/>
                                        <p:tgtEl>
                                          <p:spTgt spid="74"/>
                                        </p:tgtEl>
                                      </p:cBhvr>
                                    </p:animEffect>
                                  </p:childTnLst>
                                </p:cTn>
                              </p:par>
                            </p:childTnLst>
                          </p:cTn>
                        </p:par>
                        <p:par>
                          <p:cTn id="65" fill="hold">
                            <p:stCondLst>
                              <p:cond delay="9500"/>
                            </p:stCondLst>
                            <p:childTnLst>
                              <p:par>
                                <p:cTn id="66" presetID="22" presetClass="entr" presetSubtype="8" fill="hold" nodeType="afterEffect">
                                  <p:stCondLst>
                                    <p:cond delay="0"/>
                                  </p:stCondLst>
                                  <p:childTnLst>
                                    <p:set>
                                      <p:cBhvr>
                                        <p:cTn id="67" dur="1" fill="hold">
                                          <p:stCondLst>
                                            <p:cond delay="0"/>
                                          </p:stCondLst>
                                        </p:cTn>
                                        <p:tgtEl>
                                          <p:spTgt spid="96"/>
                                        </p:tgtEl>
                                        <p:attrNameLst>
                                          <p:attrName>style.visibility</p:attrName>
                                        </p:attrNameLst>
                                      </p:cBhvr>
                                      <p:to>
                                        <p:strVal val="visible"/>
                                      </p:to>
                                    </p:set>
                                    <p:animEffect transition="in" filter="wipe(left)">
                                      <p:cBhvr>
                                        <p:cTn id="68" dur="500"/>
                                        <p:tgtEl>
                                          <p:spTgt spid="96"/>
                                        </p:tgtEl>
                                      </p:cBhvr>
                                    </p:animEffect>
                                  </p:childTnLst>
                                </p:cTn>
                              </p:par>
                            </p:childTnLst>
                          </p:cTn>
                        </p:par>
                        <p:par>
                          <p:cTn id="69" fill="hold">
                            <p:stCondLst>
                              <p:cond delay="10000"/>
                            </p:stCondLst>
                            <p:childTnLst>
                              <p:par>
                                <p:cTn id="70" presetID="22" presetClass="entr" presetSubtype="8" fill="hold" grpId="0" nodeType="after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wipe(left)">
                                      <p:cBhvr>
                                        <p:cTn id="72" dur="500"/>
                                        <p:tgtEl>
                                          <p:spTgt spid="7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fade">
                                      <p:cBhvr>
                                        <p:cTn id="77" dur="500"/>
                                        <p:tgtEl>
                                          <p:spTgt spid="51"/>
                                        </p:tgtEl>
                                      </p:cBhvr>
                                    </p:animEffect>
                                  </p:childTnLst>
                                </p:cTn>
                              </p:par>
                            </p:childTnLst>
                          </p:cTn>
                        </p:par>
                        <p:par>
                          <p:cTn id="78" fill="hold">
                            <p:stCondLst>
                              <p:cond delay="500"/>
                            </p:stCondLst>
                            <p:childTnLst>
                              <p:par>
                                <p:cTn id="79" presetID="22" presetClass="entr" presetSubtype="1" fill="hold" nodeType="afterEffect">
                                  <p:stCondLst>
                                    <p:cond delay="0"/>
                                  </p:stCondLst>
                                  <p:childTnLst>
                                    <p:set>
                                      <p:cBhvr>
                                        <p:cTn id="80" dur="1" fill="hold">
                                          <p:stCondLst>
                                            <p:cond delay="0"/>
                                          </p:stCondLst>
                                        </p:cTn>
                                        <p:tgtEl>
                                          <p:spTgt spid="120"/>
                                        </p:tgtEl>
                                        <p:attrNameLst>
                                          <p:attrName>style.visibility</p:attrName>
                                        </p:attrNameLst>
                                      </p:cBhvr>
                                      <p:to>
                                        <p:strVal val="visible"/>
                                      </p:to>
                                    </p:set>
                                    <p:animEffect transition="in" filter="wipe(up)">
                                      <p:cBhvr>
                                        <p:cTn id="81" dur="500"/>
                                        <p:tgtEl>
                                          <p:spTgt spid="120"/>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83"/>
                                        </p:tgtEl>
                                        <p:attrNameLst>
                                          <p:attrName>style.visibility</p:attrName>
                                        </p:attrNameLst>
                                      </p:cBhvr>
                                      <p:to>
                                        <p:strVal val="visible"/>
                                      </p:to>
                                    </p:set>
                                    <p:animEffect transition="in" filter="wipe(up)">
                                      <p:cBhvr>
                                        <p:cTn id="84" dur="500"/>
                                        <p:tgtEl>
                                          <p:spTgt spid="8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2" fill="hold" grpId="0" nodeType="clickEffect">
                                  <p:stCondLst>
                                    <p:cond delay="0"/>
                                  </p:stCondLst>
                                  <p:childTnLst>
                                    <p:set>
                                      <p:cBhvr>
                                        <p:cTn id="88" dur="1" fill="hold">
                                          <p:stCondLst>
                                            <p:cond delay="0"/>
                                          </p:stCondLst>
                                        </p:cTn>
                                        <p:tgtEl>
                                          <p:spTgt spid="61"/>
                                        </p:tgtEl>
                                        <p:attrNameLst>
                                          <p:attrName>style.visibility</p:attrName>
                                        </p:attrNameLst>
                                      </p:cBhvr>
                                      <p:to>
                                        <p:strVal val="visible"/>
                                      </p:to>
                                    </p:set>
                                    <p:animEffect transition="in" filter="wipe(right)">
                                      <p:cBhvr>
                                        <p:cTn id="89" dur="500"/>
                                        <p:tgtEl>
                                          <p:spTgt spid="61"/>
                                        </p:tgtEl>
                                      </p:cBhvr>
                                    </p:animEffect>
                                  </p:childTnLst>
                                </p:cTn>
                              </p:par>
                            </p:childTnLst>
                          </p:cTn>
                        </p:par>
                        <p:par>
                          <p:cTn id="90" fill="hold">
                            <p:stCondLst>
                              <p:cond delay="500"/>
                            </p:stCondLst>
                            <p:childTnLst>
                              <p:par>
                                <p:cTn id="91" presetID="22" presetClass="entr" presetSubtype="2" fill="hold" grpId="0" nodeType="after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wipe(right)">
                                      <p:cBhvr>
                                        <p:cTn id="93" dur="500"/>
                                        <p:tgtEl>
                                          <p:spTgt spid="60"/>
                                        </p:tgtEl>
                                      </p:cBhvr>
                                    </p:animEffect>
                                  </p:childTnLst>
                                </p:cTn>
                              </p:par>
                            </p:childTnLst>
                          </p:cTn>
                        </p:par>
                        <p:par>
                          <p:cTn id="94" fill="hold">
                            <p:stCondLst>
                              <p:cond delay="1000"/>
                            </p:stCondLst>
                            <p:childTnLst>
                              <p:par>
                                <p:cTn id="95" presetID="22" presetClass="entr" presetSubtype="2" fill="hold" grpId="0" nodeType="afterEffect">
                                  <p:stCondLst>
                                    <p:cond delay="0"/>
                                  </p:stCondLst>
                                  <p:childTnLst>
                                    <p:set>
                                      <p:cBhvr>
                                        <p:cTn id="96" dur="1" fill="hold">
                                          <p:stCondLst>
                                            <p:cond delay="0"/>
                                          </p:stCondLst>
                                        </p:cTn>
                                        <p:tgtEl>
                                          <p:spTgt spid="58"/>
                                        </p:tgtEl>
                                        <p:attrNameLst>
                                          <p:attrName>style.visibility</p:attrName>
                                        </p:attrNameLst>
                                      </p:cBhvr>
                                      <p:to>
                                        <p:strVal val="visible"/>
                                      </p:to>
                                    </p:set>
                                    <p:animEffect transition="in" filter="wipe(right)">
                                      <p:cBhvr>
                                        <p:cTn id="97" dur="500"/>
                                        <p:tgtEl>
                                          <p:spTgt spid="58"/>
                                        </p:tgtEl>
                                      </p:cBhvr>
                                    </p:animEffect>
                                  </p:childTnLst>
                                </p:cTn>
                              </p:par>
                            </p:childTnLst>
                          </p:cTn>
                        </p:par>
                        <p:par>
                          <p:cTn id="98" fill="hold">
                            <p:stCondLst>
                              <p:cond delay="1500"/>
                            </p:stCondLst>
                            <p:childTnLst>
                              <p:par>
                                <p:cTn id="99" presetID="22" presetClass="entr" presetSubtype="2" fill="hold" grpId="0" nodeType="afterEffect">
                                  <p:stCondLst>
                                    <p:cond delay="0"/>
                                  </p:stCondLst>
                                  <p:childTnLst>
                                    <p:set>
                                      <p:cBhvr>
                                        <p:cTn id="100" dur="1" fill="hold">
                                          <p:stCondLst>
                                            <p:cond delay="0"/>
                                          </p:stCondLst>
                                        </p:cTn>
                                        <p:tgtEl>
                                          <p:spTgt spid="59"/>
                                        </p:tgtEl>
                                        <p:attrNameLst>
                                          <p:attrName>style.visibility</p:attrName>
                                        </p:attrNameLst>
                                      </p:cBhvr>
                                      <p:to>
                                        <p:strVal val="visible"/>
                                      </p:to>
                                    </p:set>
                                    <p:animEffect transition="in" filter="wipe(right)">
                                      <p:cBhvr>
                                        <p:cTn id="101" dur="500"/>
                                        <p:tgtEl>
                                          <p:spTgt spid="59"/>
                                        </p:tgtEl>
                                      </p:cBhvr>
                                    </p:animEffect>
                                  </p:childTnLst>
                                </p:cTn>
                              </p:par>
                            </p:childTnLst>
                          </p:cTn>
                        </p:par>
                        <p:par>
                          <p:cTn id="102" fill="hold">
                            <p:stCondLst>
                              <p:cond delay="2000"/>
                            </p:stCondLst>
                            <p:childTnLst>
                              <p:par>
                                <p:cTn id="103" presetID="22" presetClass="entr" presetSubtype="2" fill="hold" nodeType="afterEffect">
                                  <p:stCondLst>
                                    <p:cond delay="0"/>
                                  </p:stCondLst>
                                  <p:childTnLst>
                                    <p:set>
                                      <p:cBhvr>
                                        <p:cTn id="104" dur="1" fill="hold">
                                          <p:stCondLst>
                                            <p:cond delay="0"/>
                                          </p:stCondLst>
                                        </p:cTn>
                                        <p:tgtEl>
                                          <p:spTgt spid="103"/>
                                        </p:tgtEl>
                                        <p:attrNameLst>
                                          <p:attrName>style.visibility</p:attrName>
                                        </p:attrNameLst>
                                      </p:cBhvr>
                                      <p:to>
                                        <p:strVal val="visible"/>
                                      </p:to>
                                    </p:set>
                                    <p:animEffect transition="in" filter="wipe(right)">
                                      <p:cBhvr>
                                        <p:cTn id="105" dur="500"/>
                                        <p:tgtEl>
                                          <p:spTgt spid="103"/>
                                        </p:tgtEl>
                                      </p:cBhvr>
                                    </p:animEffect>
                                  </p:childTnLst>
                                </p:cTn>
                              </p:par>
                            </p:childTnLst>
                          </p:cTn>
                        </p:par>
                        <p:par>
                          <p:cTn id="106" fill="hold">
                            <p:stCondLst>
                              <p:cond delay="2500"/>
                            </p:stCondLst>
                            <p:childTnLst>
                              <p:par>
                                <p:cTn id="107" presetID="22" presetClass="entr" presetSubtype="2" fill="hold" grpId="0" nodeType="afterEffect">
                                  <p:stCondLst>
                                    <p:cond delay="0"/>
                                  </p:stCondLst>
                                  <p:childTnLst>
                                    <p:set>
                                      <p:cBhvr>
                                        <p:cTn id="108" dur="1" fill="hold">
                                          <p:stCondLst>
                                            <p:cond delay="0"/>
                                          </p:stCondLst>
                                        </p:cTn>
                                        <p:tgtEl>
                                          <p:spTgt spid="76"/>
                                        </p:tgtEl>
                                        <p:attrNameLst>
                                          <p:attrName>style.visibility</p:attrName>
                                        </p:attrNameLst>
                                      </p:cBhvr>
                                      <p:to>
                                        <p:strVal val="visible"/>
                                      </p:to>
                                    </p:set>
                                    <p:animEffect transition="in" filter="wipe(right)">
                                      <p:cBhvr>
                                        <p:cTn id="109" dur="500"/>
                                        <p:tgtEl>
                                          <p:spTgt spid="76"/>
                                        </p:tgtEl>
                                      </p:cBhvr>
                                    </p:animEffect>
                                  </p:childTnLst>
                                </p:cTn>
                              </p:par>
                            </p:childTnLst>
                          </p:cTn>
                        </p:par>
                        <p:par>
                          <p:cTn id="110" fill="hold">
                            <p:stCondLst>
                              <p:cond delay="3000"/>
                            </p:stCondLst>
                            <p:childTnLst>
                              <p:par>
                                <p:cTn id="111" presetID="22" presetClass="entr" presetSubtype="2" fill="hold" nodeType="afterEffect">
                                  <p:stCondLst>
                                    <p:cond delay="0"/>
                                  </p:stCondLst>
                                  <p:childTnLst>
                                    <p:set>
                                      <p:cBhvr>
                                        <p:cTn id="112" dur="1" fill="hold">
                                          <p:stCondLst>
                                            <p:cond delay="0"/>
                                          </p:stCondLst>
                                        </p:cTn>
                                        <p:tgtEl>
                                          <p:spTgt spid="98"/>
                                        </p:tgtEl>
                                        <p:attrNameLst>
                                          <p:attrName>style.visibility</p:attrName>
                                        </p:attrNameLst>
                                      </p:cBhvr>
                                      <p:to>
                                        <p:strVal val="visible"/>
                                      </p:to>
                                    </p:set>
                                    <p:animEffect transition="in" filter="wipe(right)">
                                      <p:cBhvr>
                                        <p:cTn id="113" dur="500"/>
                                        <p:tgtEl>
                                          <p:spTgt spid="98"/>
                                        </p:tgtEl>
                                      </p:cBhvr>
                                    </p:animEffect>
                                  </p:childTnLst>
                                </p:cTn>
                              </p:par>
                            </p:childTnLst>
                          </p:cTn>
                        </p:par>
                        <p:par>
                          <p:cTn id="114" fill="hold">
                            <p:stCondLst>
                              <p:cond delay="3500"/>
                            </p:stCondLst>
                            <p:childTnLst>
                              <p:par>
                                <p:cTn id="115" presetID="22" presetClass="entr" presetSubtype="2" fill="hold" grpId="0" nodeType="afterEffect">
                                  <p:stCondLst>
                                    <p:cond delay="0"/>
                                  </p:stCondLst>
                                  <p:childTnLst>
                                    <p:set>
                                      <p:cBhvr>
                                        <p:cTn id="116" dur="1" fill="hold">
                                          <p:stCondLst>
                                            <p:cond delay="0"/>
                                          </p:stCondLst>
                                        </p:cTn>
                                        <p:tgtEl>
                                          <p:spTgt spid="75"/>
                                        </p:tgtEl>
                                        <p:attrNameLst>
                                          <p:attrName>style.visibility</p:attrName>
                                        </p:attrNameLst>
                                      </p:cBhvr>
                                      <p:to>
                                        <p:strVal val="visible"/>
                                      </p:to>
                                    </p:set>
                                    <p:animEffect transition="in" filter="wipe(right)">
                                      <p:cBhvr>
                                        <p:cTn id="117" dur="500"/>
                                        <p:tgtEl>
                                          <p:spTgt spid="75"/>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10"/>
                                        </p:tgtEl>
                                        <p:attrNameLst>
                                          <p:attrName>style.visibility</p:attrName>
                                        </p:attrNameLst>
                                      </p:cBhvr>
                                      <p:to>
                                        <p:strVal val="visible"/>
                                      </p:to>
                                    </p:set>
                                    <p:animEffect transition="in" filter="wipe(up)">
                                      <p:cBhvr>
                                        <p:cTn id="122" dur="2000"/>
                                        <p:tgtEl>
                                          <p:spTgt spid="10"/>
                                        </p:tgtEl>
                                      </p:cBhvr>
                                    </p:animEffect>
                                  </p:childTnLst>
                                </p:cTn>
                              </p:par>
                            </p:childTnLst>
                          </p:cTn>
                        </p:par>
                        <p:par>
                          <p:cTn id="123" fill="hold">
                            <p:stCondLst>
                              <p:cond delay="2000"/>
                            </p:stCondLst>
                            <p:childTnLst>
                              <p:par>
                                <p:cTn id="124" presetID="22" presetClass="entr" presetSubtype="1" fill="hold" grpId="0" nodeType="afterEffect">
                                  <p:stCondLst>
                                    <p:cond delay="0"/>
                                  </p:stCondLst>
                                  <p:childTnLst>
                                    <p:set>
                                      <p:cBhvr>
                                        <p:cTn id="125" dur="1" fill="hold">
                                          <p:stCondLst>
                                            <p:cond delay="0"/>
                                          </p:stCondLst>
                                        </p:cTn>
                                        <p:tgtEl>
                                          <p:spTgt spid="11"/>
                                        </p:tgtEl>
                                        <p:attrNameLst>
                                          <p:attrName>style.visibility</p:attrName>
                                        </p:attrNameLst>
                                      </p:cBhvr>
                                      <p:to>
                                        <p:strVal val="visible"/>
                                      </p:to>
                                    </p:set>
                                    <p:animEffect transition="in" filter="wipe(up)">
                                      <p:cBhvr>
                                        <p:cTn id="126" dur="2000"/>
                                        <p:tgtEl>
                                          <p:spTgt spid="11"/>
                                        </p:tgtEl>
                                      </p:cBhvr>
                                    </p:animEffect>
                                  </p:childTnLst>
                                </p:cTn>
                              </p:par>
                            </p:childTnLst>
                          </p:cTn>
                        </p:par>
                        <p:par>
                          <p:cTn id="127" fill="hold">
                            <p:stCondLst>
                              <p:cond delay="4000"/>
                            </p:stCondLst>
                            <p:childTnLst>
                              <p:par>
                                <p:cTn id="128" presetID="22" presetClass="entr" presetSubtype="2" fill="hold" nodeType="afterEffect">
                                  <p:stCondLst>
                                    <p:cond delay="0"/>
                                  </p:stCondLst>
                                  <p:childTnLst>
                                    <p:set>
                                      <p:cBhvr>
                                        <p:cTn id="129" dur="1" fill="hold">
                                          <p:stCondLst>
                                            <p:cond delay="0"/>
                                          </p:stCondLst>
                                        </p:cTn>
                                        <p:tgtEl>
                                          <p:spTgt spid="128"/>
                                        </p:tgtEl>
                                        <p:attrNameLst>
                                          <p:attrName>style.visibility</p:attrName>
                                        </p:attrNameLst>
                                      </p:cBhvr>
                                      <p:to>
                                        <p:strVal val="visible"/>
                                      </p:to>
                                    </p:set>
                                    <p:animEffect transition="in" filter="wipe(right)">
                                      <p:cBhvr>
                                        <p:cTn id="130" dur="2000"/>
                                        <p:tgtEl>
                                          <p:spTgt spid="128"/>
                                        </p:tgtEl>
                                      </p:cBhvr>
                                    </p:animEffect>
                                  </p:childTnLst>
                                </p:cTn>
                              </p:par>
                              <p:par>
                                <p:cTn id="131" presetID="22" presetClass="entr" presetSubtype="2" fill="hold" grpId="0" nodeType="withEffect">
                                  <p:stCondLst>
                                    <p:cond delay="0"/>
                                  </p:stCondLst>
                                  <p:childTnLst>
                                    <p:set>
                                      <p:cBhvr>
                                        <p:cTn id="132" dur="1" fill="hold">
                                          <p:stCondLst>
                                            <p:cond delay="0"/>
                                          </p:stCondLst>
                                        </p:cTn>
                                        <p:tgtEl>
                                          <p:spTgt spid="87"/>
                                        </p:tgtEl>
                                        <p:attrNameLst>
                                          <p:attrName>style.visibility</p:attrName>
                                        </p:attrNameLst>
                                      </p:cBhvr>
                                      <p:to>
                                        <p:strVal val="visible"/>
                                      </p:to>
                                    </p:set>
                                    <p:animEffect transition="in" filter="wipe(right)">
                                      <p:cBhvr>
                                        <p:cTn id="133" dur="2000"/>
                                        <p:tgtEl>
                                          <p:spTgt spid="87"/>
                                        </p:tgtEl>
                                      </p:cBhvr>
                                    </p:animEffect>
                                  </p:childTnLst>
                                </p:cTn>
                              </p:par>
                            </p:childTnLst>
                          </p:cTn>
                        </p:par>
                        <p:par>
                          <p:cTn id="134" fill="hold">
                            <p:stCondLst>
                              <p:cond delay="6000"/>
                            </p:stCondLst>
                            <p:childTnLst>
                              <p:par>
                                <p:cTn id="135" presetID="1" presetClass="emph" presetSubtype="2" repeatCount="indefinite" fill="hold" nodeType="afterEffect">
                                  <p:stCondLst>
                                    <p:cond delay="0"/>
                                  </p:stCondLst>
                                  <p:childTnLst>
                                    <p:animClr clrSpc="rgb" dir="cw">
                                      <p:cBhvr>
                                        <p:cTn id="136" dur="2000" fill="hold"/>
                                        <p:tgtEl>
                                          <p:spTgt spid="87"/>
                                        </p:tgtEl>
                                        <p:attrNameLst>
                                          <p:attrName>fillcolor</p:attrName>
                                        </p:attrNameLst>
                                      </p:cBhvr>
                                      <p:to>
                                        <a:schemeClr val="bg2"/>
                                      </p:to>
                                    </p:animClr>
                                    <p:set>
                                      <p:cBhvr>
                                        <p:cTn id="137" dur="2000" fill="hold"/>
                                        <p:tgtEl>
                                          <p:spTgt spid="87"/>
                                        </p:tgtEl>
                                        <p:attrNameLst>
                                          <p:attrName>fill.type</p:attrName>
                                        </p:attrNameLst>
                                      </p:cBhvr>
                                      <p:to>
                                        <p:strVal val="solid"/>
                                      </p:to>
                                    </p:set>
                                    <p:set>
                                      <p:cBhvr>
                                        <p:cTn id="138" dur="2000" fill="hold"/>
                                        <p:tgtEl>
                                          <p:spTgt spid="87"/>
                                        </p:tgtEl>
                                        <p:attrNameLst>
                                          <p:attrName>fill.on</p:attrName>
                                        </p:attrNameLst>
                                      </p:cBhvr>
                                      <p:to>
                                        <p:strVal val="true"/>
                                      </p:to>
                                    </p:set>
                                  </p:childTnLst>
                                </p:cTn>
                              </p:par>
                            </p:childTnLst>
                          </p:cTn>
                        </p:par>
                        <p:par>
                          <p:cTn id="139" fill="hold">
                            <p:stCondLst>
                              <p:cond delay="8000"/>
                            </p:stCondLst>
                            <p:childTnLst>
                              <p:par>
                                <p:cTn id="140" presetID="22" presetClass="entr" presetSubtype="1" repeatCount="3000" fill="hold" nodeType="afterEffect">
                                  <p:stCondLst>
                                    <p:cond delay="0"/>
                                  </p:stCondLst>
                                  <p:childTnLst>
                                    <p:set>
                                      <p:cBhvr>
                                        <p:cTn id="141" dur="1" fill="hold">
                                          <p:stCondLst>
                                            <p:cond delay="0"/>
                                          </p:stCondLst>
                                        </p:cTn>
                                        <p:tgtEl>
                                          <p:spTgt spid="13"/>
                                        </p:tgtEl>
                                        <p:attrNameLst>
                                          <p:attrName>style.visibility</p:attrName>
                                        </p:attrNameLst>
                                      </p:cBhvr>
                                      <p:to>
                                        <p:strVal val="visible"/>
                                      </p:to>
                                    </p:set>
                                    <p:animEffect transition="in" filter="wipe(up)">
                                      <p:cBhvr>
                                        <p:cTn id="142" dur="2000"/>
                                        <p:tgtEl>
                                          <p:spTgt spid="13"/>
                                        </p:tgtEl>
                                      </p:cBhvr>
                                    </p:animEffect>
                                  </p:childTnLst>
                                </p:cTn>
                              </p:par>
                            </p:childTnLst>
                          </p:cTn>
                        </p:par>
                        <p:par>
                          <p:cTn id="143" fill="hold">
                            <p:stCondLst>
                              <p:cond delay="14000"/>
                            </p:stCondLst>
                            <p:childTnLst>
                              <p:par>
                                <p:cTn id="144" presetID="22" presetClass="entr" presetSubtype="1" repeatCount="3000" fill="hold" nodeType="afterEffect">
                                  <p:stCondLst>
                                    <p:cond delay="0"/>
                                  </p:stCondLst>
                                  <p:childTnLst>
                                    <p:set>
                                      <p:cBhvr>
                                        <p:cTn id="145" dur="1" fill="hold">
                                          <p:stCondLst>
                                            <p:cond delay="0"/>
                                          </p:stCondLst>
                                        </p:cTn>
                                        <p:tgtEl>
                                          <p:spTgt spid="15"/>
                                        </p:tgtEl>
                                        <p:attrNameLst>
                                          <p:attrName>style.visibility</p:attrName>
                                        </p:attrNameLst>
                                      </p:cBhvr>
                                      <p:to>
                                        <p:strVal val="visible"/>
                                      </p:to>
                                    </p:set>
                                    <p:animEffect transition="in" filter="wipe(up)">
                                      <p:cBhvr>
                                        <p:cTn id="146" dur="2000"/>
                                        <p:tgtEl>
                                          <p:spTgt spid="15"/>
                                        </p:tgtEl>
                                      </p:cBhvr>
                                    </p:animEffect>
                                  </p:childTnLst>
                                </p:cTn>
                              </p:par>
                            </p:childTnLst>
                          </p:cTn>
                        </p:par>
                        <p:par>
                          <p:cTn id="147" fill="hold">
                            <p:stCondLst>
                              <p:cond delay="20000"/>
                            </p:stCondLst>
                            <p:childTnLst>
                              <p:par>
                                <p:cTn id="148" presetID="22" presetClass="entr" presetSubtype="1" repeatCount="3000" fill="hold" nodeType="afterEffect">
                                  <p:stCondLst>
                                    <p:cond delay="0"/>
                                  </p:stCondLst>
                                  <p:childTnLst>
                                    <p:set>
                                      <p:cBhvr>
                                        <p:cTn id="149" dur="1" fill="hold">
                                          <p:stCondLst>
                                            <p:cond delay="0"/>
                                          </p:stCondLst>
                                        </p:cTn>
                                        <p:tgtEl>
                                          <p:spTgt spid="25"/>
                                        </p:tgtEl>
                                        <p:attrNameLst>
                                          <p:attrName>style.visibility</p:attrName>
                                        </p:attrNameLst>
                                      </p:cBhvr>
                                      <p:to>
                                        <p:strVal val="visible"/>
                                      </p:to>
                                    </p:set>
                                    <p:animEffect transition="in" filter="wipe(up)">
                                      <p:cBhvr>
                                        <p:cTn id="150" dur="2000"/>
                                        <p:tgtEl>
                                          <p:spTgt spid="25"/>
                                        </p:tgtEl>
                                      </p:cBhvr>
                                    </p:animEffect>
                                  </p:childTnLst>
                                </p:cTn>
                              </p:par>
                            </p:childTnLst>
                          </p:cTn>
                        </p:par>
                        <p:par>
                          <p:cTn id="151" fill="hold">
                            <p:stCondLst>
                              <p:cond delay="26000"/>
                            </p:stCondLst>
                            <p:childTnLst>
                              <p:par>
                                <p:cTn id="152" presetID="22" presetClass="entr" presetSubtype="1" repeatCount="3000" fill="hold" nodeType="afterEffect">
                                  <p:stCondLst>
                                    <p:cond delay="0"/>
                                  </p:stCondLst>
                                  <p:childTnLst>
                                    <p:set>
                                      <p:cBhvr>
                                        <p:cTn id="153" dur="1" fill="hold">
                                          <p:stCondLst>
                                            <p:cond delay="0"/>
                                          </p:stCondLst>
                                        </p:cTn>
                                        <p:tgtEl>
                                          <p:spTgt spid="23"/>
                                        </p:tgtEl>
                                        <p:attrNameLst>
                                          <p:attrName>style.visibility</p:attrName>
                                        </p:attrNameLst>
                                      </p:cBhvr>
                                      <p:to>
                                        <p:strVal val="visible"/>
                                      </p:to>
                                    </p:set>
                                    <p:animEffect transition="in" filter="wipe(up)">
                                      <p:cBhvr>
                                        <p:cTn id="154" dur="2000"/>
                                        <p:tgtEl>
                                          <p:spTgt spid="23"/>
                                        </p:tgtEl>
                                      </p:cBhvr>
                                    </p:animEffect>
                                  </p:childTnLst>
                                </p:cTn>
                              </p:par>
                            </p:childTnLst>
                          </p:cTn>
                        </p:par>
                        <p:par>
                          <p:cTn id="155" fill="hold">
                            <p:stCondLst>
                              <p:cond delay="32000"/>
                            </p:stCondLst>
                            <p:childTnLst>
                              <p:par>
                                <p:cTn id="156" presetID="22" presetClass="entr" presetSubtype="1" repeatCount="3000" fill="hold" nodeType="afterEffect">
                                  <p:stCondLst>
                                    <p:cond delay="0"/>
                                  </p:stCondLst>
                                  <p:childTnLst>
                                    <p:set>
                                      <p:cBhvr>
                                        <p:cTn id="157" dur="1" fill="hold">
                                          <p:stCondLst>
                                            <p:cond delay="0"/>
                                          </p:stCondLst>
                                        </p:cTn>
                                        <p:tgtEl>
                                          <p:spTgt spid="21"/>
                                        </p:tgtEl>
                                        <p:attrNameLst>
                                          <p:attrName>style.visibility</p:attrName>
                                        </p:attrNameLst>
                                      </p:cBhvr>
                                      <p:to>
                                        <p:strVal val="visible"/>
                                      </p:to>
                                    </p:set>
                                    <p:animEffect transition="in" filter="wipe(up)">
                                      <p:cBhvr>
                                        <p:cTn id="158" dur="2000"/>
                                        <p:tgtEl>
                                          <p:spTgt spid="21"/>
                                        </p:tgtEl>
                                      </p:cBhvr>
                                    </p:animEffect>
                                  </p:childTnLst>
                                </p:cTn>
                              </p:par>
                            </p:childTnLst>
                          </p:cTn>
                        </p:par>
                        <p:par>
                          <p:cTn id="159" fill="hold">
                            <p:stCondLst>
                              <p:cond delay="38000"/>
                            </p:stCondLst>
                            <p:childTnLst>
                              <p:par>
                                <p:cTn id="160" presetID="22" presetClass="entr" presetSubtype="1" repeatCount="3000" fill="hold" nodeType="afterEffect">
                                  <p:stCondLst>
                                    <p:cond delay="0"/>
                                  </p:stCondLst>
                                  <p:childTnLst>
                                    <p:set>
                                      <p:cBhvr>
                                        <p:cTn id="161" dur="1" fill="hold">
                                          <p:stCondLst>
                                            <p:cond delay="0"/>
                                          </p:stCondLst>
                                        </p:cTn>
                                        <p:tgtEl>
                                          <p:spTgt spid="19"/>
                                        </p:tgtEl>
                                        <p:attrNameLst>
                                          <p:attrName>style.visibility</p:attrName>
                                        </p:attrNameLst>
                                      </p:cBhvr>
                                      <p:to>
                                        <p:strVal val="visible"/>
                                      </p:to>
                                    </p:set>
                                    <p:animEffect transition="in" filter="wipe(up)">
                                      <p:cBhvr>
                                        <p:cTn id="162" dur="2000"/>
                                        <p:tgtEl>
                                          <p:spTgt spid="19"/>
                                        </p:tgtEl>
                                      </p:cBhvr>
                                    </p:animEffect>
                                  </p:childTnLst>
                                </p:cTn>
                              </p:par>
                            </p:childTnLst>
                          </p:cTn>
                        </p:par>
                        <p:par>
                          <p:cTn id="163" fill="hold">
                            <p:stCondLst>
                              <p:cond delay="44000"/>
                            </p:stCondLst>
                            <p:childTnLst>
                              <p:par>
                                <p:cTn id="164" presetID="22" presetClass="entr" presetSubtype="1" repeatCount="3000" fill="hold" nodeType="afterEffect">
                                  <p:stCondLst>
                                    <p:cond delay="0"/>
                                  </p:stCondLst>
                                  <p:childTnLst>
                                    <p:set>
                                      <p:cBhvr>
                                        <p:cTn id="165" dur="1" fill="hold">
                                          <p:stCondLst>
                                            <p:cond delay="0"/>
                                          </p:stCondLst>
                                        </p:cTn>
                                        <p:tgtEl>
                                          <p:spTgt spid="17"/>
                                        </p:tgtEl>
                                        <p:attrNameLst>
                                          <p:attrName>style.visibility</p:attrName>
                                        </p:attrNameLst>
                                      </p:cBhvr>
                                      <p:to>
                                        <p:strVal val="visible"/>
                                      </p:to>
                                    </p:set>
                                    <p:animEffect transition="in" filter="wipe(up)">
                                      <p:cBhvr>
                                        <p:cTn id="166" dur="2000"/>
                                        <p:tgtEl>
                                          <p:spTgt spid="17"/>
                                        </p:tgtEl>
                                      </p:cBhvr>
                                    </p:animEffect>
                                  </p:childTnLst>
                                </p:cTn>
                              </p:par>
                            </p:childTnLst>
                          </p:cTn>
                        </p:par>
                        <p:par>
                          <p:cTn id="167" fill="hold">
                            <p:stCondLst>
                              <p:cond delay="50000"/>
                            </p:stCondLst>
                            <p:childTnLst>
                              <p:par>
                                <p:cTn id="168" presetID="22" presetClass="entr" presetSubtype="1" repeatCount="3000" fill="hold" nodeType="afterEffect">
                                  <p:stCondLst>
                                    <p:cond delay="0"/>
                                  </p:stCondLst>
                                  <p:childTnLst>
                                    <p:set>
                                      <p:cBhvr>
                                        <p:cTn id="169" dur="1" fill="hold">
                                          <p:stCondLst>
                                            <p:cond delay="0"/>
                                          </p:stCondLst>
                                        </p:cTn>
                                        <p:tgtEl>
                                          <p:spTgt spid="28"/>
                                        </p:tgtEl>
                                        <p:attrNameLst>
                                          <p:attrName>style.visibility</p:attrName>
                                        </p:attrNameLst>
                                      </p:cBhvr>
                                      <p:to>
                                        <p:strVal val="visible"/>
                                      </p:to>
                                    </p:set>
                                    <p:animEffect transition="in" filter="wipe(up)">
                                      <p:cBhvr>
                                        <p:cTn id="170" dur="2000"/>
                                        <p:tgtEl>
                                          <p:spTgt spid="28"/>
                                        </p:tgtEl>
                                      </p:cBhvr>
                                    </p:animEffect>
                                  </p:childTnLst>
                                </p:cTn>
                              </p:par>
                            </p:childTnLst>
                          </p:cTn>
                        </p:par>
                        <p:par>
                          <p:cTn id="171" fill="hold">
                            <p:stCondLst>
                              <p:cond delay="56000"/>
                            </p:stCondLst>
                            <p:childTnLst>
                              <p:par>
                                <p:cTn id="172" presetID="22" presetClass="entr" presetSubtype="1" repeatCount="3000" fill="hold" nodeType="afterEffect">
                                  <p:stCondLst>
                                    <p:cond delay="0"/>
                                  </p:stCondLst>
                                  <p:childTnLst>
                                    <p:set>
                                      <p:cBhvr>
                                        <p:cTn id="173" dur="1" fill="hold">
                                          <p:stCondLst>
                                            <p:cond delay="0"/>
                                          </p:stCondLst>
                                        </p:cTn>
                                        <p:tgtEl>
                                          <p:spTgt spid="31"/>
                                        </p:tgtEl>
                                        <p:attrNameLst>
                                          <p:attrName>style.visibility</p:attrName>
                                        </p:attrNameLst>
                                      </p:cBhvr>
                                      <p:to>
                                        <p:strVal val="visible"/>
                                      </p:to>
                                    </p:set>
                                    <p:animEffect transition="in" filter="wipe(up)">
                                      <p:cBhvr>
                                        <p:cTn id="174" dur="2000"/>
                                        <p:tgtEl>
                                          <p:spTgt spid="31"/>
                                        </p:tgtEl>
                                      </p:cBhvr>
                                    </p:animEffect>
                                  </p:childTnLst>
                                </p:cTn>
                              </p:par>
                            </p:childTnLst>
                          </p:cTn>
                        </p:par>
                        <p:par>
                          <p:cTn id="175" fill="hold">
                            <p:stCondLst>
                              <p:cond delay="62000"/>
                            </p:stCondLst>
                            <p:childTnLst>
                              <p:par>
                                <p:cTn id="176" presetID="22" presetClass="entr" presetSubtype="1" repeatCount="3000" fill="hold" nodeType="afterEffect">
                                  <p:stCondLst>
                                    <p:cond delay="0"/>
                                  </p:stCondLst>
                                  <p:childTnLst>
                                    <p:set>
                                      <p:cBhvr>
                                        <p:cTn id="177" dur="1" fill="hold">
                                          <p:stCondLst>
                                            <p:cond delay="0"/>
                                          </p:stCondLst>
                                        </p:cTn>
                                        <p:tgtEl>
                                          <p:spTgt spid="34"/>
                                        </p:tgtEl>
                                        <p:attrNameLst>
                                          <p:attrName>style.visibility</p:attrName>
                                        </p:attrNameLst>
                                      </p:cBhvr>
                                      <p:to>
                                        <p:strVal val="visible"/>
                                      </p:to>
                                    </p:set>
                                    <p:animEffect transition="in" filter="wipe(up)">
                                      <p:cBhvr>
                                        <p:cTn id="178" dur="2000"/>
                                        <p:tgtEl>
                                          <p:spTgt spid="34"/>
                                        </p:tgtEl>
                                      </p:cBhvr>
                                    </p:animEffect>
                                  </p:childTnLst>
                                </p:cTn>
                              </p:par>
                            </p:childTnLst>
                          </p:cTn>
                        </p:par>
                        <p:par>
                          <p:cTn id="179" fill="hold">
                            <p:stCondLst>
                              <p:cond delay="68000"/>
                            </p:stCondLst>
                            <p:childTnLst>
                              <p:par>
                                <p:cTn id="180" presetID="22" presetClass="entr" presetSubtype="1" repeatCount="3000" fill="hold" nodeType="afterEffect">
                                  <p:stCondLst>
                                    <p:cond delay="0"/>
                                  </p:stCondLst>
                                  <p:childTnLst>
                                    <p:set>
                                      <p:cBhvr>
                                        <p:cTn id="181" dur="1" fill="hold">
                                          <p:stCondLst>
                                            <p:cond delay="0"/>
                                          </p:stCondLst>
                                        </p:cTn>
                                        <p:tgtEl>
                                          <p:spTgt spid="37"/>
                                        </p:tgtEl>
                                        <p:attrNameLst>
                                          <p:attrName>style.visibility</p:attrName>
                                        </p:attrNameLst>
                                      </p:cBhvr>
                                      <p:to>
                                        <p:strVal val="visible"/>
                                      </p:to>
                                    </p:set>
                                    <p:animEffect transition="in" filter="wipe(up)">
                                      <p:cBhvr>
                                        <p:cTn id="182" dur="2000"/>
                                        <p:tgtEl>
                                          <p:spTgt spid="37"/>
                                        </p:tgtEl>
                                      </p:cBhvr>
                                    </p:animEffect>
                                  </p:childTnLst>
                                </p:cTn>
                              </p:par>
                            </p:childTnLst>
                          </p:cTn>
                        </p:par>
                        <p:par>
                          <p:cTn id="183" fill="hold">
                            <p:stCondLst>
                              <p:cond delay="74000"/>
                            </p:stCondLst>
                            <p:childTnLst>
                              <p:par>
                                <p:cTn id="184" presetID="22" presetClass="entr" presetSubtype="1" repeatCount="3000" fill="hold" nodeType="afterEffect">
                                  <p:stCondLst>
                                    <p:cond delay="0"/>
                                  </p:stCondLst>
                                  <p:childTnLst>
                                    <p:set>
                                      <p:cBhvr>
                                        <p:cTn id="185" dur="1" fill="hold">
                                          <p:stCondLst>
                                            <p:cond delay="0"/>
                                          </p:stCondLst>
                                        </p:cTn>
                                        <p:tgtEl>
                                          <p:spTgt spid="41"/>
                                        </p:tgtEl>
                                        <p:attrNameLst>
                                          <p:attrName>style.visibility</p:attrName>
                                        </p:attrNameLst>
                                      </p:cBhvr>
                                      <p:to>
                                        <p:strVal val="visible"/>
                                      </p:to>
                                    </p:set>
                                    <p:animEffect transition="in" filter="wipe(up)">
                                      <p:cBhvr>
                                        <p:cTn id="186" dur="2000"/>
                                        <p:tgtEl>
                                          <p:spTgt spid="41"/>
                                        </p:tgtEl>
                                      </p:cBhvr>
                                    </p:animEffect>
                                  </p:childTnLst>
                                </p:cTn>
                              </p:par>
                            </p:childTnLst>
                          </p:cTn>
                        </p:par>
                        <p:par>
                          <p:cTn id="187" fill="hold">
                            <p:stCondLst>
                              <p:cond delay="80000"/>
                            </p:stCondLst>
                            <p:childTnLst>
                              <p:par>
                                <p:cTn id="188" presetID="22" presetClass="entr" presetSubtype="1" repeatCount="3000" fill="hold" nodeType="afterEffect">
                                  <p:stCondLst>
                                    <p:cond delay="0"/>
                                  </p:stCondLst>
                                  <p:childTnLst>
                                    <p:set>
                                      <p:cBhvr>
                                        <p:cTn id="189" dur="1" fill="hold">
                                          <p:stCondLst>
                                            <p:cond delay="0"/>
                                          </p:stCondLst>
                                        </p:cTn>
                                        <p:tgtEl>
                                          <p:spTgt spid="43"/>
                                        </p:tgtEl>
                                        <p:attrNameLst>
                                          <p:attrName>style.visibility</p:attrName>
                                        </p:attrNameLst>
                                      </p:cBhvr>
                                      <p:to>
                                        <p:strVal val="visible"/>
                                      </p:to>
                                    </p:set>
                                    <p:animEffect transition="in" filter="wipe(up)">
                                      <p:cBhvr>
                                        <p:cTn id="190" dur="2000"/>
                                        <p:tgtEl>
                                          <p:spTgt spid="43"/>
                                        </p:tgtEl>
                                      </p:cBhvr>
                                    </p:animEffect>
                                  </p:childTnLst>
                                </p:cTn>
                              </p:par>
                            </p:childTnLst>
                          </p:cTn>
                        </p:par>
                        <p:par>
                          <p:cTn id="191" fill="hold">
                            <p:stCondLst>
                              <p:cond delay="86000"/>
                            </p:stCondLst>
                            <p:childTnLst>
                              <p:par>
                                <p:cTn id="192" presetID="22" presetClass="entr" presetSubtype="1" repeatCount="3000" fill="hold" nodeType="afterEffect">
                                  <p:stCondLst>
                                    <p:cond delay="0"/>
                                  </p:stCondLst>
                                  <p:childTnLst>
                                    <p:set>
                                      <p:cBhvr>
                                        <p:cTn id="193" dur="1" fill="hold">
                                          <p:stCondLst>
                                            <p:cond delay="0"/>
                                          </p:stCondLst>
                                        </p:cTn>
                                        <p:tgtEl>
                                          <p:spTgt spid="48"/>
                                        </p:tgtEl>
                                        <p:attrNameLst>
                                          <p:attrName>style.visibility</p:attrName>
                                        </p:attrNameLst>
                                      </p:cBhvr>
                                      <p:to>
                                        <p:strVal val="visible"/>
                                      </p:to>
                                    </p:set>
                                    <p:animEffect transition="in" filter="wipe(up)">
                                      <p:cBhvr>
                                        <p:cTn id="194" dur="2000"/>
                                        <p:tgtEl>
                                          <p:spTgt spid="48"/>
                                        </p:tgtEl>
                                      </p:cBhvr>
                                    </p:animEffect>
                                  </p:childTnLst>
                                </p:cTn>
                              </p:par>
                            </p:childTnLst>
                          </p:cTn>
                        </p:par>
                        <p:par>
                          <p:cTn id="195" fill="hold">
                            <p:stCondLst>
                              <p:cond delay="92000"/>
                            </p:stCondLst>
                            <p:childTnLst>
                              <p:par>
                                <p:cTn id="196" presetID="22" presetClass="entr" presetSubtype="1" repeatCount="3000" fill="hold" nodeType="afterEffect">
                                  <p:stCondLst>
                                    <p:cond delay="0"/>
                                  </p:stCondLst>
                                  <p:childTnLst>
                                    <p:set>
                                      <p:cBhvr>
                                        <p:cTn id="197" dur="1" fill="hold">
                                          <p:stCondLst>
                                            <p:cond delay="0"/>
                                          </p:stCondLst>
                                        </p:cTn>
                                        <p:tgtEl>
                                          <p:spTgt spid="45"/>
                                        </p:tgtEl>
                                        <p:attrNameLst>
                                          <p:attrName>style.visibility</p:attrName>
                                        </p:attrNameLst>
                                      </p:cBhvr>
                                      <p:to>
                                        <p:strVal val="visible"/>
                                      </p:to>
                                    </p:set>
                                    <p:animEffect transition="in" filter="wipe(up)">
                                      <p:cBhvr>
                                        <p:cTn id="198" dur="2000"/>
                                        <p:tgtEl>
                                          <p:spTgt spid="45"/>
                                        </p:tgtEl>
                                      </p:cBhvr>
                                    </p:animEffect>
                                  </p:childTnLst>
                                </p:cTn>
                              </p:par>
                            </p:childTnLst>
                          </p:cTn>
                        </p:par>
                        <p:par>
                          <p:cTn id="199" fill="hold">
                            <p:stCondLst>
                              <p:cond delay="98000"/>
                            </p:stCondLst>
                            <p:childTnLst>
                              <p:par>
                                <p:cTn id="200" presetID="22" presetClass="entr" presetSubtype="8" fill="hold" nodeType="afterEffect">
                                  <p:stCondLst>
                                    <p:cond delay="0"/>
                                  </p:stCondLst>
                                  <p:childTnLst>
                                    <p:set>
                                      <p:cBhvr>
                                        <p:cTn id="201" dur="1" fill="hold">
                                          <p:stCondLst>
                                            <p:cond delay="0"/>
                                          </p:stCondLst>
                                        </p:cTn>
                                        <p:tgtEl>
                                          <p:spTgt spid="114"/>
                                        </p:tgtEl>
                                        <p:attrNameLst>
                                          <p:attrName>style.visibility</p:attrName>
                                        </p:attrNameLst>
                                      </p:cBhvr>
                                      <p:to>
                                        <p:strVal val="visible"/>
                                      </p:to>
                                    </p:set>
                                    <p:animEffect transition="in" filter="wipe(left)">
                                      <p:cBhvr>
                                        <p:cTn id="202" dur="500"/>
                                        <p:tgtEl>
                                          <p:spTgt spid="114"/>
                                        </p:tgtEl>
                                      </p:cBhvr>
                                    </p:animEffect>
                                  </p:childTnLst>
                                </p:cTn>
                              </p:par>
                            </p:childTnLst>
                          </p:cTn>
                        </p:par>
                        <p:par>
                          <p:cTn id="203" fill="hold">
                            <p:stCondLst>
                              <p:cond delay="98500"/>
                            </p:stCondLst>
                            <p:childTnLst>
                              <p:par>
                                <p:cTn id="204" presetID="22" presetClass="entr" presetSubtype="8" fill="hold" grpId="0" nodeType="afterEffect">
                                  <p:stCondLst>
                                    <p:cond delay="0"/>
                                  </p:stCondLst>
                                  <p:childTnLst>
                                    <p:set>
                                      <p:cBhvr>
                                        <p:cTn id="205" dur="1" fill="hold">
                                          <p:stCondLst>
                                            <p:cond delay="0"/>
                                          </p:stCondLst>
                                        </p:cTn>
                                        <p:tgtEl>
                                          <p:spTgt spid="80"/>
                                        </p:tgtEl>
                                        <p:attrNameLst>
                                          <p:attrName>style.visibility</p:attrName>
                                        </p:attrNameLst>
                                      </p:cBhvr>
                                      <p:to>
                                        <p:strVal val="visible"/>
                                      </p:to>
                                    </p:set>
                                    <p:animEffect transition="in" filter="wipe(left)">
                                      <p:cBhvr>
                                        <p:cTn id="206" dur="500"/>
                                        <p:tgtEl>
                                          <p:spTgt spid="80"/>
                                        </p:tgtEl>
                                      </p:cBhvr>
                                    </p:animEffect>
                                  </p:childTnLst>
                                </p:cTn>
                              </p:par>
                            </p:childTnLst>
                          </p:cTn>
                        </p:par>
                        <p:par>
                          <p:cTn id="207" fill="hold">
                            <p:stCondLst>
                              <p:cond delay="99000"/>
                            </p:stCondLst>
                            <p:childTnLst>
                              <p:par>
                                <p:cTn id="208" presetID="1" presetClass="emph" presetSubtype="10" repeatCount="indefinite" fill="hold" nodeType="afterEffect">
                                  <p:stCondLst>
                                    <p:cond delay="0"/>
                                  </p:stCondLst>
                                  <p:childTnLst>
                                    <p:animClr clrSpc="hsl" dir="ccw">
                                      <p:cBhvr>
                                        <p:cTn id="209" dur="2000" fill="hold"/>
                                        <p:tgtEl>
                                          <p:spTgt spid="80"/>
                                        </p:tgtEl>
                                        <p:attrNameLst>
                                          <p:attrName>fillcolor</p:attrName>
                                        </p:attrNameLst>
                                      </p:cBhvr>
                                      <p:to>
                                        <a:schemeClr val="bg2"/>
                                      </p:to>
                                    </p:animClr>
                                    <p:set>
                                      <p:cBhvr>
                                        <p:cTn id="210" dur="2000" fill="hold"/>
                                        <p:tgtEl>
                                          <p:spTgt spid="80"/>
                                        </p:tgtEl>
                                        <p:attrNameLst>
                                          <p:attrName>fill.type</p:attrName>
                                        </p:attrNameLst>
                                      </p:cBhvr>
                                      <p:to>
                                        <p:strVal val="solid"/>
                                      </p:to>
                                    </p:set>
                                    <p:set>
                                      <p:cBhvr>
                                        <p:cTn id="211" dur="2000" fill="hold"/>
                                        <p:tgtEl>
                                          <p:spTgt spid="80"/>
                                        </p:tgtEl>
                                        <p:attrNameLst>
                                          <p:attrName>fill.on</p:attrName>
                                        </p:attrNameLst>
                                      </p:cBhvr>
                                      <p:to>
                                        <p:strVal val="true"/>
                                      </p:to>
                                    </p:set>
                                  </p:childTnLst>
                                </p:cTn>
                              </p:par>
                            </p:childTnLst>
                          </p:cTn>
                        </p:par>
                      </p:childTnLst>
                    </p:cTn>
                  </p:par>
                  <p:par>
                    <p:cTn id="212" fill="hold">
                      <p:stCondLst>
                        <p:cond delay="indefinite"/>
                      </p:stCondLst>
                      <p:childTnLst>
                        <p:par>
                          <p:cTn id="213" fill="hold">
                            <p:stCondLst>
                              <p:cond delay="0"/>
                            </p:stCondLst>
                            <p:childTnLst>
                              <p:par>
                                <p:cTn id="214" presetID="22" presetClass="entr" presetSubtype="4" fill="hold" grpId="0" nodeType="clickEffect">
                                  <p:stCondLst>
                                    <p:cond delay="0"/>
                                  </p:stCondLst>
                                  <p:childTnLst>
                                    <p:set>
                                      <p:cBhvr>
                                        <p:cTn id="215" dur="1" fill="hold">
                                          <p:stCondLst>
                                            <p:cond delay="0"/>
                                          </p:stCondLst>
                                        </p:cTn>
                                        <p:tgtEl>
                                          <p:spTgt spid="56"/>
                                        </p:tgtEl>
                                        <p:attrNameLst>
                                          <p:attrName>style.visibility</p:attrName>
                                        </p:attrNameLst>
                                      </p:cBhvr>
                                      <p:to>
                                        <p:strVal val="visible"/>
                                      </p:to>
                                    </p:set>
                                    <p:animEffect transition="in" filter="wipe(down)">
                                      <p:cBhvr>
                                        <p:cTn id="216" dur="500"/>
                                        <p:tgtEl>
                                          <p:spTgt spid="56"/>
                                        </p:tgtEl>
                                      </p:cBhvr>
                                    </p:animEffect>
                                  </p:childTnLst>
                                </p:cTn>
                              </p:par>
                            </p:childTnLst>
                          </p:cTn>
                        </p:par>
                        <p:par>
                          <p:cTn id="217" fill="hold">
                            <p:stCondLst>
                              <p:cond delay="500"/>
                            </p:stCondLst>
                            <p:childTnLst>
                              <p:par>
                                <p:cTn id="218" presetID="22" presetClass="entr" presetSubtype="4" fill="hold" grpId="0" nodeType="afterEffect">
                                  <p:stCondLst>
                                    <p:cond delay="0"/>
                                  </p:stCondLst>
                                  <p:childTnLst>
                                    <p:set>
                                      <p:cBhvr>
                                        <p:cTn id="219" dur="1" fill="hold">
                                          <p:stCondLst>
                                            <p:cond delay="0"/>
                                          </p:stCondLst>
                                        </p:cTn>
                                        <p:tgtEl>
                                          <p:spTgt spid="55"/>
                                        </p:tgtEl>
                                        <p:attrNameLst>
                                          <p:attrName>style.visibility</p:attrName>
                                        </p:attrNameLst>
                                      </p:cBhvr>
                                      <p:to>
                                        <p:strVal val="visible"/>
                                      </p:to>
                                    </p:set>
                                    <p:animEffect transition="in" filter="wipe(down)">
                                      <p:cBhvr>
                                        <p:cTn id="220" dur="500"/>
                                        <p:tgtEl>
                                          <p:spTgt spid="55"/>
                                        </p:tgtEl>
                                      </p:cBhvr>
                                    </p:animEffect>
                                  </p:childTnLst>
                                </p:cTn>
                              </p:par>
                            </p:childTnLst>
                          </p:cTn>
                        </p:par>
                        <p:par>
                          <p:cTn id="221" fill="hold">
                            <p:stCondLst>
                              <p:cond delay="1000"/>
                            </p:stCondLst>
                            <p:childTnLst>
                              <p:par>
                                <p:cTn id="222" presetID="22" presetClass="entr" presetSubtype="4" fill="hold" grpId="0" nodeType="afterEffect">
                                  <p:stCondLst>
                                    <p:cond delay="0"/>
                                  </p:stCondLst>
                                  <p:childTnLst>
                                    <p:set>
                                      <p:cBhvr>
                                        <p:cTn id="223" dur="1" fill="hold">
                                          <p:stCondLst>
                                            <p:cond delay="0"/>
                                          </p:stCondLst>
                                        </p:cTn>
                                        <p:tgtEl>
                                          <p:spTgt spid="57"/>
                                        </p:tgtEl>
                                        <p:attrNameLst>
                                          <p:attrName>style.visibility</p:attrName>
                                        </p:attrNameLst>
                                      </p:cBhvr>
                                      <p:to>
                                        <p:strVal val="visible"/>
                                      </p:to>
                                    </p:set>
                                    <p:animEffect transition="in" filter="wipe(down)">
                                      <p:cBhvr>
                                        <p:cTn id="224" dur="500"/>
                                        <p:tgtEl>
                                          <p:spTgt spid="57"/>
                                        </p:tgtEl>
                                      </p:cBhvr>
                                    </p:animEffect>
                                  </p:childTnLst>
                                </p:cTn>
                              </p:par>
                            </p:childTnLst>
                          </p:cTn>
                        </p:par>
                        <p:par>
                          <p:cTn id="225" fill="hold">
                            <p:stCondLst>
                              <p:cond delay="1500"/>
                            </p:stCondLst>
                            <p:childTnLst>
                              <p:par>
                                <p:cTn id="226" presetID="22" presetClass="entr" presetSubtype="4" fill="hold" grpId="0" nodeType="afterEffect">
                                  <p:stCondLst>
                                    <p:cond delay="0"/>
                                  </p:stCondLst>
                                  <p:childTnLst>
                                    <p:set>
                                      <p:cBhvr>
                                        <p:cTn id="227" dur="1" fill="hold">
                                          <p:stCondLst>
                                            <p:cond delay="0"/>
                                          </p:stCondLst>
                                        </p:cTn>
                                        <p:tgtEl>
                                          <p:spTgt spid="53"/>
                                        </p:tgtEl>
                                        <p:attrNameLst>
                                          <p:attrName>style.visibility</p:attrName>
                                        </p:attrNameLst>
                                      </p:cBhvr>
                                      <p:to>
                                        <p:strVal val="visible"/>
                                      </p:to>
                                    </p:set>
                                    <p:animEffect transition="in" filter="wipe(down)">
                                      <p:cBhvr>
                                        <p:cTn id="228" dur="500"/>
                                        <p:tgtEl>
                                          <p:spTgt spid="53"/>
                                        </p:tgtEl>
                                      </p:cBhvr>
                                    </p:animEffect>
                                  </p:childTnLst>
                                </p:cTn>
                              </p:par>
                            </p:childTnLst>
                          </p:cTn>
                        </p:par>
                        <p:par>
                          <p:cTn id="229" fill="hold">
                            <p:stCondLst>
                              <p:cond delay="2000"/>
                            </p:stCondLst>
                            <p:childTnLst>
                              <p:par>
                                <p:cTn id="230" presetID="22" presetClass="entr" presetSubtype="2" fill="hold" nodeType="afterEffect">
                                  <p:stCondLst>
                                    <p:cond delay="0"/>
                                  </p:stCondLst>
                                  <p:childTnLst>
                                    <p:set>
                                      <p:cBhvr>
                                        <p:cTn id="231" dur="1" fill="hold">
                                          <p:stCondLst>
                                            <p:cond delay="0"/>
                                          </p:stCondLst>
                                        </p:cTn>
                                        <p:tgtEl>
                                          <p:spTgt spid="122"/>
                                        </p:tgtEl>
                                        <p:attrNameLst>
                                          <p:attrName>style.visibility</p:attrName>
                                        </p:attrNameLst>
                                      </p:cBhvr>
                                      <p:to>
                                        <p:strVal val="visible"/>
                                      </p:to>
                                    </p:set>
                                    <p:animEffect transition="in" filter="wipe(right)">
                                      <p:cBhvr>
                                        <p:cTn id="232" dur="500"/>
                                        <p:tgtEl>
                                          <p:spTgt spid="122"/>
                                        </p:tgtEl>
                                      </p:cBhvr>
                                    </p:animEffect>
                                  </p:childTnLst>
                                </p:cTn>
                              </p:par>
                            </p:childTnLst>
                          </p:cTn>
                        </p:par>
                        <p:par>
                          <p:cTn id="233" fill="hold">
                            <p:stCondLst>
                              <p:cond delay="2500"/>
                            </p:stCondLst>
                            <p:childTnLst>
                              <p:par>
                                <p:cTn id="234" presetID="22" presetClass="entr" presetSubtype="2" fill="hold" grpId="0" nodeType="afterEffect">
                                  <p:stCondLst>
                                    <p:cond delay="0"/>
                                  </p:stCondLst>
                                  <p:childTnLst>
                                    <p:set>
                                      <p:cBhvr>
                                        <p:cTn id="235" dur="1" fill="hold">
                                          <p:stCondLst>
                                            <p:cond delay="0"/>
                                          </p:stCondLst>
                                        </p:cTn>
                                        <p:tgtEl>
                                          <p:spTgt spid="84"/>
                                        </p:tgtEl>
                                        <p:attrNameLst>
                                          <p:attrName>style.visibility</p:attrName>
                                        </p:attrNameLst>
                                      </p:cBhvr>
                                      <p:to>
                                        <p:strVal val="visible"/>
                                      </p:to>
                                    </p:set>
                                    <p:animEffect transition="in" filter="wipe(right)">
                                      <p:cBhvr>
                                        <p:cTn id="236" dur="500"/>
                                        <p:tgtEl>
                                          <p:spTgt spid="84"/>
                                        </p:tgtEl>
                                      </p:cBhvr>
                                    </p:animEffect>
                                  </p:childTnLst>
                                </p:cTn>
                              </p:par>
                            </p:childTnLst>
                          </p:cTn>
                        </p:par>
                        <p:par>
                          <p:cTn id="237" fill="hold">
                            <p:stCondLst>
                              <p:cond delay="3000"/>
                            </p:stCondLst>
                            <p:childTnLst>
                              <p:par>
                                <p:cTn id="238" presetID="22" presetClass="entr" presetSubtype="4" fill="hold" grpId="0" nodeType="afterEffect">
                                  <p:stCondLst>
                                    <p:cond delay="0"/>
                                  </p:stCondLst>
                                  <p:childTnLst>
                                    <p:set>
                                      <p:cBhvr>
                                        <p:cTn id="239" dur="1" fill="hold">
                                          <p:stCondLst>
                                            <p:cond delay="0"/>
                                          </p:stCondLst>
                                        </p:cTn>
                                        <p:tgtEl>
                                          <p:spTgt spid="52"/>
                                        </p:tgtEl>
                                        <p:attrNameLst>
                                          <p:attrName>style.visibility</p:attrName>
                                        </p:attrNameLst>
                                      </p:cBhvr>
                                      <p:to>
                                        <p:strVal val="visible"/>
                                      </p:to>
                                    </p:set>
                                    <p:animEffect transition="in" filter="wipe(down)">
                                      <p:cBhvr>
                                        <p:cTn id="240" dur="500"/>
                                        <p:tgtEl>
                                          <p:spTgt spid="52"/>
                                        </p:tgtEl>
                                      </p:cBhvr>
                                    </p:animEffect>
                                  </p:childTnLst>
                                </p:cTn>
                              </p:par>
                            </p:childTnLst>
                          </p:cTn>
                        </p:par>
                        <p:par>
                          <p:cTn id="241" fill="hold">
                            <p:stCondLst>
                              <p:cond delay="3500"/>
                            </p:stCondLst>
                            <p:childTnLst>
                              <p:par>
                                <p:cTn id="242" presetID="22" presetClass="entr" presetSubtype="2" fill="hold" nodeType="afterEffect">
                                  <p:stCondLst>
                                    <p:cond delay="0"/>
                                  </p:stCondLst>
                                  <p:childTnLst>
                                    <p:set>
                                      <p:cBhvr>
                                        <p:cTn id="243" dur="1" fill="hold">
                                          <p:stCondLst>
                                            <p:cond delay="0"/>
                                          </p:stCondLst>
                                        </p:cTn>
                                        <p:tgtEl>
                                          <p:spTgt spid="126"/>
                                        </p:tgtEl>
                                        <p:attrNameLst>
                                          <p:attrName>style.visibility</p:attrName>
                                        </p:attrNameLst>
                                      </p:cBhvr>
                                      <p:to>
                                        <p:strVal val="visible"/>
                                      </p:to>
                                    </p:set>
                                    <p:animEffect transition="in" filter="wipe(right)">
                                      <p:cBhvr>
                                        <p:cTn id="244" dur="500"/>
                                        <p:tgtEl>
                                          <p:spTgt spid="126"/>
                                        </p:tgtEl>
                                      </p:cBhvr>
                                    </p:animEffect>
                                  </p:childTnLst>
                                </p:cTn>
                              </p:par>
                            </p:childTnLst>
                          </p:cTn>
                        </p:par>
                        <p:par>
                          <p:cTn id="245" fill="hold">
                            <p:stCondLst>
                              <p:cond delay="4000"/>
                            </p:stCondLst>
                            <p:childTnLst>
                              <p:par>
                                <p:cTn id="246" presetID="22" presetClass="entr" presetSubtype="2" fill="hold" grpId="0" nodeType="afterEffect">
                                  <p:stCondLst>
                                    <p:cond delay="0"/>
                                  </p:stCondLst>
                                  <p:childTnLst>
                                    <p:set>
                                      <p:cBhvr>
                                        <p:cTn id="247" dur="1" fill="hold">
                                          <p:stCondLst>
                                            <p:cond delay="0"/>
                                          </p:stCondLst>
                                        </p:cTn>
                                        <p:tgtEl>
                                          <p:spTgt spid="85"/>
                                        </p:tgtEl>
                                        <p:attrNameLst>
                                          <p:attrName>style.visibility</p:attrName>
                                        </p:attrNameLst>
                                      </p:cBhvr>
                                      <p:to>
                                        <p:strVal val="visible"/>
                                      </p:to>
                                    </p:set>
                                    <p:animEffect transition="in" filter="wipe(right)">
                                      <p:cBhvr>
                                        <p:cTn id="248" dur="500"/>
                                        <p:tgtEl>
                                          <p:spTgt spid="85"/>
                                        </p:tgtEl>
                                      </p:cBhvr>
                                    </p:animEffect>
                                  </p:childTnLst>
                                </p:cTn>
                              </p:par>
                            </p:childTnLst>
                          </p:cTn>
                        </p:par>
                        <p:par>
                          <p:cTn id="249" fill="hold">
                            <p:stCondLst>
                              <p:cond delay="4500"/>
                            </p:stCondLst>
                            <p:childTnLst>
                              <p:par>
                                <p:cTn id="250" presetID="22" presetClass="entr" presetSubtype="4" fill="hold" grpId="0" nodeType="afterEffect">
                                  <p:stCondLst>
                                    <p:cond delay="0"/>
                                  </p:stCondLst>
                                  <p:childTnLst>
                                    <p:set>
                                      <p:cBhvr>
                                        <p:cTn id="251" dur="1" fill="hold">
                                          <p:stCondLst>
                                            <p:cond delay="0"/>
                                          </p:stCondLst>
                                        </p:cTn>
                                        <p:tgtEl>
                                          <p:spTgt spid="54"/>
                                        </p:tgtEl>
                                        <p:attrNameLst>
                                          <p:attrName>style.visibility</p:attrName>
                                        </p:attrNameLst>
                                      </p:cBhvr>
                                      <p:to>
                                        <p:strVal val="visible"/>
                                      </p:to>
                                    </p:set>
                                    <p:animEffect transition="in" filter="wipe(down)">
                                      <p:cBhvr>
                                        <p:cTn id="252" dur="500"/>
                                        <p:tgtEl>
                                          <p:spTgt spid="54"/>
                                        </p:tgtEl>
                                      </p:cBhvr>
                                    </p:animEffect>
                                  </p:childTnLst>
                                </p:cTn>
                              </p:par>
                            </p:childTnLst>
                          </p:cTn>
                        </p:par>
                        <p:par>
                          <p:cTn id="253" fill="hold">
                            <p:stCondLst>
                              <p:cond delay="5000"/>
                            </p:stCondLst>
                            <p:childTnLst>
                              <p:par>
                                <p:cTn id="254" presetID="22" presetClass="entr" presetSubtype="2" fill="hold" nodeType="afterEffect">
                                  <p:stCondLst>
                                    <p:cond delay="0"/>
                                  </p:stCondLst>
                                  <p:childTnLst>
                                    <p:set>
                                      <p:cBhvr>
                                        <p:cTn id="255" dur="1" fill="hold">
                                          <p:stCondLst>
                                            <p:cond delay="0"/>
                                          </p:stCondLst>
                                        </p:cTn>
                                        <p:tgtEl>
                                          <p:spTgt spid="124"/>
                                        </p:tgtEl>
                                        <p:attrNameLst>
                                          <p:attrName>style.visibility</p:attrName>
                                        </p:attrNameLst>
                                      </p:cBhvr>
                                      <p:to>
                                        <p:strVal val="visible"/>
                                      </p:to>
                                    </p:set>
                                    <p:animEffect transition="in" filter="wipe(right)">
                                      <p:cBhvr>
                                        <p:cTn id="256" dur="500"/>
                                        <p:tgtEl>
                                          <p:spTgt spid="124"/>
                                        </p:tgtEl>
                                      </p:cBhvr>
                                    </p:animEffect>
                                  </p:childTnLst>
                                </p:cTn>
                              </p:par>
                            </p:childTnLst>
                          </p:cTn>
                        </p:par>
                        <p:par>
                          <p:cTn id="257" fill="hold">
                            <p:stCondLst>
                              <p:cond delay="5500"/>
                            </p:stCondLst>
                            <p:childTnLst>
                              <p:par>
                                <p:cTn id="258" presetID="22" presetClass="entr" presetSubtype="2" fill="hold" grpId="0" nodeType="afterEffect">
                                  <p:stCondLst>
                                    <p:cond delay="0"/>
                                  </p:stCondLst>
                                  <p:childTnLst>
                                    <p:set>
                                      <p:cBhvr>
                                        <p:cTn id="259" dur="1" fill="hold">
                                          <p:stCondLst>
                                            <p:cond delay="0"/>
                                          </p:stCondLst>
                                        </p:cTn>
                                        <p:tgtEl>
                                          <p:spTgt spid="86"/>
                                        </p:tgtEl>
                                        <p:attrNameLst>
                                          <p:attrName>style.visibility</p:attrName>
                                        </p:attrNameLst>
                                      </p:cBhvr>
                                      <p:to>
                                        <p:strVal val="visible"/>
                                      </p:to>
                                    </p:set>
                                    <p:animEffect transition="in" filter="wipe(right)">
                                      <p:cBhvr>
                                        <p:cTn id="260" dur="500"/>
                                        <p:tgtEl>
                                          <p:spTgt spid="86"/>
                                        </p:tgtEl>
                                      </p:cBhvr>
                                    </p:animEffect>
                                  </p:childTnLst>
                                </p:cTn>
                              </p:par>
                            </p:childTnLst>
                          </p:cTn>
                        </p:par>
                      </p:childTnLst>
                    </p:cTn>
                  </p:par>
                  <p:par>
                    <p:cTn id="261" fill="hold">
                      <p:stCondLst>
                        <p:cond delay="indefinite"/>
                      </p:stCondLst>
                      <p:childTnLst>
                        <p:par>
                          <p:cTn id="262" fill="hold">
                            <p:stCondLst>
                              <p:cond delay="0"/>
                            </p:stCondLst>
                            <p:childTnLst>
                              <p:par>
                                <p:cTn id="263" presetID="22" presetClass="entr" presetSubtype="4" fill="hold" grpId="0" nodeType="clickEffect">
                                  <p:stCondLst>
                                    <p:cond delay="0"/>
                                  </p:stCondLst>
                                  <p:childTnLst>
                                    <p:set>
                                      <p:cBhvr>
                                        <p:cTn id="264" dur="1" fill="hold">
                                          <p:stCondLst>
                                            <p:cond delay="0"/>
                                          </p:stCondLst>
                                        </p:cTn>
                                        <p:tgtEl>
                                          <p:spTgt spid="62"/>
                                        </p:tgtEl>
                                        <p:attrNameLst>
                                          <p:attrName>style.visibility</p:attrName>
                                        </p:attrNameLst>
                                      </p:cBhvr>
                                      <p:to>
                                        <p:strVal val="visible"/>
                                      </p:to>
                                    </p:set>
                                    <p:animEffect transition="in" filter="wipe(down)">
                                      <p:cBhvr>
                                        <p:cTn id="265" dur="500"/>
                                        <p:tgtEl>
                                          <p:spTgt spid="62"/>
                                        </p:tgtEl>
                                      </p:cBhvr>
                                    </p:animEffect>
                                  </p:childTnLst>
                                </p:cTn>
                              </p:par>
                              <p:par>
                                <p:cTn id="266" presetID="22" presetClass="entr" presetSubtype="4" fill="hold" grpId="0" nodeType="withEffect">
                                  <p:stCondLst>
                                    <p:cond delay="0"/>
                                  </p:stCondLst>
                                  <p:childTnLst>
                                    <p:set>
                                      <p:cBhvr>
                                        <p:cTn id="267" dur="1" fill="hold">
                                          <p:stCondLst>
                                            <p:cond delay="0"/>
                                          </p:stCondLst>
                                        </p:cTn>
                                        <p:tgtEl>
                                          <p:spTgt spid="63"/>
                                        </p:tgtEl>
                                        <p:attrNameLst>
                                          <p:attrName>style.visibility</p:attrName>
                                        </p:attrNameLst>
                                      </p:cBhvr>
                                      <p:to>
                                        <p:strVal val="visible"/>
                                      </p:to>
                                    </p:set>
                                    <p:animEffect transition="in" filter="wipe(down)">
                                      <p:cBhvr>
                                        <p:cTn id="268" dur="500"/>
                                        <p:tgtEl>
                                          <p:spTgt spid="63"/>
                                        </p:tgtEl>
                                      </p:cBhvr>
                                    </p:animEffect>
                                  </p:childTnLst>
                                </p:cTn>
                              </p:par>
                            </p:childTnLst>
                          </p:cTn>
                        </p:par>
                        <p:par>
                          <p:cTn id="269" fill="hold">
                            <p:stCondLst>
                              <p:cond delay="500"/>
                            </p:stCondLst>
                            <p:childTnLst>
                              <p:par>
                                <p:cTn id="270" presetID="22" presetClass="entr" presetSubtype="4" fill="hold" grpId="0" nodeType="afterEffect">
                                  <p:stCondLst>
                                    <p:cond delay="0"/>
                                  </p:stCondLst>
                                  <p:childTnLst>
                                    <p:set>
                                      <p:cBhvr>
                                        <p:cTn id="271" dur="1" fill="hold">
                                          <p:stCondLst>
                                            <p:cond delay="0"/>
                                          </p:stCondLst>
                                        </p:cTn>
                                        <p:tgtEl>
                                          <p:spTgt spid="66"/>
                                        </p:tgtEl>
                                        <p:attrNameLst>
                                          <p:attrName>style.visibility</p:attrName>
                                        </p:attrNameLst>
                                      </p:cBhvr>
                                      <p:to>
                                        <p:strVal val="visible"/>
                                      </p:to>
                                    </p:set>
                                    <p:animEffect transition="in" filter="wipe(down)">
                                      <p:cBhvr>
                                        <p:cTn id="272" dur="500"/>
                                        <p:tgtEl>
                                          <p:spTgt spid="66"/>
                                        </p:tgtEl>
                                      </p:cBhvr>
                                    </p:animEffect>
                                  </p:childTnLst>
                                </p:cTn>
                              </p:par>
                            </p:childTnLst>
                          </p:cTn>
                        </p:par>
                        <p:par>
                          <p:cTn id="273" fill="hold">
                            <p:stCondLst>
                              <p:cond delay="1000"/>
                            </p:stCondLst>
                            <p:childTnLst>
                              <p:par>
                                <p:cTn id="274" presetID="22" presetClass="entr" presetSubtype="4" fill="hold" grpId="0" nodeType="afterEffect">
                                  <p:stCondLst>
                                    <p:cond delay="0"/>
                                  </p:stCondLst>
                                  <p:childTnLst>
                                    <p:set>
                                      <p:cBhvr>
                                        <p:cTn id="275" dur="1" fill="hold">
                                          <p:stCondLst>
                                            <p:cond delay="0"/>
                                          </p:stCondLst>
                                        </p:cTn>
                                        <p:tgtEl>
                                          <p:spTgt spid="64"/>
                                        </p:tgtEl>
                                        <p:attrNameLst>
                                          <p:attrName>style.visibility</p:attrName>
                                        </p:attrNameLst>
                                      </p:cBhvr>
                                      <p:to>
                                        <p:strVal val="visible"/>
                                      </p:to>
                                    </p:set>
                                    <p:animEffect transition="in" filter="wipe(down)">
                                      <p:cBhvr>
                                        <p:cTn id="276" dur="500"/>
                                        <p:tgtEl>
                                          <p:spTgt spid="64"/>
                                        </p:tgtEl>
                                      </p:cBhvr>
                                    </p:animEffect>
                                  </p:childTnLst>
                                </p:cTn>
                              </p:par>
                            </p:childTnLst>
                          </p:cTn>
                        </p:par>
                        <p:par>
                          <p:cTn id="277" fill="hold">
                            <p:stCondLst>
                              <p:cond delay="1500"/>
                            </p:stCondLst>
                            <p:childTnLst>
                              <p:par>
                                <p:cTn id="278" presetID="22" presetClass="entr" presetSubtype="4" fill="hold" nodeType="afterEffect">
                                  <p:stCondLst>
                                    <p:cond delay="0"/>
                                  </p:stCondLst>
                                  <p:childTnLst>
                                    <p:set>
                                      <p:cBhvr>
                                        <p:cTn id="279" dur="1" fill="hold">
                                          <p:stCondLst>
                                            <p:cond delay="0"/>
                                          </p:stCondLst>
                                        </p:cTn>
                                        <p:tgtEl>
                                          <p:spTgt spid="105"/>
                                        </p:tgtEl>
                                        <p:attrNameLst>
                                          <p:attrName>style.visibility</p:attrName>
                                        </p:attrNameLst>
                                      </p:cBhvr>
                                      <p:to>
                                        <p:strVal val="visible"/>
                                      </p:to>
                                    </p:set>
                                    <p:animEffect transition="in" filter="wipe(down)">
                                      <p:cBhvr>
                                        <p:cTn id="280" dur="500"/>
                                        <p:tgtEl>
                                          <p:spTgt spid="105"/>
                                        </p:tgtEl>
                                      </p:cBhvr>
                                    </p:animEffect>
                                  </p:childTnLst>
                                </p:cTn>
                              </p:par>
                            </p:childTnLst>
                          </p:cTn>
                        </p:par>
                        <p:par>
                          <p:cTn id="281" fill="hold">
                            <p:stCondLst>
                              <p:cond delay="2000"/>
                            </p:stCondLst>
                            <p:childTnLst>
                              <p:par>
                                <p:cTn id="282" presetID="22" presetClass="entr" presetSubtype="4" fill="hold" grpId="0" nodeType="afterEffect">
                                  <p:stCondLst>
                                    <p:cond delay="0"/>
                                  </p:stCondLst>
                                  <p:childTnLst>
                                    <p:set>
                                      <p:cBhvr>
                                        <p:cTn id="283" dur="1" fill="hold">
                                          <p:stCondLst>
                                            <p:cond delay="0"/>
                                          </p:stCondLst>
                                        </p:cTn>
                                        <p:tgtEl>
                                          <p:spTgt spid="77"/>
                                        </p:tgtEl>
                                        <p:attrNameLst>
                                          <p:attrName>style.visibility</p:attrName>
                                        </p:attrNameLst>
                                      </p:cBhvr>
                                      <p:to>
                                        <p:strVal val="visible"/>
                                      </p:to>
                                    </p:set>
                                    <p:animEffect transition="in" filter="wipe(down)">
                                      <p:cBhvr>
                                        <p:cTn id="284" dur="500"/>
                                        <p:tgtEl>
                                          <p:spTgt spid="77"/>
                                        </p:tgtEl>
                                      </p:cBhvr>
                                    </p:animEffect>
                                  </p:childTnLst>
                                </p:cTn>
                              </p:par>
                            </p:childTnLst>
                          </p:cTn>
                        </p:par>
                      </p:childTnLst>
                    </p:cTn>
                  </p:par>
                  <p:par>
                    <p:cTn id="285" fill="hold">
                      <p:stCondLst>
                        <p:cond delay="indefinite"/>
                      </p:stCondLst>
                      <p:childTnLst>
                        <p:par>
                          <p:cTn id="286" fill="hold">
                            <p:stCondLst>
                              <p:cond delay="0"/>
                            </p:stCondLst>
                            <p:childTnLst>
                              <p:par>
                                <p:cTn id="287" presetID="22" presetClass="entr" presetSubtype="8" fill="hold" grpId="0" nodeType="clickEffect">
                                  <p:stCondLst>
                                    <p:cond delay="0"/>
                                  </p:stCondLst>
                                  <p:childTnLst>
                                    <p:set>
                                      <p:cBhvr>
                                        <p:cTn id="288" dur="1" fill="hold">
                                          <p:stCondLst>
                                            <p:cond delay="0"/>
                                          </p:stCondLst>
                                        </p:cTn>
                                        <p:tgtEl>
                                          <p:spTgt spid="67"/>
                                        </p:tgtEl>
                                        <p:attrNameLst>
                                          <p:attrName>style.visibility</p:attrName>
                                        </p:attrNameLst>
                                      </p:cBhvr>
                                      <p:to>
                                        <p:strVal val="visible"/>
                                      </p:to>
                                    </p:set>
                                    <p:animEffect transition="in" filter="wipe(left)">
                                      <p:cBhvr>
                                        <p:cTn id="289" dur="500"/>
                                        <p:tgtEl>
                                          <p:spTgt spid="67"/>
                                        </p:tgtEl>
                                      </p:cBhvr>
                                    </p:animEffect>
                                  </p:childTnLst>
                                </p:cTn>
                              </p:par>
                            </p:childTnLst>
                          </p:cTn>
                        </p:par>
                        <p:par>
                          <p:cTn id="290" fill="hold">
                            <p:stCondLst>
                              <p:cond delay="500"/>
                            </p:stCondLst>
                            <p:childTnLst>
                              <p:par>
                                <p:cTn id="291" presetID="22" presetClass="entr" presetSubtype="8" fill="hold" grpId="0" nodeType="afterEffect">
                                  <p:stCondLst>
                                    <p:cond delay="0"/>
                                  </p:stCondLst>
                                  <p:childTnLst>
                                    <p:set>
                                      <p:cBhvr>
                                        <p:cTn id="292" dur="1" fill="hold">
                                          <p:stCondLst>
                                            <p:cond delay="0"/>
                                          </p:stCondLst>
                                        </p:cTn>
                                        <p:tgtEl>
                                          <p:spTgt spid="69"/>
                                        </p:tgtEl>
                                        <p:attrNameLst>
                                          <p:attrName>style.visibility</p:attrName>
                                        </p:attrNameLst>
                                      </p:cBhvr>
                                      <p:to>
                                        <p:strVal val="visible"/>
                                      </p:to>
                                    </p:set>
                                    <p:animEffect transition="in" filter="wipe(left)">
                                      <p:cBhvr>
                                        <p:cTn id="293" dur="500"/>
                                        <p:tgtEl>
                                          <p:spTgt spid="69"/>
                                        </p:tgtEl>
                                      </p:cBhvr>
                                    </p:animEffect>
                                  </p:childTnLst>
                                </p:cTn>
                              </p:par>
                            </p:childTnLst>
                          </p:cTn>
                        </p:par>
                        <p:par>
                          <p:cTn id="294" fill="hold">
                            <p:stCondLst>
                              <p:cond delay="1000"/>
                            </p:stCondLst>
                            <p:childTnLst>
                              <p:par>
                                <p:cTn id="295" presetID="22" presetClass="entr" presetSubtype="8" fill="hold" grpId="0" nodeType="afterEffect">
                                  <p:stCondLst>
                                    <p:cond delay="0"/>
                                  </p:stCondLst>
                                  <p:childTnLst>
                                    <p:set>
                                      <p:cBhvr>
                                        <p:cTn id="296" dur="1" fill="hold">
                                          <p:stCondLst>
                                            <p:cond delay="0"/>
                                          </p:stCondLst>
                                        </p:cTn>
                                        <p:tgtEl>
                                          <p:spTgt spid="68"/>
                                        </p:tgtEl>
                                        <p:attrNameLst>
                                          <p:attrName>style.visibility</p:attrName>
                                        </p:attrNameLst>
                                      </p:cBhvr>
                                      <p:to>
                                        <p:strVal val="visible"/>
                                      </p:to>
                                    </p:set>
                                    <p:animEffect transition="in" filter="wipe(left)">
                                      <p:cBhvr>
                                        <p:cTn id="297" dur="500"/>
                                        <p:tgtEl>
                                          <p:spTgt spid="68"/>
                                        </p:tgtEl>
                                      </p:cBhvr>
                                    </p:animEffect>
                                  </p:childTnLst>
                                </p:cTn>
                              </p:par>
                            </p:childTnLst>
                          </p:cTn>
                        </p:par>
                        <p:par>
                          <p:cTn id="298" fill="hold">
                            <p:stCondLst>
                              <p:cond delay="1500"/>
                            </p:stCondLst>
                            <p:childTnLst>
                              <p:par>
                                <p:cTn id="299" presetID="22" presetClass="entr" presetSubtype="8" fill="hold" grpId="0" nodeType="afterEffect">
                                  <p:stCondLst>
                                    <p:cond delay="0"/>
                                  </p:stCondLst>
                                  <p:childTnLst>
                                    <p:set>
                                      <p:cBhvr>
                                        <p:cTn id="300" dur="1" fill="hold">
                                          <p:stCondLst>
                                            <p:cond delay="0"/>
                                          </p:stCondLst>
                                        </p:cTn>
                                        <p:tgtEl>
                                          <p:spTgt spid="70"/>
                                        </p:tgtEl>
                                        <p:attrNameLst>
                                          <p:attrName>style.visibility</p:attrName>
                                        </p:attrNameLst>
                                      </p:cBhvr>
                                      <p:to>
                                        <p:strVal val="visible"/>
                                      </p:to>
                                    </p:set>
                                    <p:animEffect transition="in" filter="wipe(left)">
                                      <p:cBhvr>
                                        <p:cTn id="301" dur="500"/>
                                        <p:tgtEl>
                                          <p:spTgt spid="70"/>
                                        </p:tgtEl>
                                      </p:cBhvr>
                                    </p:animEffect>
                                  </p:childTnLst>
                                </p:cTn>
                              </p:par>
                            </p:childTnLst>
                          </p:cTn>
                        </p:par>
                        <p:par>
                          <p:cTn id="302" fill="hold">
                            <p:stCondLst>
                              <p:cond delay="2000"/>
                            </p:stCondLst>
                            <p:childTnLst>
                              <p:par>
                                <p:cTn id="303" presetID="22" presetClass="entr" presetSubtype="8" fill="hold" nodeType="afterEffect">
                                  <p:stCondLst>
                                    <p:cond delay="0"/>
                                  </p:stCondLst>
                                  <p:childTnLst>
                                    <p:set>
                                      <p:cBhvr>
                                        <p:cTn id="304" dur="1" fill="hold">
                                          <p:stCondLst>
                                            <p:cond delay="0"/>
                                          </p:stCondLst>
                                        </p:cTn>
                                        <p:tgtEl>
                                          <p:spTgt spid="112"/>
                                        </p:tgtEl>
                                        <p:attrNameLst>
                                          <p:attrName>style.visibility</p:attrName>
                                        </p:attrNameLst>
                                      </p:cBhvr>
                                      <p:to>
                                        <p:strVal val="visible"/>
                                      </p:to>
                                    </p:set>
                                    <p:animEffect transition="in" filter="wipe(left)">
                                      <p:cBhvr>
                                        <p:cTn id="305" dur="500"/>
                                        <p:tgtEl>
                                          <p:spTgt spid="112"/>
                                        </p:tgtEl>
                                      </p:cBhvr>
                                    </p:animEffect>
                                  </p:childTnLst>
                                </p:cTn>
                              </p:par>
                            </p:childTnLst>
                          </p:cTn>
                        </p:par>
                        <p:par>
                          <p:cTn id="306" fill="hold">
                            <p:stCondLst>
                              <p:cond delay="2500"/>
                            </p:stCondLst>
                            <p:childTnLst>
                              <p:par>
                                <p:cTn id="307" presetID="22" presetClass="entr" presetSubtype="8" fill="hold" grpId="0" nodeType="afterEffect">
                                  <p:stCondLst>
                                    <p:cond delay="0"/>
                                  </p:stCondLst>
                                  <p:childTnLst>
                                    <p:set>
                                      <p:cBhvr>
                                        <p:cTn id="308" dur="1" fill="hold">
                                          <p:stCondLst>
                                            <p:cond delay="0"/>
                                          </p:stCondLst>
                                        </p:cTn>
                                        <p:tgtEl>
                                          <p:spTgt spid="79"/>
                                        </p:tgtEl>
                                        <p:attrNameLst>
                                          <p:attrName>style.visibility</p:attrName>
                                        </p:attrNameLst>
                                      </p:cBhvr>
                                      <p:to>
                                        <p:strVal val="visible"/>
                                      </p:to>
                                    </p:set>
                                    <p:animEffect transition="in" filter="wipe(left)">
                                      <p:cBhvr>
                                        <p:cTn id="309" dur="500"/>
                                        <p:tgtEl>
                                          <p:spTgt spid="79"/>
                                        </p:tgtEl>
                                      </p:cBhvr>
                                    </p:animEffect>
                                  </p:childTnLst>
                                </p:cTn>
                              </p:par>
                            </p:childTnLst>
                          </p:cTn>
                        </p:par>
                        <p:par>
                          <p:cTn id="310" fill="hold">
                            <p:stCondLst>
                              <p:cond delay="3000"/>
                            </p:stCondLst>
                            <p:childTnLst>
                              <p:par>
                                <p:cTn id="311" presetID="22" presetClass="entr" presetSubtype="8" fill="hold" nodeType="afterEffect">
                                  <p:stCondLst>
                                    <p:cond delay="0"/>
                                  </p:stCondLst>
                                  <p:childTnLst>
                                    <p:set>
                                      <p:cBhvr>
                                        <p:cTn id="312" dur="1" fill="hold">
                                          <p:stCondLst>
                                            <p:cond delay="0"/>
                                          </p:stCondLst>
                                        </p:cTn>
                                        <p:tgtEl>
                                          <p:spTgt spid="107"/>
                                        </p:tgtEl>
                                        <p:attrNameLst>
                                          <p:attrName>style.visibility</p:attrName>
                                        </p:attrNameLst>
                                      </p:cBhvr>
                                      <p:to>
                                        <p:strVal val="visible"/>
                                      </p:to>
                                    </p:set>
                                    <p:animEffect transition="in" filter="wipe(left)">
                                      <p:cBhvr>
                                        <p:cTn id="313" dur="500"/>
                                        <p:tgtEl>
                                          <p:spTgt spid="107"/>
                                        </p:tgtEl>
                                      </p:cBhvr>
                                    </p:animEffect>
                                  </p:childTnLst>
                                </p:cTn>
                              </p:par>
                            </p:childTnLst>
                          </p:cTn>
                        </p:par>
                        <p:par>
                          <p:cTn id="314" fill="hold">
                            <p:stCondLst>
                              <p:cond delay="3500"/>
                            </p:stCondLst>
                            <p:childTnLst>
                              <p:par>
                                <p:cTn id="315" presetID="22" presetClass="entr" presetSubtype="8" fill="hold" grpId="0" nodeType="afterEffect">
                                  <p:stCondLst>
                                    <p:cond delay="0"/>
                                  </p:stCondLst>
                                  <p:childTnLst>
                                    <p:set>
                                      <p:cBhvr>
                                        <p:cTn id="316" dur="1" fill="hold">
                                          <p:stCondLst>
                                            <p:cond delay="0"/>
                                          </p:stCondLst>
                                        </p:cTn>
                                        <p:tgtEl>
                                          <p:spTgt spid="78"/>
                                        </p:tgtEl>
                                        <p:attrNameLst>
                                          <p:attrName>style.visibility</p:attrName>
                                        </p:attrNameLst>
                                      </p:cBhvr>
                                      <p:to>
                                        <p:strVal val="visible"/>
                                      </p:to>
                                    </p:set>
                                    <p:animEffect transition="in" filter="wipe(left)">
                                      <p:cBhvr>
                                        <p:cTn id="31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51" grpId="0" animBg="1"/>
      <p:bldP spid="52" grpId="0" animBg="1"/>
      <p:bldP spid="53" grpId="0" animBg="1"/>
      <p:bldP spid="54" grpId="0" animBg="1"/>
      <p:bldP spid="55" grpId="0" animBg="1"/>
      <p:bldP spid="56" grpId="0" animBg="1"/>
      <p:bldP spid="57" grpId="0" animBg="1"/>
      <p:bldP spid="59" grpId="0" animBg="1"/>
      <p:bldP spid="60" grpId="0" animBg="1"/>
      <p:bldP spid="61" grpId="0" animBg="1"/>
      <p:bldP spid="62" grpId="0" animBg="1"/>
      <p:bldP spid="63" grpId="0" animBg="1"/>
      <p:bldP spid="64" grpId="0" animBg="1"/>
      <p:bldP spid="66" grpId="0" animBg="1"/>
      <p:bldP spid="67" grpId="0" animBg="1"/>
      <p:bldP spid="68" grpId="0" animBg="1"/>
      <p:bldP spid="69" grpId="0" animBg="1"/>
      <p:bldP spid="70" grpId="0" animBg="1"/>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P spid="5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2588"/>
            <a:ext cx="8229600" cy="1143000"/>
          </a:xfrm>
        </p:spPr>
        <p:txBody>
          <a:bodyPr/>
          <a:lstStyle/>
          <a:p>
            <a:r>
              <a:rPr lang="en-IN" dirty="0" smtClean="0"/>
              <a:t>Level of </a:t>
            </a:r>
            <a:r>
              <a:rPr lang="en-IN" dirty="0" err="1" smtClean="0"/>
              <a:t>Decussation</a:t>
            </a:r>
            <a:r>
              <a:rPr lang="en-IN" dirty="0" smtClean="0"/>
              <a:t> of </a:t>
            </a:r>
            <a:r>
              <a:rPr lang="en-IN" dirty="0" err="1" smtClean="0"/>
              <a:t>Lemnisci</a:t>
            </a:r>
            <a:endParaRPr lang="en-IN" dirty="0"/>
          </a:p>
        </p:txBody>
      </p:sp>
      <p:sp>
        <p:nvSpPr>
          <p:cNvPr id="3" name="Content Placeholder 2"/>
          <p:cNvSpPr>
            <a:spLocks noGrp="1"/>
          </p:cNvSpPr>
          <p:nvPr>
            <p:ph idx="1"/>
          </p:nvPr>
        </p:nvSpPr>
        <p:spPr/>
        <p:txBody>
          <a:bodyPr/>
          <a:lstStyle/>
          <a:p>
            <a:endParaRPr lang="en-IN"/>
          </a:p>
        </p:txBody>
      </p:sp>
      <p:sp>
        <p:nvSpPr>
          <p:cNvPr id="4" name="AutoShape 2" descr="mk:@MSITStore:C:\Viveka%20Sudha\viv\anatomy\books\Snell%20neuroanatomy.chm::/5%20-%20The%20Brainstem_files/C5FF11.png"/>
          <p:cNvSpPr>
            <a:spLocks noChangeAspect="1" noChangeArrowheads="1"/>
          </p:cNvSpPr>
          <p:nvPr/>
        </p:nvSpPr>
        <p:spPr bwMode="auto">
          <a:xfrm>
            <a:off x="1679575" y="-3116263"/>
            <a:ext cx="5657850" cy="6505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5"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47322"/>
          <a:stretch/>
        </p:blipFill>
        <p:spPr bwMode="auto">
          <a:xfrm>
            <a:off x="1766804" y="1296201"/>
            <a:ext cx="8901196" cy="539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80728"/>
            <a:ext cx="11430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97209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38"/>
          <p:cNvSpPr/>
          <p:nvPr/>
        </p:nvSpPr>
        <p:spPr>
          <a:xfrm>
            <a:off x="6875823" y="3740085"/>
            <a:ext cx="293833" cy="682793"/>
          </a:xfrm>
          <a:custGeom>
            <a:avLst/>
            <a:gdLst>
              <a:gd name="connsiteX0" fmla="*/ 248878 w 293833"/>
              <a:gd name="connsiteY0" fmla="*/ 641416 h 682793"/>
              <a:gd name="connsiteX1" fmla="*/ 217128 w 293833"/>
              <a:gd name="connsiteY1" fmla="*/ 565216 h 682793"/>
              <a:gd name="connsiteX2" fmla="*/ 223478 w 293833"/>
              <a:gd name="connsiteY2" fmla="*/ 533466 h 682793"/>
              <a:gd name="connsiteX3" fmla="*/ 274278 w 293833"/>
              <a:gd name="connsiteY3" fmla="*/ 552516 h 682793"/>
              <a:gd name="connsiteX4" fmla="*/ 280628 w 293833"/>
              <a:gd name="connsiteY4" fmla="*/ 501716 h 682793"/>
              <a:gd name="connsiteX5" fmla="*/ 293328 w 293833"/>
              <a:gd name="connsiteY5" fmla="*/ 438216 h 682793"/>
              <a:gd name="connsiteX6" fmla="*/ 261578 w 293833"/>
              <a:gd name="connsiteY6" fmla="*/ 412816 h 682793"/>
              <a:gd name="connsiteX7" fmla="*/ 286978 w 293833"/>
              <a:gd name="connsiteY7" fmla="*/ 342966 h 682793"/>
              <a:gd name="connsiteX8" fmla="*/ 261578 w 293833"/>
              <a:gd name="connsiteY8" fmla="*/ 285816 h 682793"/>
              <a:gd name="connsiteX9" fmla="*/ 223478 w 293833"/>
              <a:gd name="connsiteY9" fmla="*/ 247716 h 682793"/>
              <a:gd name="connsiteX10" fmla="*/ 242528 w 293833"/>
              <a:gd name="connsiteY10" fmla="*/ 222316 h 682793"/>
              <a:gd name="connsiteX11" fmla="*/ 204428 w 293833"/>
              <a:gd name="connsiteY11" fmla="*/ 177866 h 682793"/>
              <a:gd name="connsiteX12" fmla="*/ 128228 w 293833"/>
              <a:gd name="connsiteY12" fmla="*/ 133416 h 682793"/>
              <a:gd name="connsiteX13" fmla="*/ 121878 w 293833"/>
              <a:gd name="connsiteY13" fmla="*/ 95316 h 682793"/>
              <a:gd name="connsiteX14" fmla="*/ 166328 w 293833"/>
              <a:gd name="connsiteY14" fmla="*/ 88966 h 682793"/>
              <a:gd name="connsiteX15" fmla="*/ 166328 w 293833"/>
              <a:gd name="connsiteY15" fmla="*/ 25466 h 682793"/>
              <a:gd name="connsiteX16" fmla="*/ 90128 w 293833"/>
              <a:gd name="connsiteY16" fmla="*/ 66 h 682793"/>
              <a:gd name="connsiteX17" fmla="*/ 1228 w 293833"/>
              <a:gd name="connsiteY17" fmla="*/ 31816 h 682793"/>
              <a:gd name="connsiteX18" fmla="*/ 45678 w 293833"/>
              <a:gd name="connsiteY18" fmla="*/ 133416 h 682793"/>
              <a:gd name="connsiteX19" fmla="*/ 147278 w 293833"/>
              <a:gd name="connsiteY19" fmla="*/ 184216 h 682793"/>
              <a:gd name="connsiteX20" fmla="*/ 159978 w 293833"/>
              <a:gd name="connsiteY20" fmla="*/ 215966 h 682793"/>
              <a:gd name="connsiteX21" fmla="*/ 115528 w 293833"/>
              <a:gd name="connsiteY21" fmla="*/ 222316 h 682793"/>
              <a:gd name="connsiteX22" fmla="*/ 191728 w 293833"/>
              <a:gd name="connsiteY22" fmla="*/ 304866 h 682793"/>
              <a:gd name="connsiteX23" fmla="*/ 185378 w 293833"/>
              <a:gd name="connsiteY23" fmla="*/ 342966 h 682793"/>
              <a:gd name="connsiteX24" fmla="*/ 128228 w 293833"/>
              <a:gd name="connsiteY24" fmla="*/ 336616 h 682793"/>
              <a:gd name="connsiteX25" fmla="*/ 210778 w 293833"/>
              <a:gd name="connsiteY25" fmla="*/ 381066 h 682793"/>
              <a:gd name="connsiteX26" fmla="*/ 217128 w 293833"/>
              <a:gd name="connsiteY26" fmla="*/ 450916 h 682793"/>
              <a:gd name="connsiteX27" fmla="*/ 128228 w 293833"/>
              <a:gd name="connsiteY27" fmla="*/ 495366 h 682793"/>
              <a:gd name="connsiteX28" fmla="*/ 128228 w 293833"/>
              <a:gd name="connsiteY28" fmla="*/ 584266 h 682793"/>
              <a:gd name="connsiteX29" fmla="*/ 204428 w 293833"/>
              <a:gd name="connsiteY29" fmla="*/ 679516 h 682793"/>
              <a:gd name="connsiteX30" fmla="*/ 248878 w 293833"/>
              <a:gd name="connsiteY30" fmla="*/ 641416 h 68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3833" h="682793">
                <a:moveTo>
                  <a:pt x="248878" y="641416"/>
                </a:moveTo>
                <a:cubicBezTo>
                  <a:pt x="250995" y="622366"/>
                  <a:pt x="221361" y="583208"/>
                  <a:pt x="217128" y="565216"/>
                </a:cubicBezTo>
                <a:cubicBezTo>
                  <a:pt x="212895" y="547224"/>
                  <a:pt x="213953" y="535583"/>
                  <a:pt x="223478" y="533466"/>
                </a:cubicBezTo>
                <a:cubicBezTo>
                  <a:pt x="233003" y="531349"/>
                  <a:pt x="264753" y="557808"/>
                  <a:pt x="274278" y="552516"/>
                </a:cubicBezTo>
                <a:cubicBezTo>
                  <a:pt x="283803" y="547224"/>
                  <a:pt x="277453" y="520766"/>
                  <a:pt x="280628" y="501716"/>
                </a:cubicBezTo>
                <a:cubicBezTo>
                  <a:pt x="283803" y="482666"/>
                  <a:pt x="296503" y="453033"/>
                  <a:pt x="293328" y="438216"/>
                </a:cubicBezTo>
                <a:cubicBezTo>
                  <a:pt x="290153" y="423399"/>
                  <a:pt x="262636" y="428691"/>
                  <a:pt x="261578" y="412816"/>
                </a:cubicBezTo>
                <a:cubicBezTo>
                  <a:pt x="260520" y="396941"/>
                  <a:pt x="286978" y="364133"/>
                  <a:pt x="286978" y="342966"/>
                </a:cubicBezTo>
                <a:cubicBezTo>
                  <a:pt x="286978" y="321799"/>
                  <a:pt x="272161" y="301691"/>
                  <a:pt x="261578" y="285816"/>
                </a:cubicBezTo>
                <a:cubicBezTo>
                  <a:pt x="250995" y="269941"/>
                  <a:pt x="226653" y="258299"/>
                  <a:pt x="223478" y="247716"/>
                </a:cubicBezTo>
                <a:cubicBezTo>
                  <a:pt x="220303" y="237133"/>
                  <a:pt x="245703" y="233958"/>
                  <a:pt x="242528" y="222316"/>
                </a:cubicBezTo>
                <a:cubicBezTo>
                  <a:pt x="239353" y="210674"/>
                  <a:pt x="223478" y="192683"/>
                  <a:pt x="204428" y="177866"/>
                </a:cubicBezTo>
                <a:cubicBezTo>
                  <a:pt x="185378" y="163049"/>
                  <a:pt x="141986" y="147174"/>
                  <a:pt x="128228" y="133416"/>
                </a:cubicBezTo>
                <a:cubicBezTo>
                  <a:pt x="114470" y="119658"/>
                  <a:pt x="115528" y="102724"/>
                  <a:pt x="121878" y="95316"/>
                </a:cubicBezTo>
                <a:cubicBezTo>
                  <a:pt x="128228" y="87908"/>
                  <a:pt x="158920" y="100608"/>
                  <a:pt x="166328" y="88966"/>
                </a:cubicBezTo>
                <a:cubicBezTo>
                  <a:pt x="173736" y="77324"/>
                  <a:pt x="179028" y="40283"/>
                  <a:pt x="166328" y="25466"/>
                </a:cubicBezTo>
                <a:cubicBezTo>
                  <a:pt x="153628" y="10649"/>
                  <a:pt x="117645" y="-992"/>
                  <a:pt x="90128" y="66"/>
                </a:cubicBezTo>
                <a:cubicBezTo>
                  <a:pt x="62611" y="1124"/>
                  <a:pt x="8636" y="9591"/>
                  <a:pt x="1228" y="31816"/>
                </a:cubicBezTo>
                <a:cubicBezTo>
                  <a:pt x="-6180" y="54041"/>
                  <a:pt x="21336" y="108016"/>
                  <a:pt x="45678" y="133416"/>
                </a:cubicBezTo>
                <a:cubicBezTo>
                  <a:pt x="70020" y="158816"/>
                  <a:pt x="128228" y="170458"/>
                  <a:pt x="147278" y="184216"/>
                </a:cubicBezTo>
                <a:cubicBezTo>
                  <a:pt x="166328" y="197974"/>
                  <a:pt x="165270" y="209616"/>
                  <a:pt x="159978" y="215966"/>
                </a:cubicBezTo>
                <a:cubicBezTo>
                  <a:pt x="154686" y="222316"/>
                  <a:pt x="110236" y="207499"/>
                  <a:pt x="115528" y="222316"/>
                </a:cubicBezTo>
                <a:cubicBezTo>
                  <a:pt x="120820" y="237133"/>
                  <a:pt x="180086" y="284758"/>
                  <a:pt x="191728" y="304866"/>
                </a:cubicBezTo>
                <a:cubicBezTo>
                  <a:pt x="203370" y="324974"/>
                  <a:pt x="195961" y="337674"/>
                  <a:pt x="185378" y="342966"/>
                </a:cubicBezTo>
                <a:cubicBezTo>
                  <a:pt x="174795" y="348258"/>
                  <a:pt x="123995" y="330266"/>
                  <a:pt x="128228" y="336616"/>
                </a:cubicBezTo>
                <a:cubicBezTo>
                  <a:pt x="132461" y="342966"/>
                  <a:pt x="195961" y="362016"/>
                  <a:pt x="210778" y="381066"/>
                </a:cubicBezTo>
                <a:cubicBezTo>
                  <a:pt x="225595" y="400116"/>
                  <a:pt x="230886" y="431866"/>
                  <a:pt x="217128" y="450916"/>
                </a:cubicBezTo>
                <a:cubicBezTo>
                  <a:pt x="203370" y="469966"/>
                  <a:pt x="143045" y="473141"/>
                  <a:pt x="128228" y="495366"/>
                </a:cubicBezTo>
                <a:cubicBezTo>
                  <a:pt x="113411" y="517591"/>
                  <a:pt x="115528" y="553574"/>
                  <a:pt x="128228" y="584266"/>
                </a:cubicBezTo>
                <a:cubicBezTo>
                  <a:pt x="140928" y="614958"/>
                  <a:pt x="185378" y="665758"/>
                  <a:pt x="204428" y="679516"/>
                </a:cubicBezTo>
                <a:cubicBezTo>
                  <a:pt x="223478" y="693274"/>
                  <a:pt x="246761" y="660466"/>
                  <a:pt x="248878" y="641416"/>
                </a:cubicBezTo>
                <a:close/>
              </a:path>
            </a:pathLst>
          </a:cu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37"/>
          <p:cNvSpPr/>
          <p:nvPr/>
        </p:nvSpPr>
        <p:spPr>
          <a:xfrm>
            <a:off x="5146136" y="3713209"/>
            <a:ext cx="295814" cy="719322"/>
          </a:xfrm>
          <a:custGeom>
            <a:avLst/>
            <a:gdLst>
              <a:gd name="connsiteX0" fmla="*/ 3714 w 295814"/>
              <a:gd name="connsiteY0" fmla="*/ 579391 h 719322"/>
              <a:gd name="connsiteX1" fmla="*/ 29114 w 295814"/>
              <a:gd name="connsiteY1" fmla="*/ 490491 h 719322"/>
              <a:gd name="connsiteX2" fmla="*/ 41814 w 295814"/>
              <a:gd name="connsiteY2" fmla="*/ 426991 h 719322"/>
              <a:gd name="connsiteX3" fmla="*/ 3714 w 295814"/>
              <a:gd name="connsiteY3" fmla="*/ 414291 h 719322"/>
              <a:gd name="connsiteX4" fmla="*/ 10064 w 295814"/>
              <a:gd name="connsiteY4" fmla="*/ 344441 h 719322"/>
              <a:gd name="connsiteX5" fmla="*/ 67214 w 295814"/>
              <a:gd name="connsiteY5" fmla="*/ 299991 h 719322"/>
              <a:gd name="connsiteX6" fmla="*/ 92614 w 295814"/>
              <a:gd name="connsiteY6" fmla="*/ 274591 h 719322"/>
              <a:gd name="connsiteX7" fmla="*/ 79914 w 295814"/>
              <a:gd name="connsiteY7" fmla="*/ 261891 h 719322"/>
              <a:gd name="connsiteX8" fmla="*/ 79914 w 295814"/>
              <a:gd name="connsiteY8" fmla="*/ 192041 h 719322"/>
              <a:gd name="connsiteX9" fmla="*/ 149764 w 295814"/>
              <a:gd name="connsiteY9" fmla="*/ 160291 h 719322"/>
              <a:gd name="connsiteX10" fmla="*/ 206914 w 295814"/>
              <a:gd name="connsiteY10" fmla="*/ 134891 h 719322"/>
              <a:gd name="connsiteX11" fmla="*/ 206914 w 295814"/>
              <a:gd name="connsiteY11" fmla="*/ 103141 h 719322"/>
              <a:gd name="connsiteX12" fmla="*/ 181514 w 295814"/>
              <a:gd name="connsiteY12" fmla="*/ 115841 h 719322"/>
              <a:gd name="connsiteX13" fmla="*/ 137064 w 295814"/>
              <a:gd name="connsiteY13" fmla="*/ 103141 h 719322"/>
              <a:gd name="connsiteX14" fmla="*/ 143414 w 295814"/>
              <a:gd name="connsiteY14" fmla="*/ 45991 h 719322"/>
              <a:gd name="connsiteX15" fmla="*/ 245014 w 295814"/>
              <a:gd name="connsiteY15" fmla="*/ 1541 h 719322"/>
              <a:gd name="connsiteX16" fmla="*/ 295814 w 295814"/>
              <a:gd name="connsiteY16" fmla="*/ 103141 h 719322"/>
              <a:gd name="connsiteX17" fmla="*/ 245014 w 295814"/>
              <a:gd name="connsiteY17" fmla="*/ 179341 h 719322"/>
              <a:gd name="connsiteX18" fmla="*/ 187864 w 295814"/>
              <a:gd name="connsiteY18" fmla="*/ 211091 h 719322"/>
              <a:gd name="connsiteX19" fmla="*/ 162464 w 295814"/>
              <a:gd name="connsiteY19" fmla="*/ 211091 h 719322"/>
              <a:gd name="connsiteX20" fmla="*/ 194214 w 295814"/>
              <a:gd name="connsiteY20" fmla="*/ 242841 h 719322"/>
              <a:gd name="connsiteX21" fmla="*/ 194214 w 295814"/>
              <a:gd name="connsiteY21" fmla="*/ 280941 h 719322"/>
              <a:gd name="connsiteX22" fmla="*/ 143414 w 295814"/>
              <a:gd name="connsiteY22" fmla="*/ 306341 h 719322"/>
              <a:gd name="connsiteX23" fmla="*/ 98964 w 295814"/>
              <a:gd name="connsiteY23" fmla="*/ 331741 h 719322"/>
              <a:gd name="connsiteX24" fmla="*/ 130714 w 295814"/>
              <a:gd name="connsiteY24" fmla="*/ 369841 h 719322"/>
              <a:gd name="connsiteX25" fmla="*/ 187864 w 295814"/>
              <a:gd name="connsiteY25" fmla="*/ 388891 h 719322"/>
              <a:gd name="connsiteX26" fmla="*/ 118014 w 295814"/>
              <a:gd name="connsiteY26" fmla="*/ 446041 h 719322"/>
              <a:gd name="connsiteX27" fmla="*/ 92614 w 295814"/>
              <a:gd name="connsiteY27" fmla="*/ 490491 h 719322"/>
              <a:gd name="connsiteX28" fmla="*/ 149764 w 295814"/>
              <a:gd name="connsiteY28" fmla="*/ 528591 h 719322"/>
              <a:gd name="connsiteX29" fmla="*/ 187864 w 295814"/>
              <a:gd name="connsiteY29" fmla="*/ 528591 h 719322"/>
              <a:gd name="connsiteX30" fmla="*/ 200564 w 295814"/>
              <a:gd name="connsiteY30" fmla="*/ 630191 h 719322"/>
              <a:gd name="connsiteX31" fmla="*/ 137064 w 295814"/>
              <a:gd name="connsiteY31" fmla="*/ 693691 h 719322"/>
              <a:gd name="connsiteX32" fmla="*/ 92614 w 295814"/>
              <a:gd name="connsiteY32" fmla="*/ 719091 h 719322"/>
              <a:gd name="connsiteX33" fmla="*/ 73564 w 295814"/>
              <a:gd name="connsiteY33" fmla="*/ 680991 h 719322"/>
              <a:gd name="connsiteX34" fmla="*/ 92614 w 295814"/>
              <a:gd name="connsiteY34" fmla="*/ 630191 h 719322"/>
              <a:gd name="connsiteX35" fmla="*/ 162464 w 295814"/>
              <a:gd name="connsiteY35" fmla="*/ 617491 h 719322"/>
              <a:gd name="connsiteX36" fmla="*/ 118014 w 295814"/>
              <a:gd name="connsiteY36" fmla="*/ 585741 h 719322"/>
              <a:gd name="connsiteX37" fmla="*/ 3714 w 295814"/>
              <a:gd name="connsiteY37" fmla="*/ 579391 h 71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95814" h="719322">
                <a:moveTo>
                  <a:pt x="3714" y="579391"/>
                </a:moveTo>
                <a:cubicBezTo>
                  <a:pt x="-11103" y="563516"/>
                  <a:pt x="22764" y="515891"/>
                  <a:pt x="29114" y="490491"/>
                </a:cubicBezTo>
                <a:cubicBezTo>
                  <a:pt x="35464" y="465091"/>
                  <a:pt x="46047" y="439691"/>
                  <a:pt x="41814" y="426991"/>
                </a:cubicBezTo>
                <a:cubicBezTo>
                  <a:pt x="37581" y="414291"/>
                  <a:pt x="9006" y="428049"/>
                  <a:pt x="3714" y="414291"/>
                </a:cubicBezTo>
                <a:cubicBezTo>
                  <a:pt x="-1578" y="400533"/>
                  <a:pt x="-519" y="363491"/>
                  <a:pt x="10064" y="344441"/>
                </a:cubicBezTo>
                <a:cubicBezTo>
                  <a:pt x="20647" y="325391"/>
                  <a:pt x="53456" y="311633"/>
                  <a:pt x="67214" y="299991"/>
                </a:cubicBezTo>
                <a:cubicBezTo>
                  <a:pt x="80972" y="288349"/>
                  <a:pt x="90497" y="280941"/>
                  <a:pt x="92614" y="274591"/>
                </a:cubicBezTo>
                <a:cubicBezTo>
                  <a:pt x="94731" y="268241"/>
                  <a:pt x="82031" y="275649"/>
                  <a:pt x="79914" y="261891"/>
                </a:cubicBezTo>
                <a:cubicBezTo>
                  <a:pt x="77797" y="248133"/>
                  <a:pt x="68272" y="208974"/>
                  <a:pt x="79914" y="192041"/>
                </a:cubicBezTo>
                <a:cubicBezTo>
                  <a:pt x="91556" y="175108"/>
                  <a:pt x="149764" y="160291"/>
                  <a:pt x="149764" y="160291"/>
                </a:cubicBezTo>
                <a:cubicBezTo>
                  <a:pt x="170931" y="150766"/>
                  <a:pt x="197389" y="144416"/>
                  <a:pt x="206914" y="134891"/>
                </a:cubicBezTo>
                <a:cubicBezTo>
                  <a:pt x="216439" y="125366"/>
                  <a:pt x="211147" y="106316"/>
                  <a:pt x="206914" y="103141"/>
                </a:cubicBezTo>
                <a:cubicBezTo>
                  <a:pt x="202681" y="99966"/>
                  <a:pt x="193156" y="115841"/>
                  <a:pt x="181514" y="115841"/>
                </a:cubicBezTo>
                <a:cubicBezTo>
                  <a:pt x="169872" y="115841"/>
                  <a:pt x="143414" y="114783"/>
                  <a:pt x="137064" y="103141"/>
                </a:cubicBezTo>
                <a:cubicBezTo>
                  <a:pt x="130714" y="91499"/>
                  <a:pt x="125422" y="62924"/>
                  <a:pt x="143414" y="45991"/>
                </a:cubicBezTo>
                <a:cubicBezTo>
                  <a:pt x="161406" y="29058"/>
                  <a:pt x="219614" y="-7984"/>
                  <a:pt x="245014" y="1541"/>
                </a:cubicBezTo>
                <a:cubicBezTo>
                  <a:pt x="270414" y="11066"/>
                  <a:pt x="295814" y="73508"/>
                  <a:pt x="295814" y="103141"/>
                </a:cubicBezTo>
                <a:cubicBezTo>
                  <a:pt x="295814" y="132774"/>
                  <a:pt x="263006" y="161349"/>
                  <a:pt x="245014" y="179341"/>
                </a:cubicBezTo>
                <a:cubicBezTo>
                  <a:pt x="227022" y="197333"/>
                  <a:pt x="201622" y="205799"/>
                  <a:pt x="187864" y="211091"/>
                </a:cubicBezTo>
                <a:cubicBezTo>
                  <a:pt x="174106" y="216383"/>
                  <a:pt x="161406" y="205800"/>
                  <a:pt x="162464" y="211091"/>
                </a:cubicBezTo>
                <a:cubicBezTo>
                  <a:pt x="163522" y="216382"/>
                  <a:pt x="188922" y="231199"/>
                  <a:pt x="194214" y="242841"/>
                </a:cubicBezTo>
                <a:cubicBezTo>
                  <a:pt x="199506" y="254483"/>
                  <a:pt x="202681" y="270358"/>
                  <a:pt x="194214" y="280941"/>
                </a:cubicBezTo>
                <a:cubicBezTo>
                  <a:pt x="185747" y="291524"/>
                  <a:pt x="159289" y="297874"/>
                  <a:pt x="143414" y="306341"/>
                </a:cubicBezTo>
                <a:cubicBezTo>
                  <a:pt x="127539" y="314808"/>
                  <a:pt x="101081" y="321158"/>
                  <a:pt x="98964" y="331741"/>
                </a:cubicBezTo>
                <a:cubicBezTo>
                  <a:pt x="96847" y="342324"/>
                  <a:pt x="115897" y="360316"/>
                  <a:pt x="130714" y="369841"/>
                </a:cubicBezTo>
                <a:cubicBezTo>
                  <a:pt x="145531" y="379366"/>
                  <a:pt x="189981" y="376191"/>
                  <a:pt x="187864" y="388891"/>
                </a:cubicBezTo>
                <a:cubicBezTo>
                  <a:pt x="185747" y="401591"/>
                  <a:pt x="133889" y="429108"/>
                  <a:pt x="118014" y="446041"/>
                </a:cubicBezTo>
                <a:cubicBezTo>
                  <a:pt x="102139" y="462974"/>
                  <a:pt x="87322" y="476733"/>
                  <a:pt x="92614" y="490491"/>
                </a:cubicBezTo>
                <a:cubicBezTo>
                  <a:pt x="97906" y="504249"/>
                  <a:pt x="133889" y="522241"/>
                  <a:pt x="149764" y="528591"/>
                </a:cubicBezTo>
                <a:cubicBezTo>
                  <a:pt x="165639" y="534941"/>
                  <a:pt x="179397" y="511658"/>
                  <a:pt x="187864" y="528591"/>
                </a:cubicBezTo>
                <a:cubicBezTo>
                  <a:pt x="196331" y="545524"/>
                  <a:pt x="209031" y="602674"/>
                  <a:pt x="200564" y="630191"/>
                </a:cubicBezTo>
                <a:cubicBezTo>
                  <a:pt x="192097" y="657708"/>
                  <a:pt x="155056" y="678874"/>
                  <a:pt x="137064" y="693691"/>
                </a:cubicBezTo>
                <a:cubicBezTo>
                  <a:pt x="119072" y="708508"/>
                  <a:pt x="103197" y="721208"/>
                  <a:pt x="92614" y="719091"/>
                </a:cubicBezTo>
                <a:cubicBezTo>
                  <a:pt x="82031" y="716974"/>
                  <a:pt x="73564" y="695808"/>
                  <a:pt x="73564" y="680991"/>
                </a:cubicBezTo>
                <a:cubicBezTo>
                  <a:pt x="73564" y="666174"/>
                  <a:pt x="77797" y="640774"/>
                  <a:pt x="92614" y="630191"/>
                </a:cubicBezTo>
                <a:cubicBezTo>
                  <a:pt x="107431" y="619608"/>
                  <a:pt x="158231" y="624899"/>
                  <a:pt x="162464" y="617491"/>
                </a:cubicBezTo>
                <a:cubicBezTo>
                  <a:pt x="166697" y="610083"/>
                  <a:pt x="141297" y="591033"/>
                  <a:pt x="118014" y="585741"/>
                </a:cubicBezTo>
                <a:cubicBezTo>
                  <a:pt x="94731" y="580449"/>
                  <a:pt x="18531" y="595266"/>
                  <a:pt x="3714" y="579391"/>
                </a:cubicBezTo>
                <a:close/>
              </a:path>
            </a:pathLst>
          </a:cu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Freeform 5"/>
          <p:cNvSpPr/>
          <p:nvPr/>
        </p:nvSpPr>
        <p:spPr>
          <a:xfrm>
            <a:off x="3989245" y="1526372"/>
            <a:ext cx="2183317" cy="4002983"/>
          </a:xfrm>
          <a:custGeom>
            <a:avLst/>
            <a:gdLst>
              <a:gd name="connsiteX0" fmla="*/ 2149619 w 2183317"/>
              <a:gd name="connsiteY0" fmla="*/ 402442 h 4003087"/>
              <a:gd name="connsiteX1" fmla="*/ 2092469 w 2183317"/>
              <a:gd name="connsiteY1" fmla="*/ 173842 h 4003087"/>
              <a:gd name="connsiteX2" fmla="*/ 1821006 w 2183317"/>
              <a:gd name="connsiteY2" fmla="*/ 2392 h 4003087"/>
              <a:gd name="connsiteX3" fmla="*/ 1578119 w 2183317"/>
              <a:gd name="connsiteY3" fmla="*/ 88117 h 4003087"/>
              <a:gd name="connsiteX4" fmla="*/ 1378094 w 2183317"/>
              <a:gd name="connsiteY4" fmla="*/ 288142 h 4003087"/>
              <a:gd name="connsiteX5" fmla="*/ 1235219 w 2183317"/>
              <a:gd name="connsiteY5" fmla="*/ 316717 h 4003087"/>
              <a:gd name="connsiteX6" fmla="*/ 949469 w 2183317"/>
              <a:gd name="connsiteY6" fmla="*/ 373867 h 4003087"/>
              <a:gd name="connsiteX7" fmla="*/ 792306 w 2183317"/>
              <a:gd name="connsiteY7" fmla="*/ 602467 h 4003087"/>
              <a:gd name="connsiteX8" fmla="*/ 635144 w 2183317"/>
              <a:gd name="connsiteY8" fmla="*/ 659617 h 4003087"/>
              <a:gd name="connsiteX9" fmla="*/ 292244 w 2183317"/>
              <a:gd name="connsiteY9" fmla="*/ 873929 h 4003087"/>
              <a:gd name="connsiteX10" fmla="*/ 20781 w 2183317"/>
              <a:gd name="connsiteY10" fmla="*/ 1602592 h 4003087"/>
              <a:gd name="connsiteX11" fmla="*/ 63644 w 2183317"/>
              <a:gd name="connsiteY11" fmla="*/ 2145517 h 4003087"/>
              <a:gd name="connsiteX12" fmla="*/ 420831 w 2183317"/>
              <a:gd name="connsiteY12" fmla="*/ 2974192 h 4003087"/>
              <a:gd name="connsiteX13" fmla="*/ 878031 w 2183317"/>
              <a:gd name="connsiteY13" fmla="*/ 3474254 h 4003087"/>
              <a:gd name="connsiteX14" fmla="*/ 992331 w 2183317"/>
              <a:gd name="connsiteY14" fmla="*/ 3545692 h 4003087"/>
              <a:gd name="connsiteX15" fmla="*/ 1092344 w 2183317"/>
              <a:gd name="connsiteY15" fmla="*/ 3788579 h 4003087"/>
              <a:gd name="connsiteX16" fmla="*/ 1306656 w 2183317"/>
              <a:gd name="connsiteY16" fmla="*/ 3888592 h 4003087"/>
              <a:gd name="connsiteX17" fmla="*/ 1635269 w 2183317"/>
              <a:gd name="connsiteY17" fmla="*/ 4002892 h 4003087"/>
              <a:gd name="connsiteX18" fmla="*/ 2021031 w 2183317"/>
              <a:gd name="connsiteY18" fmla="*/ 3860017 h 4003087"/>
              <a:gd name="connsiteX19" fmla="*/ 2163906 w 2183317"/>
              <a:gd name="connsiteY19" fmla="*/ 3645704 h 4003087"/>
              <a:gd name="connsiteX20" fmla="*/ 2178194 w 2183317"/>
              <a:gd name="connsiteY20" fmla="*/ 3545692 h 4003087"/>
              <a:gd name="connsiteX0" fmla="*/ 2149619 w 2183317"/>
              <a:gd name="connsiteY0" fmla="*/ 402442 h 4003910"/>
              <a:gd name="connsiteX1" fmla="*/ 2092469 w 2183317"/>
              <a:gd name="connsiteY1" fmla="*/ 173842 h 4003910"/>
              <a:gd name="connsiteX2" fmla="*/ 1821006 w 2183317"/>
              <a:gd name="connsiteY2" fmla="*/ 2392 h 4003910"/>
              <a:gd name="connsiteX3" fmla="*/ 1578119 w 2183317"/>
              <a:gd name="connsiteY3" fmla="*/ 88117 h 4003910"/>
              <a:gd name="connsiteX4" fmla="*/ 1378094 w 2183317"/>
              <a:gd name="connsiteY4" fmla="*/ 288142 h 4003910"/>
              <a:gd name="connsiteX5" fmla="*/ 1235219 w 2183317"/>
              <a:gd name="connsiteY5" fmla="*/ 316717 h 4003910"/>
              <a:gd name="connsiteX6" fmla="*/ 949469 w 2183317"/>
              <a:gd name="connsiteY6" fmla="*/ 373867 h 4003910"/>
              <a:gd name="connsiteX7" fmla="*/ 792306 w 2183317"/>
              <a:gd name="connsiteY7" fmla="*/ 602467 h 4003910"/>
              <a:gd name="connsiteX8" fmla="*/ 635144 w 2183317"/>
              <a:gd name="connsiteY8" fmla="*/ 659617 h 4003910"/>
              <a:gd name="connsiteX9" fmla="*/ 292244 w 2183317"/>
              <a:gd name="connsiteY9" fmla="*/ 873929 h 4003910"/>
              <a:gd name="connsiteX10" fmla="*/ 20781 w 2183317"/>
              <a:gd name="connsiteY10" fmla="*/ 1602592 h 4003910"/>
              <a:gd name="connsiteX11" fmla="*/ 63644 w 2183317"/>
              <a:gd name="connsiteY11" fmla="*/ 2145517 h 4003910"/>
              <a:gd name="connsiteX12" fmla="*/ 420831 w 2183317"/>
              <a:gd name="connsiteY12" fmla="*/ 2974192 h 4003910"/>
              <a:gd name="connsiteX13" fmla="*/ 878031 w 2183317"/>
              <a:gd name="connsiteY13" fmla="*/ 3474254 h 4003910"/>
              <a:gd name="connsiteX14" fmla="*/ 992331 w 2183317"/>
              <a:gd name="connsiteY14" fmla="*/ 3545692 h 4003910"/>
              <a:gd name="connsiteX15" fmla="*/ 1092344 w 2183317"/>
              <a:gd name="connsiteY15" fmla="*/ 3788579 h 4003910"/>
              <a:gd name="connsiteX16" fmla="*/ 1635269 w 2183317"/>
              <a:gd name="connsiteY16" fmla="*/ 4002892 h 4003910"/>
              <a:gd name="connsiteX17" fmla="*/ 2021031 w 2183317"/>
              <a:gd name="connsiteY17" fmla="*/ 3860017 h 4003910"/>
              <a:gd name="connsiteX18" fmla="*/ 2163906 w 2183317"/>
              <a:gd name="connsiteY18" fmla="*/ 3645704 h 4003910"/>
              <a:gd name="connsiteX19" fmla="*/ 2178194 w 2183317"/>
              <a:gd name="connsiteY19" fmla="*/ 3545692 h 4003910"/>
              <a:gd name="connsiteX0" fmla="*/ 2149619 w 2183317"/>
              <a:gd name="connsiteY0" fmla="*/ 402442 h 4002983"/>
              <a:gd name="connsiteX1" fmla="*/ 2092469 w 2183317"/>
              <a:gd name="connsiteY1" fmla="*/ 173842 h 4002983"/>
              <a:gd name="connsiteX2" fmla="*/ 1821006 w 2183317"/>
              <a:gd name="connsiteY2" fmla="*/ 2392 h 4002983"/>
              <a:gd name="connsiteX3" fmla="*/ 1578119 w 2183317"/>
              <a:gd name="connsiteY3" fmla="*/ 88117 h 4002983"/>
              <a:gd name="connsiteX4" fmla="*/ 1378094 w 2183317"/>
              <a:gd name="connsiteY4" fmla="*/ 288142 h 4002983"/>
              <a:gd name="connsiteX5" fmla="*/ 1235219 w 2183317"/>
              <a:gd name="connsiteY5" fmla="*/ 316717 h 4002983"/>
              <a:gd name="connsiteX6" fmla="*/ 949469 w 2183317"/>
              <a:gd name="connsiteY6" fmla="*/ 373867 h 4002983"/>
              <a:gd name="connsiteX7" fmla="*/ 792306 w 2183317"/>
              <a:gd name="connsiteY7" fmla="*/ 602467 h 4002983"/>
              <a:gd name="connsiteX8" fmla="*/ 635144 w 2183317"/>
              <a:gd name="connsiteY8" fmla="*/ 659617 h 4002983"/>
              <a:gd name="connsiteX9" fmla="*/ 292244 w 2183317"/>
              <a:gd name="connsiteY9" fmla="*/ 873929 h 4002983"/>
              <a:gd name="connsiteX10" fmla="*/ 20781 w 2183317"/>
              <a:gd name="connsiteY10" fmla="*/ 1602592 h 4002983"/>
              <a:gd name="connsiteX11" fmla="*/ 63644 w 2183317"/>
              <a:gd name="connsiteY11" fmla="*/ 2145517 h 4002983"/>
              <a:gd name="connsiteX12" fmla="*/ 420831 w 2183317"/>
              <a:gd name="connsiteY12" fmla="*/ 2974192 h 4002983"/>
              <a:gd name="connsiteX13" fmla="*/ 878031 w 2183317"/>
              <a:gd name="connsiteY13" fmla="*/ 3474254 h 4002983"/>
              <a:gd name="connsiteX14" fmla="*/ 992331 w 2183317"/>
              <a:gd name="connsiteY14" fmla="*/ 3545692 h 4002983"/>
              <a:gd name="connsiteX15" fmla="*/ 1281030 w 2183317"/>
              <a:gd name="connsiteY15" fmla="*/ 3875665 h 4002983"/>
              <a:gd name="connsiteX16" fmla="*/ 1635269 w 2183317"/>
              <a:gd name="connsiteY16" fmla="*/ 4002892 h 4002983"/>
              <a:gd name="connsiteX17" fmla="*/ 2021031 w 2183317"/>
              <a:gd name="connsiteY17" fmla="*/ 3860017 h 4002983"/>
              <a:gd name="connsiteX18" fmla="*/ 2163906 w 2183317"/>
              <a:gd name="connsiteY18" fmla="*/ 3645704 h 4002983"/>
              <a:gd name="connsiteX19" fmla="*/ 2178194 w 2183317"/>
              <a:gd name="connsiteY19" fmla="*/ 3545692 h 400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83317" h="4002983">
                <a:moveTo>
                  <a:pt x="2149619" y="402442"/>
                </a:moveTo>
                <a:cubicBezTo>
                  <a:pt x="2148428" y="321479"/>
                  <a:pt x="2147238" y="240517"/>
                  <a:pt x="2092469" y="173842"/>
                </a:cubicBezTo>
                <a:cubicBezTo>
                  <a:pt x="2037700" y="107167"/>
                  <a:pt x="1906731" y="16680"/>
                  <a:pt x="1821006" y="2392"/>
                </a:cubicBezTo>
                <a:cubicBezTo>
                  <a:pt x="1735281" y="-11896"/>
                  <a:pt x="1651938" y="40492"/>
                  <a:pt x="1578119" y="88117"/>
                </a:cubicBezTo>
                <a:cubicBezTo>
                  <a:pt x="1504300" y="135742"/>
                  <a:pt x="1435244" y="250042"/>
                  <a:pt x="1378094" y="288142"/>
                </a:cubicBezTo>
                <a:cubicBezTo>
                  <a:pt x="1320944" y="326242"/>
                  <a:pt x="1235219" y="316717"/>
                  <a:pt x="1235219" y="316717"/>
                </a:cubicBezTo>
                <a:cubicBezTo>
                  <a:pt x="1163781" y="331004"/>
                  <a:pt x="1023288" y="326242"/>
                  <a:pt x="949469" y="373867"/>
                </a:cubicBezTo>
                <a:cubicBezTo>
                  <a:pt x="875650" y="421492"/>
                  <a:pt x="844693" y="554842"/>
                  <a:pt x="792306" y="602467"/>
                </a:cubicBezTo>
                <a:cubicBezTo>
                  <a:pt x="739918" y="650092"/>
                  <a:pt x="718488" y="614373"/>
                  <a:pt x="635144" y="659617"/>
                </a:cubicBezTo>
                <a:cubicBezTo>
                  <a:pt x="551800" y="704861"/>
                  <a:pt x="394638" y="716767"/>
                  <a:pt x="292244" y="873929"/>
                </a:cubicBezTo>
                <a:cubicBezTo>
                  <a:pt x="189850" y="1031091"/>
                  <a:pt x="58881" y="1390661"/>
                  <a:pt x="20781" y="1602592"/>
                </a:cubicBezTo>
                <a:cubicBezTo>
                  <a:pt x="-17319" y="1814523"/>
                  <a:pt x="-3031" y="1916917"/>
                  <a:pt x="63644" y="2145517"/>
                </a:cubicBezTo>
                <a:cubicBezTo>
                  <a:pt x="130319" y="2374117"/>
                  <a:pt x="285100" y="2752736"/>
                  <a:pt x="420831" y="2974192"/>
                </a:cubicBezTo>
                <a:cubicBezTo>
                  <a:pt x="556562" y="3195648"/>
                  <a:pt x="782781" y="3379004"/>
                  <a:pt x="878031" y="3474254"/>
                </a:cubicBezTo>
                <a:cubicBezTo>
                  <a:pt x="973281" y="3569504"/>
                  <a:pt x="925165" y="3478790"/>
                  <a:pt x="992331" y="3545692"/>
                </a:cubicBezTo>
                <a:cubicBezTo>
                  <a:pt x="1059498" y="3612594"/>
                  <a:pt x="1173874" y="3799465"/>
                  <a:pt x="1281030" y="3875665"/>
                </a:cubicBezTo>
                <a:cubicBezTo>
                  <a:pt x="1388186" y="3951865"/>
                  <a:pt x="1511936" y="4005500"/>
                  <a:pt x="1635269" y="4002892"/>
                </a:cubicBezTo>
                <a:cubicBezTo>
                  <a:pt x="1758602" y="4000284"/>
                  <a:pt x="1932925" y="3919548"/>
                  <a:pt x="2021031" y="3860017"/>
                </a:cubicBezTo>
                <a:cubicBezTo>
                  <a:pt x="2109137" y="3800486"/>
                  <a:pt x="2137712" y="3698091"/>
                  <a:pt x="2163906" y="3645704"/>
                </a:cubicBezTo>
                <a:cubicBezTo>
                  <a:pt x="2190100" y="3593317"/>
                  <a:pt x="2184147" y="3569504"/>
                  <a:pt x="2178194" y="3545692"/>
                </a:cubicBezTo>
              </a:path>
            </a:pathLst>
          </a:cu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Freeform 6"/>
          <p:cNvSpPr/>
          <p:nvPr/>
        </p:nvSpPr>
        <p:spPr>
          <a:xfrm>
            <a:off x="6140323" y="1528684"/>
            <a:ext cx="2180515" cy="3973008"/>
          </a:xfrm>
          <a:custGeom>
            <a:avLst/>
            <a:gdLst>
              <a:gd name="connsiteX0" fmla="*/ 14287 w 2153399"/>
              <a:gd name="connsiteY0" fmla="*/ 342978 h 3958622"/>
              <a:gd name="connsiteX1" fmla="*/ 42862 w 2153399"/>
              <a:gd name="connsiteY1" fmla="*/ 114378 h 3958622"/>
              <a:gd name="connsiteX2" fmla="*/ 328612 w 2153399"/>
              <a:gd name="connsiteY2" fmla="*/ 78 h 3958622"/>
              <a:gd name="connsiteX3" fmla="*/ 685800 w 2153399"/>
              <a:gd name="connsiteY3" fmla="*/ 100090 h 3958622"/>
              <a:gd name="connsiteX4" fmla="*/ 828675 w 2153399"/>
              <a:gd name="connsiteY4" fmla="*/ 300115 h 3958622"/>
              <a:gd name="connsiteX5" fmla="*/ 1071562 w 2153399"/>
              <a:gd name="connsiteY5" fmla="*/ 257253 h 3958622"/>
              <a:gd name="connsiteX6" fmla="*/ 1314450 w 2153399"/>
              <a:gd name="connsiteY6" fmla="*/ 514428 h 3958622"/>
              <a:gd name="connsiteX7" fmla="*/ 1443037 w 2153399"/>
              <a:gd name="connsiteY7" fmla="*/ 628728 h 3958622"/>
              <a:gd name="connsiteX8" fmla="*/ 1757362 w 2153399"/>
              <a:gd name="connsiteY8" fmla="*/ 771603 h 3958622"/>
              <a:gd name="connsiteX9" fmla="*/ 2071687 w 2153399"/>
              <a:gd name="connsiteY9" fmla="*/ 1285953 h 3958622"/>
              <a:gd name="connsiteX10" fmla="*/ 2128837 w 2153399"/>
              <a:gd name="connsiteY10" fmla="*/ 2071765 h 3958622"/>
              <a:gd name="connsiteX11" fmla="*/ 1728787 w 2153399"/>
              <a:gd name="connsiteY11" fmla="*/ 3029028 h 3958622"/>
              <a:gd name="connsiteX12" fmla="*/ 1228725 w 2153399"/>
              <a:gd name="connsiteY12" fmla="*/ 3486228 h 3958622"/>
              <a:gd name="connsiteX13" fmla="*/ 985837 w 2153399"/>
              <a:gd name="connsiteY13" fmla="*/ 3871990 h 3958622"/>
              <a:gd name="connsiteX14" fmla="*/ 514350 w 2153399"/>
              <a:gd name="connsiteY14" fmla="*/ 3957715 h 3958622"/>
              <a:gd name="connsiteX15" fmla="*/ 171450 w 2153399"/>
              <a:gd name="connsiteY15" fmla="*/ 3843415 h 3958622"/>
              <a:gd name="connsiteX16" fmla="*/ 0 w 2153399"/>
              <a:gd name="connsiteY16" fmla="*/ 3643390 h 3958622"/>
              <a:gd name="connsiteX0" fmla="*/ 3303 w 2180515"/>
              <a:gd name="connsiteY0" fmla="*/ 368378 h 3958622"/>
              <a:gd name="connsiteX1" fmla="*/ 69978 w 2180515"/>
              <a:gd name="connsiteY1" fmla="*/ 114378 h 3958622"/>
              <a:gd name="connsiteX2" fmla="*/ 355728 w 2180515"/>
              <a:gd name="connsiteY2" fmla="*/ 78 h 3958622"/>
              <a:gd name="connsiteX3" fmla="*/ 712916 w 2180515"/>
              <a:gd name="connsiteY3" fmla="*/ 100090 h 3958622"/>
              <a:gd name="connsiteX4" fmla="*/ 855791 w 2180515"/>
              <a:gd name="connsiteY4" fmla="*/ 300115 h 3958622"/>
              <a:gd name="connsiteX5" fmla="*/ 1098678 w 2180515"/>
              <a:gd name="connsiteY5" fmla="*/ 257253 h 3958622"/>
              <a:gd name="connsiteX6" fmla="*/ 1341566 w 2180515"/>
              <a:gd name="connsiteY6" fmla="*/ 514428 h 3958622"/>
              <a:gd name="connsiteX7" fmla="*/ 1470153 w 2180515"/>
              <a:gd name="connsiteY7" fmla="*/ 628728 h 3958622"/>
              <a:gd name="connsiteX8" fmla="*/ 1784478 w 2180515"/>
              <a:gd name="connsiteY8" fmla="*/ 771603 h 3958622"/>
              <a:gd name="connsiteX9" fmla="*/ 2098803 w 2180515"/>
              <a:gd name="connsiteY9" fmla="*/ 1285953 h 3958622"/>
              <a:gd name="connsiteX10" fmla="*/ 2155953 w 2180515"/>
              <a:gd name="connsiteY10" fmla="*/ 2071765 h 3958622"/>
              <a:gd name="connsiteX11" fmla="*/ 1755903 w 2180515"/>
              <a:gd name="connsiteY11" fmla="*/ 3029028 h 3958622"/>
              <a:gd name="connsiteX12" fmla="*/ 1255841 w 2180515"/>
              <a:gd name="connsiteY12" fmla="*/ 3486228 h 3958622"/>
              <a:gd name="connsiteX13" fmla="*/ 1012953 w 2180515"/>
              <a:gd name="connsiteY13" fmla="*/ 3871990 h 3958622"/>
              <a:gd name="connsiteX14" fmla="*/ 541466 w 2180515"/>
              <a:gd name="connsiteY14" fmla="*/ 3957715 h 3958622"/>
              <a:gd name="connsiteX15" fmla="*/ 198566 w 2180515"/>
              <a:gd name="connsiteY15" fmla="*/ 3843415 h 3958622"/>
              <a:gd name="connsiteX16" fmla="*/ 27116 w 2180515"/>
              <a:gd name="connsiteY16" fmla="*/ 3643390 h 3958622"/>
              <a:gd name="connsiteX0" fmla="*/ 3303 w 2180515"/>
              <a:gd name="connsiteY0" fmla="*/ 368378 h 3958622"/>
              <a:gd name="connsiteX1" fmla="*/ 69978 w 2180515"/>
              <a:gd name="connsiteY1" fmla="*/ 114378 h 3958622"/>
              <a:gd name="connsiteX2" fmla="*/ 355728 w 2180515"/>
              <a:gd name="connsiteY2" fmla="*/ 78 h 3958622"/>
              <a:gd name="connsiteX3" fmla="*/ 712916 w 2180515"/>
              <a:gd name="connsiteY3" fmla="*/ 100090 h 3958622"/>
              <a:gd name="connsiteX4" fmla="*/ 855791 w 2180515"/>
              <a:gd name="connsiteY4" fmla="*/ 300115 h 3958622"/>
              <a:gd name="connsiteX5" fmla="*/ 1152018 w 2180515"/>
              <a:gd name="connsiteY5" fmla="*/ 280113 h 3958622"/>
              <a:gd name="connsiteX6" fmla="*/ 1341566 w 2180515"/>
              <a:gd name="connsiteY6" fmla="*/ 514428 h 3958622"/>
              <a:gd name="connsiteX7" fmla="*/ 1470153 w 2180515"/>
              <a:gd name="connsiteY7" fmla="*/ 628728 h 3958622"/>
              <a:gd name="connsiteX8" fmla="*/ 1784478 w 2180515"/>
              <a:gd name="connsiteY8" fmla="*/ 771603 h 3958622"/>
              <a:gd name="connsiteX9" fmla="*/ 2098803 w 2180515"/>
              <a:gd name="connsiteY9" fmla="*/ 1285953 h 3958622"/>
              <a:gd name="connsiteX10" fmla="*/ 2155953 w 2180515"/>
              <a:gd name="connsiteY10" fmla="*/ 2071765 h 3958622"/>
              <a:gd name="connsiteX11" fmla="*/ 1755903 w 2180515"/>
              <a:gd name="connsiteY11" fmla="*/ 3029028 h 3958622"/>
              <a:gd name="connsiteX12" fmla="*/ 1255841 w 2180515"/>
              <a:gd name="connsiteY12" fmla="*/ 3486228 h 3958622"/>
              <a:gd name="connsiteX13" fmla="*/ 1012953 w 2180515"/>
              <a:gd name="connsiteY13" fmla="*/ 3871990 h 3958622"/>
              <a:gd name="connsiteX14" fmla="*/ 541466 w 2180515"/>
              <a:gd name="connsiteY14" fmla="*/ 3957715 h 3958622"/>
              <a:gd name="connsiteX15" fmla="*/ 198566 w 2180515"/>
              <a:gd name="connsiteY15" fmla="*/ 3843415 h 3958622"/>
              <a:gd name="connsiteX16" fmla="*/ 27116 w 2180515"/>
              <a:gd name="connsiteY16" fmla="*/ 3643390 h 3958622"/>
              <a:gd name="connsiteX0" fmla="*/ 3303 w 2180515"/>
              <a:gd name="connsiteY0" fmla="*/ 368378 h 3957715"/>
              <a:gd name="connsiteX1" fmla="*/ 69978 w 2180515"/>
              <a:gd name="connsiteY1" fmla="*/ 114378 h 3957715"/>
              <a:gd name="connsiteX2" fmla="*/ 355728 w 2180515"/>
              <a:gd name="connsiteY2" fmla="*/ 78 h 3957715"/>
              <a:gd name="connsiteX3" fmla="*/ 712916 w 2180515"/>
              <a:gd name="connsiteY3" fmla="*/ 100090 h 3957715"/>
              <a:gd name="connsiteX4" fmla="*/ 855791 w 2180515"/>
              <a:gd name="connsiteY4" fmla="*/ 300115 h 3957715"/>
              <a:gd name="connsiteX5" fmla="*/ 1152018 w 2180515"/>
              <a:gd name="connsiteY5" fmla="*/ 280113 h 3957715"/>
              <a:gd name="connsiteX6" fmla="*/ 1341566 w 2180515"/>
              <a:gd name="connsiteY6" fmla="*/ 514428 h 3957715"/>
              <a:gd name="connsiteX7" fmla="*/ 1470153 w 2180515"/>
              <a:gd name="connsiteY7" fmla="*/ 628728 h 3957715"/>
              <a:gd name="connsiteX8" fmla="*/ 1784478 w 2180515"/>
              <a:gd name="connsiteY8" fmla="*/ 771603 h 3957715"/>
              <a:gd name="connsiteX9" fmla="*/ 2098803 w 2180515"/>
              <a:gd name="connsiteY9" fmla="*/ 1285953 h 3957715"/>
              <a:gd name="connsiteX10" fmla="*/ 2155953 w 2180515"/>
              <a:gd name="connsiteY10" fmla="*/ 2071765 h 3957715"/>
              <a:gd name="connsiteX11" fmla="*/ 1755903 w 2180515"/>
              <a:gd name="connsiteY11" fmla="*/ 3029028 h 3957715"/>
              <a:gd name="connsiteX12" fmla="*/ 1255841 w 2180515"/>
              <a:gd name="connsiteY12" fmla="*/ 3486228 h 3957715"/>
              <a:gd name="connsiteX13" fmla="*/ 541466 w 2180515"/>
              <a:gd name="connsiteY13" fmla="*/ 3957715 h 3957715"/>
              <a:gd name="connsiteX14" fmla="*/ 198566 w 2180515"/>
              <a:gd name="connsiteY14" fmla="*/ 3843415 h 3957715"/>
              <a:gd name="connsiteX15" fmla="*/ 27116 w 2180515"/>
              <a:gd name="connsiteY15" fmla="*/ 3643390 h 3957715"/>
              <a:gd name="connsiteX0" fmla="*/ 3303 w 2180515"/>
              <a:gd name="connsiteY0" fmla="*/ 368378 h 3986743"/>
              <a:gd name="connsiteX1" fmla="*/ 69978 w 2180515"/>
              <a:gd name="connsiteY1" fmla="*/ 114378 h 3986743"/>
              <a:gd name="connsiteX2" fmla="*/ 355728 w 2180515"/>
              <a:gd name="connsiteY2" fmla="*/ 78 h 3986743"/>
              <a:gd name="connsiteX3" fmla="*/ 712916 w 2180515"/>
              <a:gd name="connsiteY3" fmla="*/ 100090 h 3986743"/>
              <a:gd name="connsiteX4" fmla="*/ 855791 w 2180515"/>
              <a:gd name="connsiteY4" fmla="*/ 300115 h 3986743"/>
              <a:gd name="connsiteX5" fmla="*/ 1152018 w 2180515"/>
              <a:gd name="connsiteY5" fmla="*/ 280113 h 3986743"/>
              <a:gd name="connsiteX6" fmla="*/ 1341566 w 2180515"/>
              <a:gd name="connsiteY6" fmla="*/ 514428 h 3986743"/>
              <a:gd name="connsiteX7" fmla="*/ 1470153 w 2180515"/>
              <a:gd name="connsiteY7" fmla="*/ 628728 h 3986743"/>
              <a:gd name="connsiteX8" fmla="*/ 1784478 w 2180515"/>
              <a:gd name="connsiteY8" fmla="*/ 771603 h 3986743"/>
              <a:gd name="connsiteX9" fmla="*/ 2098803 w 2180515"/>
              <a:gd name="connsiteY9" fmla="*/ 1285953 h 3986743"/>
              <a:gd name="connsiteX10" fmla="*/ 2155953 w 2180515"/>
              <a:gd name="connsiteY10" fmla="*/ 2071765 h 3986743"/>
              <a:gd name="connsiteX11" fmla="*/ 1755903 w 2180515"/>
              <a:gd name="connsiteY11" fmla="*/ 3029028 h 3986743"/>
              <a:gd name="connsiteX12" fmla="*/ 1255841 w 2180515"/>
              <a:gd name="connsiteY12" fmla="*/ 3486228 h 3986743"/>
              <a:gd name="connsiteX13" fmla="*/ 817237 w 2180515"/>
              <a:gd name="connsiteY13" fmla="*/ 3986743 h 3986743"/>
              <a:gd name="connsiteX14" fmla="*/ 198566 w 2180515"/>
              <a:gd name="connsiteY14" fmla="*/ 3843415 h 3986743"/>
              <a:gd name="connsiteX15" fmla="*/ 27116 w 2180515"/>
              <a:gd name="connsiteY15" fmla="*/ 3643390 h 3986743"/>
              <a:gd name="connsiteX0" fmla="*/ 3303 w 2180515"/>
              <a:gd name="connsiteY0" fmla="*/ 368378 h 3990175"/>
              <a:gd name="connsiteX1" fmla="*/ 69978 w 2180515"/>
              <a:gd name="connsiteY1" fmla="*/ 114378 h 3990175"/>
              <a:gd name="connsiteX2" fmla="*/ 355728 w 2180515"/>
              <a:gd name="connsiteY2" fmla="*/ 78 h 3990175"/>
              <a:gd name="connsiteX3" fmla="*/ 712916 w 2180515"/>
              <a:gd name="connsiteY3" fmla="*/ 100090 h 3990175"/>
              <a:gd name="connsiteX4" fmla="*/ 855791 w 2180515"/>
              <a:gd name="connsiteY4" fmla="*/ 300115 h 3990175"/>
              <a:gd name="connsiteX5" fmla="*/ 1152018 w 2180515"/>
              <a:gd name="connsiteY5" fmla="*/ 280113 h 3990175"/>
              <a:gd name="connsiteX6" fmla="*/ 1341566 w 2180515"/>
              <a:gd name="connsiteY6" fmla="*/ 514428 h 3990175"/>
              <a:gd name="connsiteX7" fmla="*/ 1470153 w 2180515"/>
              <a:gd name="connsiteY7" fmla="*/ 628728 h 3990175"/>
              <a:gd name="connsiteX8" fmla="*/ 1784478 w 2180515"/>
              <a:gd name="connsiteY8" fmla="*/ 771603 h 3990175"/>
              <a:gd name="connsiteX9" fmla="*/ 2098803 w 2180515"/>
              <a:gd name="connsiteY9" fmla="*/ 1285953 h 3990175"/>
              <a:gd name="connsiteX10" fmla="*/ 2155953 w 2180515"/>
              <a:gd name="connsiteY10" fmla="*/ 2071765 h 3990175"/>
              <a:gd name="connsiteX11" fmla="*/ 1755903 w 2180515"/>
              <a:gd name="connsiteY11" fmla="*/ 3029028 h 3990175"/>
              <a:gd name="connsiteX12" fmla="*/ 1255841 w 2180515"/>
              <a:gd name="connsiteY12" fmla="*/ 3486228 h 3990175"/>
              <a:gd name="connsiteX13" fmla="*/ 817237 w 2180515"/>
              <a:gd name="connsiteY13" fmla="*/ 3986743 h 3990175"/>
              <a:gd name="connsiteX14" fmla="*/ 198566 w 2180515"/>
              <a:gd name="connsiteY14" fmla="*/ 3843415 h 3990175"/>
              <a:gd name="connsiteX15" fmla="*/ 27116 w 2180515"/>
              <a:gd name="connsiteY15" fmla="*/ 3643390 h 3990175"/>
              <a:gd name="connsiteX0" fmla="*/ 3303 w 2180515"/>
              <a:gd name="connsiteY0" fmla="*/ 368378 h 4032967"/>
              <a:gd name="connsiteX1" fmla="*/ 69978 w 2180515"/>
              <a:gd name="connsiteY1" fmla="*/ 114378 h 4032967"/>
              <a:gd name="connsiteX2" fmla="*/ 355728 w 2180515"/>
              <a:gd name="connsiteY2" fmla="*/ 78 h 4032967"/>
              <a:gd name="connsiteX3" fmla="*/ 712916 w 2180515"/>
              <a:gd name="connsiteY3" fmla="*/ 100090 h 4032967"/>
              <a:gd name="connsiteX4" fmla="*/ 855791 w 2180515"/>
              <a:gd name="connsiteY4" fmla="*/ 300115 h 4032967"/>
              <a:gd name="connsiteX5" fmla="*/ 1152018 w 2180515"/>
              <a:gd name="connsiteY5" fmla="*/ 280113 h 4032967"/>
              <a:gd name="connsiteX6" fmla="*/ 1341566 w 2180515"/>
              <a:gd name="connsiteY6" fmla="*/ 514428 h 4032967"/>
              <a:gd name="connsiteX7" fmla="*/ 1470153 w 2180515"/>
              <a:gd name="connsiteY7" fmla="*/ 628728 h 4032967"/>
              <a:gd name="connsiteX8" fmla="*/ 1784478 w 2180515"/>
              <a:gd name="connsiteY8" fmla="*/ 771603 h 4032967"/>
              <a:gd name="connsiteX9" fmla="*/ 2098803 w 2180515"/>
              <a:gd name="connsiteY9" fmla="*/ 1285953 h 4032967"/>
              <a:gd name="connsiteX10" fmla="*/ 2155953 w 2180515"/>
              <a:gd name="connsiteY10" fmla="*/ 2071765 h 4032967"/>
              <a:gd name="connsiteX11" fmla="*/ 1755903 w 2180515"/>
              <a:gd name="connsiteY11" fmla="*/ 3029028 h 4032967"/>
              <a:gd name="connsiteX12" fmla="*/ 1255841 w 2180515"/>
              <a:gd name="connsiteY12" fmla="*/ 3486228 h 4032967"/>
              <a:gd name="connsiteX13" fmla="*/ 657580 w 2180515"/>
              <a:gd name="connsiteY13" fmla="*/ 4030285 h 4032967"/>
              <a:gd name="connsiteX14" fmla="*/ 198566 w 2180515"/>
              <a:gd name="connsiteY14" fmla="*/ 3843415 h 4032967"/>
              <a:gd name="connsiteX15" fmla="*/ 27116 w 2180515"/>
              <a:gd name="connsiteY15" fmla="*/ 3643390 h 4032967"/>
              <a:gd name="connsiteX0" fmla="*/ 3303 w 2180515"/>
              <a:gd name="connsiteY0" fmla="*/ 368378 h 3961927"/>
              <a:gd name="connsiteX1" fmla="*/ 69978 w 2180515"/>
              <a:gd name="connsiteY1" fmla="*/ 114378 h 3961927"/>
              <a:gd name="connsiteX2" fmla="*/ 355728 w 2180515"/>
              <a:gd name="connsiteY2" fmla="*/ 78 h 3961927"/>
              <a:gd name="connsiteX3" fmla="*/ 712916 w 2180515"/>
              <a:gd name="connsiteY3" fmla="*/ 100090 h 3961927"/>
              <a:gd name="connsiteX4" fmla="*/ 855791 w 2180515"/>
              <a:gd name="connsiteY4" fmla="*/ 300115 h 3961927"/>
              <a:gd name="connsiteX5" fmla="*/ 1152018 w 2180515"/>
              <a:gd name="connsiteY5" fmla="*/ 280113 h 3961927"/>
              <a:gd name="connsiteX6" fmla="*/ 1341566 w 2180515"/>
              <a:gd name="connsiteY6" fmla="*/ 514428 h 3961927"/>
              <a:gd name="connsiteX7" fmla="*/ 1470153 w 2180515"/>
              <a:gd name="connsiteY7" fmla="*/ 628728 h 3961927"/>
              <a:gd name="connsiteX8" fmla="*/ 1784478 w 2180515"/>
              <a:gd name="connsiteY8" fmla="*/ 771603 h 3961927"/>
              <a:gd name="connsiteX9" fmla="*/ 2098803 w 2180515"/>
              <a:gd name="connsiteY9" fmla="*/ 1285953 h 3961927"/>
              <a:gd name="connsiteX10" fmla="*/ 2155953 w 2180515"/>
              <a:gd name="connsiteY10" fmla="*/ 2071765 h 3961927"/>
              <a:gd name="connsiteX11" fmla="*/ 1755903 w 2180515"/>
              <a:gd name="connsiteY11" fmla="*/ 3029028 h 3961927"/>
              <a:gd name="connsiteX12" fmla="*/ 1255841 w 2180515"/>
              <a:gd name="connsiteY12" fmla="*/ 3486228 h 3961927"/>
              <a:gd name="connsiteX13" fmla="*/ 686608 w 2180515"/>
              <a:gd name="connsiteY13" fmla="*/ 3957713 h 3961927"/>
              <a:gd name="connsiteX14" fmla="*/ 198566 w 2180515"/>
              <a:gd name="connsiteY14" fmla="*/ 3843415 h 3961927"/>
              <a:gd name="connsiteX15" fmla="*/ 27116 w 2180515"/>
              <a:gd name="connsiteY15" fmla="*/ 3643390 h 3961927"/>
              <a:gd name="connsiteX0" fmla="*/ 3303 w 2180515"/>
              <a:gd name="connsiteY0" fmla="*/ 368378 h 4018663"/>
              <a:gd name="connsiteX1" fmla="*/ 69978 w 2180515"/>
              <a:gd name="connsiteY1" fmla="*/ 114378 h 4018663"/>
              <a:gd name="connsiteX2" fmla="*/ 355728 w 2180515"/>
              <a:gd name="connsiteY2" fmla="*/ 78 h 4018663"/>
              <a:gd name="connsiteX3" fmla="*/ 712916 w 2180515"/>
              <a:gd name="connsiteY3" fmla="*/ 100090 h 4018663"/>
              <a:gd name="connsiteX4" fmla="*/ 855791 w 2180515"/>
              <a:gd name="connsiteY4" fmla="*/ 300115 h 4018663"/>
              <a:gd name="connsiteX5" fmla="*/ 1152018 w 2180515"/>
              <a:gd name="connsiteY5" fmla="*/ 280113 h 4018663"/>
              <a:gd name="connsiteX6" fmla="*/ 1341566 w 2180515"/>
              <a:gd name="connsiteY6" fmla="*/ 514428 h 4018663"/>
              <a:gd name="connsiteX7" fmla="*/ 1470153 w 2180515"/>
              <a:gd name="connsiteY7" fmla="*/ 628728 h 4018663"/>
              <a:gd name="connsiteX8" fmla="*/ 1784478 w 2180515"/>
              <a:gd name="connsiteY8" fmla="*/ 771603 h 4018663"/>
              <a:gd name="connsiteX9" fmla="*/ 2098803 w 2180515"/>
              <a:gd name="connsiteY9" fmla="*/ 1285953 h 4018663"/>
              <a:gd name="connsiteX10" fmla="*/ 2155953 w 2180515"/>
              <a:gd name="connsiteY10" fmla="*/ 2071765 h 4018663"/>
              <a:gd name="connsiteX11" fmla="*/ 1755903 w 2180515"/>
              <a:gd name="connsiteY11" fmla="*/ 3029028 h 4018663"/>
              <a:gd name="connsiteX12" fmla="*/ 1255841 w 2180515"/>
              <a:gd name="connsiteY12" fmla="*/ 3486228 h 4018663"/>
              <a:gd name="connsiteX13" fmla="*/ 672093 w 2180515"/>
              <a:gd name="connsiteY13" fmla="*/ 4015770 h 4018663"/>
              <a:gd name="connsiteX14" fmla="*/ 198566 w 2180515"/>
              <a:gd name="connsiteY14" fmla="*/ 3843415 h 4018663"/>
              <a:gd name="connsiteX15" fmla="*/ 27116 w 2180515"/>
              <a:gd name="connsiteY15" fmla="*/ 3643390 h 4018663"/>
              <a:gd name="connsiteX0" fmla="*/ 3303 w 2180515"/>
              <a:gd name="connsiteY0" fmla="*/ 368378 h 4016329"/>
              <a:gd name="connsiteX1" fmla="*/ 69978 w 2180515"/>
              <a:gd name="connsiteY1" fmla="*/ 114378 h 4016329"/>
              <a:gd name="connsiteX2" fmla="*/ 355728 w 2180515"/>
              <a:gd name="connsiteY2" fmla="*/ 78 h 4016329"/>
              <a:gd name="connsiteX3" fmla="*/ 712916 w 2180515"/>
              <a:gd name="connsiteY3" fmla="*/ 100090 h 4016329"/>
              <a:gd name="connsiteX4" fmla="*/ 855791 w 2180515"/>
              <a:gd name="connsiteY4" fmla="*/ 300115 h 4016329"/>
              <a:gd name="connsiteX5" fmla="*/ 1152018 w 2180515"/>
              <a:gd name="connsiteY5" fmla="*/ 280113 h 4016329"/>
              <a:gd name="connsiteX6" fmla="*/ 1341566 w 2180515"/>
              <a:gd name="connsiteY6" fmla="*/ 514428 h 4016329"/>
              <a:gd name="connsiteX7" fmla="*/ 1470153 w 2180515"/>
              <a:gd name="connsiteY7" fmla="*/ 628728 h 4016329"/>
              <a:gd name="connsiteX8" fmla="*/ 1784478 w 2180515"/>
              <a:gd name="connsiteY8" fmla="*/ 771603 h 4016329"/>
              <a:gd name="connsiteX9" fmla="*/ 2098803 w 2180515"/>
              <a:gd name="connsiteY9" fmla="*/ 1285953 h 4016329"/>
              <a:gd name="connsiteX10" fmla="*/ 2155953 w 2180515"/>
              <a:gd name="connsiteY10" fmla="*/ 2071765 h 4016329"/>
              <a:gd name="connsiteX11" fmla="*/ 1755903 w 2180515"/>
              <a:gd name="connsiteY11" fmla="*/ 3029028 h 4016329"/>
              <a:gd name="connsiteX12" fmla="*/ 1255841 w 2180515"/>
              <a:gd name="connsiteY12" fmla="*/ 3486228 h 4016329"/>
              <a:gd name="connsiteX13" fmla="*/ 672093 w 2180515"/>
              <a:gd name="connsiteY13" fmla="*/ 4015770 h 4016329"/>
              <a:gd name="connsiteX14" fmla="*/ 198566 w 2180515"/>
              <a:gd name="connsiteY14" fmla="*/ 3843415 h 4016329"/>
              <a:gd name="connsiteX15" fmla="*/ 27116 w 2180515"/>
              <a:gd name="connsiteY15" fmla="*/ 3643390 h 4016329"/>
              <a:gd name="connsiteX0" fmla="*/ 3303 w 2180515"/>
              <a:gd name="connsiteY0" fmla="*/ 368378 h 3973008"/>
              <a:gd name="connsiteX1" fmla="*/ 69978 w 2180515"/>
              <a:gd name="connsiteY1" fmla="*/ 114378 h 3973008"/>
              <a:gd name="connsiteX2" fmla="*/ 355728 w 2180515"/>
              <a:gd name="connsiteY2" fmla="*/ 78 h 3973008"/>
              <a:gd name="connsiteX3" fmla="*/ 712916 w 2180515"/>
              <a:gd name="connsiteY3" fmla="*/ 100090 h 3973008"/>
              <a:gd name="connsiteX4" fmla="*/ 855791 w 2180515"/>
              <a:gd name="connsiteY4" fmla="*/ 300115 h 3973008"/>
              <a:gd name="connsiteX5" fmla="*/ 1152018 w 2180515"/>
              <a:gd name="connsiteY5" fmla="*/ 280113 h 3973008"/>
              <a:gd name="connsiteX6" fmla="*/ 1341566 w 2180515"/>
              <a:gd name="connsiteY6" fmla="*/ 514428 h 3973008"/>
              <a:gd name="connsiteX7" fmla="*/ 1470153 w 2180515"/>
              <a:gd name="connsiteY7" fmla="*/ 628728 h 3973008"/>
              <a:gd name="connsiteX8" fmla="*/ 1784478 w 2180515"/>
              <a:gd name="connsiteY8" fmla="*/ 771603 h 3973008"/>
              <a:gd name="connsiteX9" fmla="*/ 2098803 w 2180515"/>
              <a:gd name="connsiteY9" fmla="*/ 1285953 h 3973008"/>
              <a:gd name="connsiteX10" fmla="*/ 2155953 w 2180515"/>
              <a:gd name="connsiteY10" fmla="*/ 2071765 h 3973008"/>
              <a:gd name="connsiteX11" fmla="*/ 1755903 w 2180515"/>
              <a:gd name="connsiteY11" fmla="*/ 3029028 h 3973008"/>
              <a:gd name="connsiteX12" fmla="*/ 1255841 w 2180515"/>
              <a:gd name="connsiteY12" fmla="*/ 3486228 h 3973008"/>
              <a:gd name="connsiteX13" fmla="*/ 672093 w 2180515"/>
              <a:gd name="connsiteY13" fmla="*/ 3972227 h 3973008"/>
              <a:gd name="connsiteX14" fmla="*/ 198566 w 2180515"/>
              <a:gd name="connsiteY14" fmla="*/ 3843415 h 3973008"/>
              <a:gd name="connsiteX15" fmla="*/ 27116 w 2180515"/>
              <a:gd name="connsiteY15" fmla="*/ 3643390 h 3973008"/>
              <a:gd name="connsiteX0" fmla="*/ 3303 w 2180515"/>
              <a:gd name="connsiteY0" fmla="*/ 368378 h 3973008"/>
              <a:gd name="connsiteX1" fmla="*/ 69978 w 2180515"/>
              <a:gd name="connsiteY1" fmla="*/ 114378 h 3973008"/>
              <a:gd name="connsiteX2" fmla="*/ 355728 w 2180515"/>
              <a:gd name="connsiteY2" fmla="*/ 78 h 3973008"/>
              <a:gd name="connsiteX3" fmla="*/ 712916 w 2180515"/>
              <a:gd name="connsiteY3" fmla="*/ 100090 h 3973008"/>
              <a:gd name="connsiteX4" fmla="*/ 855791 w 2180515"/>
              <a:gd name="connsiteY4" fmla="*/ 300115 h 3973008"/>
              <a:gd name="connsiteX5" fmla="*/ 1152018 w 2180515"/>
              <a:gd name="connsiteY5" fmla="*/ 280113 h 3973008"/>
              <a:gd name="connsiteX6" fmla="*/ 1341566 w 2180515"/>
              <a:gd name="connsiteY6" fmla="*/ 514428 h 3973008"/>
              <a:gd name="connsiteX7" fmla="*/ 1470153 w 2180515"/>
              <a:gd name="connsiteY7" fmla="*/ 628728 h 3973008"/>
              <a:gd name="connsiteX8" fmla="*/ 1784478 w 2180515"/>
              <a:gd name="connsiteY8" fmla="*/ 771603 h 3973008"/>
              <a:gd name="connsiteX9" fmla="*/ 2098803 w 2180515"/>
              <a:gd name="connsiteY9" fmla="*/ 1285953 h 3973008"/>
              <a:gd name="connsiteX10" fmla="*/ 2155953 w 2180515"/>
              <a:gd name="connsiteY10" fmla="*/ 2071765 h 3973008"/>
              <a:gd name="connsiteX11" fmla="*/ 1755903 w 2180515"/>
              <a:gd name="connsiteY11" fmla="*/ 3029028 h 3973008"/>
              <a:gd name="connsiteX12" fmla="*/ 1255841 w 2180515"/>
              <a:gd name="connsiteY12" fmla="*/ 3486228 h 3973008"/>
              <a:gd name="connsiteX13" fmla="*/ 672093 w 2180515"/>
              <a:gd name="connsiteY13" fmla="*/ 3972227 h 3973008"/>
              <a:gd name="connsiteX14" fmla="*/ 198566 w 2180515"/>
              <a:gd name="connsiteY14" fmla="*/ 3843415 h 3973008"/>
              <a:gd name="connsiteX15" fmla="*/ 27116 w 2180515"/>
              <a:gd name="connsiteY15" fmla="*/ 3643390 h 3973008"/>
              <a:gd name="connsiteX0" fmla="*/ 3303 w 2180515"/>
              <a:gd name="connsiteY0" fmla="*/ 368378 h 3973008"/>
              <a:gd name="connsiteX1" fmla="*/ 69978 w 2180515"/>
              <a:gd name="connsiteY1" fmla="*/ 114378 h 3973008"/>
              <a:gd name="connsiteX2" fmla="*/ 355728 w 2180515"/>
              <a:gd name="connsiteY2" fmla="*/ 78 h 3973008"/>
              <a:gd name="connsiteX3" fmla="*/ 712916 w 2180515"/>
              <a:gd name="connsiteY3" fmla="*/ 100090 h 3973008"/>
              <a:gd name="connsiteX4" fmla="*/ 855791 w 2180515"/>
              <a:gd name="connsiteY4" fmla="*/ 300115 h 3973008"/>
              <a:gd name="connsiteX5" fmla="*/ 1152018 w 2180515"/>
              <a:gd name="connsiteY5" fmla="*/ 280113 h 3973008"/>
              <a:gd name="connsiteX6" fmla="*/ 1341566 w 2180515"/>
              <a:gd name="connsiteY6" fmla="*/ 514428 h 3973008"/>
              <a:gd name="connsiteX7" fmla="*/ 1470153 w 2180515"/>
              <a:gd name="connsiteY7" fmla="*/ 628728 h 3973008"/>
              <a:gd name="connsiteX8" fmla="*/ 1784478 w 2180515"/>
              <a:gd name="connsiteY8" fmla="*/ 771603 h 3973008"/>
              <a:gd name="connsiteX9" fmla="*/ 2098803 w 2180515"/>
              <a:gd name="connsiteY9" fmla="*/ 1285953 h 3973008"/>
              <a:gd name="connsiteX10" fmla="*/ 2155953 w 2180515"/>
              <a:gd name="connsiteY10" fmla="*/ 2071765 h 3973008"/>
              <a:gd name="connsiteX11" fmla="*/ 1755903 w 2180515"/>
              <a:gd name="connsiteY11" fmla="*/ 3029028 h 3973008"/>
              <a:gd name="connsiteX12" fmla="*/ 1255841 w 2180515"/>
              <a:gd name="connsiteY12" fmla="*/ 3486228 h 3973008"/>
              <a:gd name="connsiteX13" fmla="*/ 672093 w 2180515"/>
              <a:gd name="connsiteY13" fmla="*/ 3972227 h 3973008"/>
              <a:gd name="connsiteX14" fmla="*/ 198566 w 2180515"/>
              <a:gd name="connsiteY14" fmla="*/ 3843415 h 3973008"/>
              <a:gd name="connsiteX15" fmla="*/ 27116 w 2180515"/>
              <a:gd name="connsiteY15" fmla="*/ 3643390 h 397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0515" h="3973008">
                <a:moveTo>
                  <a:pt x="3303" y="368378"/>
                </a:moveTo>
                <a:cubicBezTo>
                  <a:pt x="-8604" y="282653"/>
                  <a:pt x="11241" y="175761"/>
                  <a:pt x="69978" y="114378"/>
                </a:cubicBezTo>
                <a:cubicBezTo>
                  <a:pt x="128715" y="52995"/>
                  <a:pt x="248572" y="2459"/>
                  <a:pt x="355728" y="78"/>
                </a:cubicBezTo>
                <a:cubicBezTo>
                  <a:pt x="462884" y="-2303"/>
                  <a:pt x="629572" y="50084"/>
                  <a:pt x="712916" y="100090"/>
                </a:cubicBezTo>
                <a:cubicBezTo>
                  <a:pt x="796260" y="150096"/>
                  <a:pt x="782607" y="270111"/>
                  <a:pt x="855791" y="300115"/>
                </a:cubicBezTo>
                <a:cubicBezTo>
                  <a:pt x="928975" y="330119"/>
                  <a:pt x="1071056" y="244394"/>
                  <a:pt x="1152018" y="280113"/>
                </a:cubicBezTo>
                <a:cubicBezTo>
                  <a:pt x="1232981" y="315832"/>
                  <a:pt x="1288543" y="456325"/>
                  <a:pt x="1341566" y="514428"/>
                </a:cubicBezTo>
                <a:cubicBezTo>
                  <a:pt x="1394589" y="572531"/>
                  <a:pt x="1396334" y="585866"/>
                  <a:pt x="1470153" y="628728"/>
                </a:cubicBezTo>
                <a:cubicBezTo>
                  <a:pt x="1543972" y="671591"/>
                  <a:pt x="1679703" y="662066"/>
                  <a:pt x="1784478" y="771603"/>
                </a:cubicBezTo>
                <a:cubicBezTo>
                  <a:pt x="1889253" y="881141"/>
                  <a:pt x="2036891" y="1069259"/>
                  <a:pt x="2098803" y="1285953"/>
                </a:cubicBezTo>
                <a:cubicBezTo>
                  <a:pt x="2160716" y="1502647"/>
                  <a:pt x="2213103" y="1781253"/>
                  <a:pt x="2155953" y="2071765"/>
                </a:cubicBezTo>
                <a:cubicBezTo>
                  <a:pt x="2098803" y="2362278"/>
                  <a:pt x="1905922" y="2793284"/>
                  <a:pt x="1755903" y="3029028"/>
                </a:cubicBezTo>
                <a:cubicBezTo>
                  <a:pt x="1605884" y="3264772"/>
                  <a:pt x="1436476" y="3329028"/>
                  <a:pt x="1255841" y="3486228"/>
                </a:cubicBezTo>
                <a:cubicBezTo>
                  <a:pt x="1075206" y="3643428"/>
                  <a:pt x="880395" y="3962475"/>
                  <a:pt x="672093" y="3972227"/>
                </a:cubicBezTo>
                <a:cubicBezTo>
                  <a:pt x="463791" y="3981979"/>
                  <a:pt x="306062" y="3898221"/>
                  <a:pt x="198566" y="3843415"/>
                </a:cubicBezTo>
                <a:cubicBezTo>
                  <a:pt x="91070" y="3788609"/>
                  <a:pt x="55691" y="3688634"/>
                  <a:pt x="27116" y="3643390"/>
                </a:cubicBezTo>
              </a:path>
            </a:pathLst>
          </a:cu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reeform 7"/>
          <p:cNvSpPr/>
          <p:nvPr/>
        </p:nvSpPr>
        <p:spPr>
          <a:xfrm>
            <a:off x="6143625" y="1892251"/>
            <a:ext cx="19050" cy="528637"/>
          </a:xfrm>
          <a:custGeom>
            <a:avLst/>
            <a:gdLst>
              <a:gd name="connsiteX0" fmla="*/ 0 w 19050"/>
              <a:gd name="connsiteY0" fmla="*/ 0 h 476250"/>
              <a:gd name="connsiteX1" fmla="*/ 19050 w 19050"/>
              <a:gd name="connsiteY1" fmla="*/ 476250 h 476250"/>
              <a:gd name="connsiteX0" fmla="*/ 0 w 19050"/>
              <a:gd name="connsiteY0" fmla="*/ 0 h 528637"/>
              <a:gd name="connsiteX1" fmla="*/ 19050 w 19050"/>
              <a:gd name="connsiteY1" fmla="*/ 528637 h 528637"/>
            </a:gdLst>
            <a:ahLst/>
            <a:cxnLst>
              <a:cxn ang="0">
                <a:pos x="connsiteX0" y="connsiteY0"/>
              </a:cxn>
              <a:cxn ang="0">
                <a:pos x="connsiteX1" y="connsiteY1"/>
              </a:cxn>
            </a:cxnLst>
            <a:rect l="l" t="t" r="r" b="b"/>
            <a:pathLst>
              <a:path w="19050" h="528637">
                <a:moveTo>
                  <a:pt x="0" y="0"/>
                </a:moveTo>
                <a:lnTo>
                  <a:pt x="19050" y="528637"/>
                </a:lnTo>
              </a:path>
            </a:pathLst>
          </a:cu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reeform 8"/>
          <p:cNvSpPr/>
          <p:nvPr/>
        </p:nvSpPr>
        <p:spPr>
          <a:xfrm>
            <a:off x="6162676" y="1816528"/>
            <a:ext cx="1176513" cy="1460073"/>
          </a:xfrm>
          <a:custGeom>
            <a:avLst/>
            <a:gdLst>
              <a:gd name="connsiteX0" fmla="*/ 0 w 1176513"/>
              <a:gd name="connsiteY0" fmla="*/ 802848 h 1460073"/>
              <a:gd name="connsiteX1" fmla="*/ 85725 w 1176513"/>
              <a:gd name="connsiteY1" fmla="*/ 726648 h 1460073"/>
              <a:gd name="connsiteX2" fmla="*/ 85725 w 1176513"/>
              <a:gd name="connsiteY2" fmla="*/ 526623 h 1460073"/>
              <a:gd name="connsiteX3" fmla="*/ 57150 w 1176513"/>
              <a:gd name="connsiteY3" fmla="*/ 383748 h 1460073"/>
              <a:gd name="connsiteX4" fmla="*/ 47625 w 1176513"/>
              <a:gd name="connsiteY4" fmla="*/ 221823 h 1460073"/>
              <a:gd name="connsiteX5" fmla="*/ 133350 w 1176513"/>
              <a:gd name="connsiteY5" fmla="*/ 31323 h 1460073"/>
              <a:gd name="connsiteX6" fmla="*/ 295275 w 1176513"/>
              <a:gd name="connsiteY6" fmla="*/ 12273 h 1460073"/>
              <a:gd name="connsiteX7" fmla="*/ 571500 w 1176513"/>
              <a:gd name="connsiteY7" fmla="*/ 155148 h 1460073"/>
              <a:gd name="connsiteX8" fmla="*/ 638175 w 1176513"/>
              <a:gd name="connsiteY8" fmla="*/ 298023 h 1460073"/>
              <a:gd name="connsiteX9" fmla="*/ 495300 w 1176513"/>
              <a:gd name="connsiteY9" fmla="*/ 488523 h 1460073"/>
              <a:gd name="connsiteX10" fmla="*/ 438150 w 1176513"/>
              <a:gd name="connsiteY10" fmla="*/ 593298 h 1460073"/>
              <a:gd name="connsiteX11" fmla="*/ 409575 w 1176513"/>
              <a:gd name="connsiteY11" fmla="*/ 679023 h 1460073"/>
              <a:gd name="connsiteX12" fmla="*/ 495300 w 1176513"/>
              <a:gd name="connsiteY12" fmla="*/ 707598 h 1460073"/>
              <a:gd name="connsiteX13" fmla="*/ 600075 w 1176513"/>
              <a:gd name="connsiteY13" fmla="*/ 555198 h 1460073"/>
              <a:gd name="connsiteX14" fmla="*/ 781050 w 1176513"/>
              <a:gd name="connsiteY14" fmla="*/ 459948 h 1460073"/>
              <a:gd name="connsiteX15" fmla="*/ 1114425 w 1176513"/>
              <a:gd name="connsiteY15" fmla="*/ 517098 h 1460073"/>
              <a:gd name="connsiteX16" fmla="*/ 1171575 w 1176513"/>
              <a:gd name="connsiteY16" fmla="*/ 688548 h 1460073"/>
              <a:gd name="connsiteX17" fmla="*/ 1047750 w 1176513"/>
              <a:gd name="connsiteY17" fmla="*/ 936198 h 1460073"/>
              <a:gd name="connsiteX18" fmla="*/ 904875 w 1176513"/>
              <a:gd name="connsiteY18" fmla="*/ 1107648 h 1460073"/>
              <a:gd name="connsiteX19" fmla="*/ 876300 w 1176513"/>
              <a:gd name="connsiteY19" fmla="*/ 1269573 h 1460073"/>
              <a:gd name="connsiteX20" fmla="*/ 981075 w 1176513"/>
              <a:gd name="connsiteY20" fmla="*/ 1460073 h 146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6513" h="1460073">
                <a:moveTo>
                  <a:pt x="0" y="802848"/>
                </a:moveTo>
                <a:cubicBezTo>
                  <a:pt x="35719" y="787766"/>
                  <a:pt x="71438" y="772685"/>
                  <a:pt x="85725" y="726648"/>
                </a:cubicBezTo>
                <a:cubicBezTo>
                  <a:pt x="100012" y="680611"/>
                  <a:pt x="90488" y="583773"/>
                  <a:pt x="85725" y="526623"/>
                </a:cubicBezTo>
                <a:cubicBezTo>
                  <a:pt x="80963" y="469473"/>
                  <a:pt x="63500" y="434548"/>
                  <a:pt x="57150" y="383748"/>
                </a:cubicBezTo>
                <a:cubicBezTo>
                  <a:pt x="50800" y="332948"/>
                  <a:pt x="34925" y="280560"/>
                  <a:pt x="47625" y="221823"/>
                </a:cubicBezTo>
                <a:cubicBezTo>
                  <a:pt x="60325" y="163085"/>
                  <a:pt x="92075" y="66248"/>
                  <a:pt x="133350" y="31323"/>
                </a:cubicBezTo>
                <a:cubicBezTo>
                  <a:pt x="174625" y="-3602"/>
                  <a:pt x="222250" y="-8364"/>
                  <a:pt x="295275" y="12273"/>
                </a:cubicBezTo>
                <a:cubicBezTo>
                  <a:pt x="368300" y="32910"/>
                  <a:pt x="514350" y="107523"/>
                  <a:pt x="571500" y="155148"/>
                </a:cubicBezTo>
                <a:cubicBezTo>
                  <a:pt x="628650" y="202773"/>
                  <a:pt x="650875" y="242460"/>
                  <a:pt x="638175" y="298023"/>
                </a:cubicBezTo>
                <a:cubicBezTo>
                  <a:pt x="625475" y="353586"/>
                  <a:pt x="528638" y="439310"/>
                  <a:pt x="495300" y="488523"/>
                </a:cubicBezTo>
                <a:cubicBezTo>
                  <a:pt x="461962" y="537736"/>
                  <a:pt x="452438" y="561548"/>
                  <a:pt x="438150" y="593298"/>
                </a:cubicBezTo>
                <a:cubicBezTo>
                  <a:pt x="423863" y="625048"/>
                  <a:pt x="400050" y="659973"/>
                  <a:pt x="409575" y="679023"/>
                </a:cubicBezTo>
                <a:cubicBezTo>
                  <a:pt x="419100" y="698073"/>
                  <a:pt x="463550" y="728235"/>
                  <a:pt x="495300" y="707598"/>
                </a:cubicBezTo>
                <a:cubicBezTo>
                  <a:pt x="527050" y="686961"/>
                  <a:pt x="552450" y="596473"/>
                  <a:pt x="600075" y="555198"/>
                </a:cubicBezTo>
                <a:cubicBezTo>
                  <a:pt x="647700" y="513923"/>
                  <a:pt x="695325" y="466298"/>
                  <a:pt x="781050" y="459948"/>
                </a:cubicBezTo>
                <a:cubicBezTo>
                  <a:pt x="866775" y="453598"/>
                  <a:pt x="1049338" y="478998"/>
                  <a:pt x="1114425" y="517098"/>
                </a:cubicBezTo>
                <a:cubicBezTo>
                  <a:pt x="1179512" y="555198"/>
                  <a:pt x="1182687" y="618698"/>
                  <a:pt x="1171575" y="688548"/>
                </a:cubicBezTo>
                <a:cubicBezTo>
                  <a:pt x="1160463" y="758398"/>
                  <a:pt x="1092200" y="866348"/>
                  <a:pt x="1047750" y="936198"/>
                </a:cubicBezTo>
                <a:cubicBezTo>
                  <a:pt x="1003300" y="1006048"/>
                  <a:pt x="933450" y="1052086"/>
                  <a:pt x="904875" y="1107648"/>
                </a:cubicBezTo>
                <a:cubicBezTo>
                  <a:pt x="876300" y="1163211"/>
                  <a:pt x="863600" y="1210836"/>
                  <a:pt x="876300" y="1269573"/>
                </a:cubicBezTo>
                <a:cubicBezTo>
                  <a:pt x="889000" y="1328311"/>
                  <a:pt x="981075" y="1460073"/>
                  <a:pt x="981075" y="1460073"/>
                </a:cubicBezTo>
              </a:path>
            </a:pathLst>
          </a:cu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reeform 9"/>
          <p:cNvSpPr/>
          <p:nvPr/>
        </p:nvSpPr>
        <p:spPr>
          <a:xfrm>
            <a:off x="4945056" y="1855741"/>
            <a:ext cx="1208094" cy="1411334"/>
          </a:xfrm>
          <a:custGeom>
            <a:avLst/>
            <a:gdLst>
              <a:gd name="connsiteX0" fmla="*/ 1208094 w 1208094"/>
              <a:gd name="connsiteY0" fmla="*/ 763634 h 1411334"/>
              <a:gd name="connsiteX1" fmla="*/ 1141419 w 1208094"/>
              <a:gd name="connsiteY1" fmla="*/ 696959 h 1411334"/>
              <a:gd name="connsiteX2" fmla="*/ 1122369 w 1208094"/>
              <a:gd name="connsiteY2" fmla="*/ 573134 h 1411334"/>
              <a:gd name="connsiteX3" fmla="*/ 1131894 w 1208094"/>
              <a:gd name="connsiteY3" fmla="*/ 392159 h 1411334"/>
              <a:gd name="connsiteX4" fmla="*/ 1131894 w 1208094"/>
              <a:gd name="connsiteY4" fmla="*/ 230234 h 1411334"/>
              <a:gd name="connsiteX5" fmla="*/ 1131894 w 1208094"/>
              <a:gd name="connsiteY5" fmla="*/ 68309 h 1411334"/>
              <a:gd name="connsiteX6" fmla="*/ 1046169 w 1208094"/>
              <a:gd name="connsiteY6" fmla="*/ 1634 h 1411334"/>
              <a:gd name="connsiteX7" fmla="*/ 817569 w 1208094"/>
              <a:gd name="connsiteY7" fmla="*/ 30209 h 1411334"/>
              <a:gd name="connsiteX8" fmla="*/ 608019 w 1208094"/>
              <a:gd name="connsiteY8" fmla="*/ 134984 h 1411334"/>
              <a:gd name="connsiteX9" fmla="*/ 608019 w 1208094"/>
              <a:gd name="connsiteY9" fmla="*/ 315959 h 1411334"/>
              <a:gd name="connsiteX10" fmla="*/ 760419 w 1208094"/>
              <a:gd name="connsiteY10" fmla="*/ 506459 h 1411334"/>
              <a:gd name="connsiteX11" fmla="*/ 808044 w 1208094"/>
              <a:gd name="connsiteY11" fmla="*/ 677909 h 1411334"/>
              <a:gd name="connsiteX12" fmla="*/ 684219 w 1208094"/>
              <a:gd name="connsiteY12" fmla="*/ 639809 h 1411334"/>
              <a:gd name="connsiteX13" fmla="*/ 512769 w 1208094"/>
              <a:gd name="connsiteY13" fmla="*/ 506459 h 1411334"/>
              <a:gd name="connsiteX14" fmla="*/ 303219 w 1208094"/>
              <a:gd name="connsiteY14" fmla="*/ 458834 h 1411334"/>
              <a:gd name="connsiteX15" fmla="*/ 46044 w 1208094"/>
              <a:gd name="connsiteY15" fmla="*/ 506459 h 1411334"/>
              <a:gd name="connsiteX16" fmla="*/ 17469 w 1208094"/>
              <a:gd name="connsiteY16" fmla="*/ 782684 h 1411334"/>
              <a:gd name="connsiteX17" fmla="*/ 236544 w 1208094"/>
              <a:gd name="connsiteY17" fmla="*/ 982709 h 1411334"/>
              <a:gd name="connsiteX18" fmla="*/ 369894 w 1208094"/>
              <a:gd name="connsiteY18" fmla="*/ 1144634 h 1411334"/>
              <a:gd name="connsiteX19" fmla="*/ 284169 w 1208094"/>
              <a:gd name="connsiteY19" fmla="*/ 1411334 h 141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8094" h="1411334">
                <a:moveTo>
                  <a:pt x="1208094" y="763634"/>
                </a:moveTo>
                <a:cubicBezTo>
                  <a:pt x="1181900" y="746171"/>
                  <a:pt x="1155706" y="728709"/>
                  <a:pt x="1141419" y="696959"/>
                </a:cubicBezTo>
                <a:cubicBezTo>
                  <a:pt x="1127131" y="665209"/>
                  <a:pt x="1123956" y="623934"/>
                  <a:pt x="1122369" y="573134"/>
                </a:cubicBezTo>
                <a:cubicBezTo>
                  <a:pt x="1120781" y="522334"/>
                  <a:pt x="1130306" y="449309"/>
                  <a:pt x="1131894" y="392159"/>
                </a:cubicBezTo>
                <a:cubicBezTo>
                  <a:pt x="1133481" y="335009"/>
                  <a:pt x="1131894" y="230234"/>
                  <a:pt x="1131894" y="230234"/>
                </a:cubicBezTo>
                <a:cubicBezTo>
                  <a:pt x="1131894" y="176259"/>
                  <a:pt x="1146181" y="106409"/>
                  <a:pt x="1131894" y="68309"/>
                </a:cubicBezTo>
                <a:cubicBezTo>
                  <a:pt x="1117607" y="30209"/>
                  <a:pt x="1098556" y="7984"/>
                  <a:pt x="1046169" y="1634"/>
                </a:cubicBezTo>
                <a:cubicBezTo>
                  <a:pt x="993782" y="-4716"/>
                  <a:pt x="890594" y="7984"/>
                  <a:pt x="817569" y="30209"/>
                </a:cubicBezTo>
                <a:cubicBezTo>
                  <a:pt x="744544" y="52434"/>
                  <a:pt x="642944" y="87359"/>
                  <a:pt x="608019" y="134984"/>
                </a:cubicBezTo>
                <a:cubicBezTo>
                  <a:pt x="573094" y="182609"/>
                  <a:pt x="582619" y="254047"/>
                  <a:pt x="608019" y="315959"/>
                </a:cubicBezTo>
                <a:cubicBezTo>
                  <a:pt x="633419" y="377871"/>
                  <a:pt x="727081" y="446134"/>
                  <a:pt x="760419" y="506459"/>
                </a:cubicBezTo>
                <a:cubicBezTo>
                  <a:pt x="793757" y="566784"/>
                  <a:pt x="820744" y="655684"/>
                  <a:pt x="808044" y="677909"/>
                </a:cubicBezTo>
                <a:cubicBezTo>
                  <a:pt x="795344" y="700134"/>
                  <a:pt x="733431" y="668384"/>
                  <a:pt x="684219" y="639809"/>
                </a:cubicBezTo>
                <a:cubicBezTo>
                  <a:pt x="635006" y="611234"/>
                  <a:pt x="576269" y="536621"/>
                  <a:pt x="512769" y="506459"/>
                </a:cubicBezTo>
                <a:cubicBezTo>
                  <a:pt x="449269" y="476297"/>
                  <a:pt x="381006" y="458834"/>
                  <a:pt x="303219" y="458834"/>
                </a:cubicBezTo>
                <a:cubicBezTo>
                  <a:pt x="225432" y="458834"/>
                  <a:pt x="93669" y="452484"/>
                  <a:pt x="46044" y="506459"/>
                </a:cubicBezTo>
                <a:cubicBezTo>
                  <a:pt x="-1581" y="560434"/>
                  <a:pt x="-14281" y="703309"/>
                  <a:pt x="17469" y="782684"/>
                </a:cubicBezTo>
                <a:cubicBezTo>
                  <a:pt x="49219" y="862059"/>
                  <a:pt x="177807" y="922384"/>
                  <a:pt x="236544" y="982709"/>
                </a:cubicBezTo>
                <a:cubicBezTo>
                  <a:pt x="295281" y="1043034"/>
                  <a:pt x="361956" y="1073197"/>
                  <a:pt x="369894" y="1144634"/>
                </a:cubicBezTo>
                <a:cubicBezTo>
                  <a:pt x="377831" y="1216072"/>
                  <a:pt x="331000" y="1313703"/>
                  <a:pt x="284169" y="1411334"/>
                </a:cubicBezTo>
              </a:path>
            </a:pathLst>
          </a:cu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Freeform 11"/>
          <p:cNvSpPr/>
          <p:nvPr/>
        </p:nvSpPr>
        <p:spPr>
          <a:xfrm>
            <a:off x="7562314" y="2503955"/>
            <a:ext cx="659081" cy="768902"/>
          </a:xfrm>
          <a:custGeom>
            <a:avLst/>
            <a:gdLst>
              <a:gd name="connsiteX0" fmla="*/ 537 w 659081"/>
              <a:gd name="connsiteY0" fmla="*/ 86845 h 768902"/>
              <a:gd name="connsiteX1" fmla="*/ 191037 w 659081"/>
              <a:gd name="connsiteY1" fmla="*/ 1120 h 768902"/>
              <a:gd name="connsiteX2" fmla="*/ 486312 w 659081"/>
              <a:gd name="connsiteY2" fmla="*/ 39220 h 768902"/>
              <a:gd name="connsiteX3" fmla="*/ 581562 w 659081"/>
              <a:gd name="connsiteY3" fmla="*/ 58270 h 768902"/>
              <a:gd name="connsiteX4" fmla="*/ 648237 w 659081"/>
              <a:gd name="connsiteY4" fmla="*/ 286870 h 768902"/>
              <a:gd name="connsiteX5" fmla="*/ 648237 w 659081"/>
              <a:gd name="connsiteY5" fmla="*/ 505945 h 768902"/>
              <a:gd name="connsiteX6" fmla="*/ 543462 w 659081"/>
              <a:gd name="connsiteY6" fmla="*/ 696445 h 768902"/>
              <a:gd name="connsiteX7" fmla="*/ 457737 w 659081"/>
              <a:gd name="connsiteY7" fmla="*/ 763120 h 768902"/>
              <a:gd name="connsiteX8" fmla="*/ 248187 w 659081"/>
              <a:gd name="connsiteY8" fmla="*/ 563095 h 768902"/>
              <a:gd name="connsiteX9" fmla="*/ 537 w 659081"/>
              <a:gd name="connsiteY9" fmla="*/ 86845 h 76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081" h="768902">
                <a:moveTo>
                  <a:pt x="537" y="86845"/>
                </a:moveTo>
                <a:cubicBezTo>
                  <a:pt x="-8988" y="-6817"/>
                  <a:pt x="110075" y="9057"/>
                  <a:pt x="191037" y="1120"/>
                </a:cubicBezTo>
                <a:cubicBezTo>
                  <a:pt x="271999" y="-6817"/>
                  <a:pt x="421225" y="29695"/>
                  <a:pt x="486312" y="39220"/>
                </a:cubicBezTo>
                <a:cubicBezTo>
                  <a:pt x="551399" y="48745"/>
                  <a:pt x="554575" y="16995"/>
                  <a:pt x="581562" y="58270"/>
                </a:cubicBezTo>
                <a:cubicBezTo>
                  <a:pt x="608549" y="99545"/>
                  <a:pt x="637125" y="212258"/>
                  <a:pt x="648237" y="286870"/>
                </a:cubicBezTo>
                <a:cubicBezTo>
                  <a:pt x="659349" y="361482"/>
                  <a:pt x="665700" y="437682"/>
                  <a:pt x="648237" y="505945"/>
                </a:cubicBezTo>
                <a:cubicBezTo>
                  <a:pt x="630774" y="574208"/>
                  <a:pt x="575212" y="653583"/>
                  <a:pt x="543462" y="696445"/>
                </a:cubicBezTo>
                <a:cubicBezTo>
                  <a:pt x="511712" y="739307"/>
                  <a:pt x="506949" y="785345"/>
                  <a:pt x="457737" y="763120"/>
                </a:cubicBezTo>
                <a:cubicBezTo>
                  <a:pt x="408525" y="740895"/>
                  <a:pt x="332324" y="675807"/>
                  <a:pt x="248187" y="563095"/>
                </a:cubicBezTo>
                <a:cubicBezTo>
                  <a:pt x="164050" y="450383"/>
                  <a:pt x="10062" y="180507"/>
                  <a:pt x="537" y="86845"/>
                </a:cubicBezTo>
                <a:close/>
              </a:path>
            </a:pathLst>
          </a:cu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reeform 10"/>
          <p:cNvSpPr/>
          <p:nvPr/>
        </p:nvSpPr>
        <p:spPr>
          <a:xfrm>
            <a:off x="7359597" y="2611257"/>
            <a:ext cx="709453" cy="755874"/>
          </a:xfrm>
          <a:custGeom>
            <a:avLst/>
            <a:gdLst>
              <a:gd name="connsiteX0" fmla="*/ 136579 w 709453"/>
              <a:gd name="connsiteY0" fmla="*/ 27168 h 755874"/>
              <a:gd name="connsiteX1" fmla="*/ 355654 w 709453"/>
              <a:gd name="connsiteY1" fmla="*/ 17643 h 755874"/>
              <a:gd name="connsiteX2" fmla="*/ 593779 w 709453"/>
              <a:gd name="connsiteY2" fmla="*/ 255768 h 755874"/>
              <a:gd name="connsiteX3" fmla="*/ 708079 w 709453"/>
              <a:gd name="connsiteY3" fmla="*/ 522468 h 755874"/>
              <a:gd name="connsiteX4" fmla="*/ 641404 w 709453"/>
              <a:gd name="connsiteY4" fmla="*/ 703443 h 755874"/>
              <a:gd name="connsiteX5" fmla="*/ 422329 w 709453"/>
              <a:gd name="connsiteY5" fmla="*/ 751068 h 755874"/>
              <a:gd name="connsiteX6" fmla="*/ 212779 w 709453"/>
              <a:gd name="connsiteY6" fmla="*/ 608193 h 755874"/>
              <a:gd name="connsiteX7" fmla="*/ 31804 w 709453"/>
              <a:gd name="connsiteY7" fmla="*/ 427218 h 755874"/>
              <a:gd name="connsiteX8" fmla="*/ 3229 w 709453"/>
              <a:gd name="connsiteY8" fmla="*/ 246243 h 755874"/>
              <a:gd name="connsiteX9" fmla="*/ 69904 w 709453"/>
              <a:gd name="connsiteY9" fmla="*/ 103368 h 755874"/>
              <a:gd name="connsiteX10" fmla="*/ 136579 w 709453"/>
              <a:gd name="connsiteY10" fmla="*/ 27168 h 7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9453" h="755874">
                <a:moveTo>
                  <a:pt x="136579" y="27168"/>
                </a:moveTo>
                <a:cubicBezTo>
                  <a:pt x="184204" y="12881"/>
                  <a:pt x="279454" y="-20457"/>
                  <a:pt x="355654" y="17643"/>
                </a:cubicBezTo>
                <a:cubicBezTo>
                  <a:pt x="431854" y="55743"/>
                  <a:pt x="535042" y="171631"/>
                  <a:pt x="593779" y="255768"/>
                </a:cubicBezTo>
                <a:cubicBezTo>
                  <a:pt x="652516" y="339905"/>
                  <a:pt x="700142" y="447856"/>
                  <a:pt x="708079" y="522468"/>
                </a:cubicBezTo>
                <a:cubicBezTo>
                  <a:pt x="716016" y="597080"/>
                  <a:pt x="689029" y="665343"/>
                  <a:pt x="641404" y="703443"/>
                </a:cubicBezTo>
                <a:cubicBezTo>
                  <a:pt x="593779" y="741543"/>
                  <a:pt x="493766" y="766943"/>
                  <a:pt x="422329" y="751068"/>
                </a:cubicBezTo>
                <a:cubicBezTo>
                  <a:pt x="350892" y="735193"/>
                  <a:pt x="277866" y="662168"/>
                  <a:pt x="212779" y="608193"/>
                </a:cubicBezTo>
                <a:cubicBezTo>
                  <a:pt x="147692" y="554218"/>
                  <a:pt x="66729" y="487543"/>
                  <a:pt x="31804" y="427218"/>
                </a:cubicBezTo>
                <a:cubicBezTo>
                  <a:pt x="-3121" y="366893"/>
                  <a:pt x="-3121" y="300218"/>
                  <a:pt x="3229" y="246243"/>
                </a:cubicBezTo>
                <a:cubicBezTo>
                  <a:pt x="9579" y="192268"/>
                  <a:pt x="39741" y="138293"/>
                  <a:pt x="69904" y="103368"/>
                </a:cubicBezTo>
                <a:cubicBezTo>
                  <a:pt x="100066" y="68443"/>
                  <a:pt x="88954" y="41455"/>
                  <a:pt x="136579" y="27168"/>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Freeform 13"/>
          <p:cNvSpPr/>
          <p:nvPr/>
        </p:nvSpPr>
        <p:spPr>
          <a:xfrm>
            <a:off x="4095587" y="2548925"/>
            <a:ext cx="668705" cy="800000"/>
          </a:xfrm>
          <a:custGeom>
            <a:avLst/>
            <a:gdLst>
              <a:gd name="connsiteX0" fmla="*/ 219239 w 668705"/>
              <a:gd name="connsiteY0" fmla="*/ 784825 h 800000"/>
              <a:gd name="connsiteX1" fmla="*/ 123989 w 668705"/>
              <a:gd name="connsiteY1" fmla="*/ 708625 h 800000"/>
              <a:gd name="connsiteX2" fmla="*/ 19214 w 668705"/>
              <a:gd name="connsiteY2" fmla="*/ 527650 h 800000"/>
              <a:gd name="connsiteX3" fmla="*/ 9689 w 668705"/>
              <a:gd name="connsiteY3" fmla="*/ 280000 h 800000"/>
              <a:gd name="connsiteX4" fmla="*/ 123989 w 668705"/>
              <a:gd name="connsiteY4" fmla="*/ 51400 h 800000"/>
              <a:gd name="connsiteX5" fmla="*/ 495464 w 668705"/>
              <a:gd name="connsiteY5" fmla="*/ 3775 h 800000"/>
              <a:gd name="connsiteX6" fmla="*/ 666914 w 668705"/>
              <a:gd name="connsiteY6" fmla="*/ 118075 h 800000"/>
              <a:gd name="connsiteX7" fmla="*/ 562139 w 668705"/>
              <a:gd name="connsiteY7" fmla="*/ 413350 h 800000"/>
              <a:gd name="connsiteX8" fmla="*/ 219239 w 668705"/>
              <a:gd name="connsiteY8" fmla="*/ 784825 h 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705" h="800000">
                <a:moveTo>
                  <a:pt x="219239" y="784825"/>
                </a:moveTo>
                <a:cubicBezTo>
                  <a:pt x="146214" y="834037"/>
                  <a:pt x="157326" y="751487"/>
                  <a:pt x="123989" y="708625"/>
                </a:cubicBezTo>
                <a:cubicBezTo>
                  <a:pt x="90652" y="665763"/>
                  <a:pt x="38264" y="599087"/>
                  <a:pt x="19214" y="527650"/>
                </a:cubicBezTo>
                <a:cubicBezTo>
                  <a:pt x="164" y="456212"/>
                  <a:pt x="-7773" y="359375"/>
                  <a:pt x="9689" y="280000"/>
                </a:cubicBezTo>
                <a:cubicBezTo>
                  <a:pt x="27151" y="200625"/>
                  <a:pt x="43027" y="97437"/>
                  <a:pt x="123989" y="51400"/>
                </a:cubicBezTo>
                <a:cubicBezTo>
                  <a:pt x="204951" y="5363"/>
                  <a:pt x="404977" y="-7337"/>
                  <a:pt x="495464" y="3775"/>
                </a:cubicBezTo>
                <a:cubicBezTo>
                  <a:pt x="585951" y="14887"/>
                  <a:pt x="655802" y="49813"/>
                  <a:pt x="666914" y="118075"/>
                </a:cubicBezTo>
                <a:cubicBezTo>
                  <a:pt x="678026" y="186337"/>
                  <a:pt x="636751" y="302225"/>
                  <a:pt x="562139" y="413350"/>
                </a:cubicBezTo>
                <a:cubicBezTo>
                  <a:pt x="487527" y="524475"/>
                  <a:pt x="292264" y="735613"/>
                  <a:pt x="219239" y="784825"/>
                </a:cubicBezTo>
                <a:close/>
              </a:path>
            </a:pathLst>
          </a:cu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Freeform 12"/>
          <p:cNvSpPr/>
          <p:nvPr/>
        </p:nvSpPr>
        <p:spPr>
          <a:xfrm>
            <a:off x="4276669" y="2635294"/>
            <a:ext cx="695411" cy="757231"/>
          </a:xfrm>
          <a:custGeom>
            <a:avLst/>
            <a:gdLst>
              <a:gd name="connsiteX0" fmla="*/ 57207 w 695411"/>
              <a:gd name="connsiteY0" fmla="*/ 717507 h 757231"/>
              <a:gd name="connsiteX1" fmla="*/ 161982 w 695411"/>
              <a:gd name="connsiteY1" fmla="*/ 755607 h 757231"/>
              <a:gd name="connsiteX2" fmla="*/ 438207 w 695411"/>
              <a:gd name="connsiteY2" fmla="*/ 660357 h 757231"/>
              <a:gd name="connsiteX3" fmla="*/ 590607 w 695411"/>
              <a:gd name="connsiteY3" fmla="*/ 498432 h 757231"/>
              <a:gd name="connsiteX4" fmla="*/ 695382 w 695411"/>
              <a:gd name="connsiteY4" fmla="*/ 241257 h 757231"/>
              <a:gd name="connsiteX5" fmla="*/ 581082 w 695411"/>
              <a:gd name="connsiteY5" fmla="*/ 50757 h 757231"/>
              <a:gd name="connsiteX6" fmla="*/ 466782 w 695411"/>
              <a:gd name="connsiteY6" fmla="*/ 3132 h 757231"/>
              <a:gd name="connsiteX7" fmla="*/ 171507 w 695411"/>
              <a:gd name="connsiteY7" fmla="*/ 117432 h 757231"/>
              <a:gd name="connsiteX8" fmla="*/ 38157 w 695411"/>
              <a:gd name="connsiteY8" fmla="*/ 365082 h 757231"/>
              <a:gd name="connsiteX9" fmla="*/ 57 w 695411"/>
              <a:gd name="connsiteY9" fmla="*/ 679407 h 757231"/>
              <a:gd name="connsiteX10" fmla="*/ 57207 w 695411"/>
              <a:gd name="connsiteY10" fmla="*/ 717507 h 75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5411" h="757231">
                <a:moveTo>
                  <a:pt x="57207" y="717507"/>
                </a:moveTo>
                <a:cubicBezTo>
                  <a:pt x="84194" y="730207"/>
                  <a:pt x="98482" y="765132"/>
                  <a:pt x="161982" y="755607"/>
                </a:cubicBezTo>
                <a:cubicBezTo>
                  <a:pt x="225482" y="746082"/>
                  <a:pt x="366770" y="703219"/>
                  <a:pt x="438207" y="660357"/>
                </a:cubicBezTo>
                <a:cubicBezTo>
                  <a:pt x="509644" y="617495"/>
                  <a:pt x="547744" y="568282"/>
                  <a:pt x="590607" y="498432"/>
                </a:cubicBezTo>
                <a:cubicBezTo>
                  <a:pt x="633470" y="428582"/>
                  <a:pt x="696969" y="315869"/>
                  <a:pt x="695382" y="241257"/>
                </a:cubicBezTo>
                <a:cubicBezTo>
                  <a:pt x="693795" y="166645"/>
                  <a:pt x="619182" y="90444"/>
                  <a:pt x="581082" y="50757"/>
                </a:cubicBezTo>
                <a:cubicBezTo>
                  <a:pt x="542982" y="11070"/>
                  <a:pt x="535044" y="-7980"/>
                  <a:pt x="466782" y="3132"/>
                </a:cubicBezTo>
                <a:cubicBezTo>
                  <a:pt x="398520" y="14244"/>
                  <a:pt x="242944" y="57107"/>
                  <a:pt x="171507" y="117432"/>
                </a:cubicBezTo>
                <a:cubicBezTo>
                  <a:pt x="100070" y="177757"/>
                  <a:pt x="66732" y="271419"/>
                  <a:pt x="38157" y="365082"/>
                </a:cubicBezTo>
                <a:cubicBezTo>
                  <a:pt x="9582" y="458744"/>
                  <a:pt x="1644" y="620670"/>
                  <a:pt x="57" y="679407"/>
                </a:cubicBezTo>
                <a:cubicBezTo>
                  <a:pt x="-1530" y="738144"/>
                  <a:pt x="30220" y="704807"/>
                  <a:pt x="57207" y="717507"/>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Freeform 14"/>
          <p:cNvSpPr/>
          <p:nvPr/>
        </p:nvSpPr>
        <p:spPr>
          <a:xfrm>
            <a:off x="5895890" y="2124076"/>
            <a:ext cx="581111" cy="1704975"/>
          </a:xfrm>
          <a:custGeom>
            <a:avLst/>
            <a:gdLst>
              <a:gd name="connsiteX0" fmla="*/ 137538 w 604263"/>
              <a:gd name="connsiteY0" fmla="*/ 0 h 1704975"/>
              <a:gd name="connsiteX1" fmla="*/ 128013 w 604263"/>
              <a:gd name="connsiteY1" fmla="*/ 190500 h 1704975"/>
              <a:gd name="connsiteX2" fmla="*/ 80388 w 604263"/>
              <a:gd name="connsiteY2" fmla="*/ 466725 h 1704975"/>
              <a:gd name="connsiteX3" fmla="*/ 23238 w 604263"/>
              <a:gd name="connsiteY3" fmla="*/ 704850 h 1704975"/>
              <a:gd name="connsiteX4" fmla="*/ 4188 w 604263"/>
              <a:gd name="connsiteY4" fmla="*/ 990600 h 1704975"/>
              <a:gd name="connsiteX5" fmla="*/ 99438 w 604263"/>
              <a:gd name="connsiteY5" fmla="*/ 1362075 h 1704975"/>
              <a:gd name="connsiteX6" fmla="*/ 318513 w 604263"/>
              <a:gd name="connsiteY6" fmla="*/ 1600200 h 1704975"/>
              <a:gd name="connsiteX7" fmla="*/ 604263 w 604263"/>
              <a:gd name="connsiteY7" fmla="*/ 1704975 h 1704975"/>
              <a:gd name="connsiteX0" fmla="*/ 120092 w 586817"/>
              <a:gd name="connsiteY0" fmla="*/ 0 h 1704975"/>
              <a:gd name="connsiteX1" fmla="*/ 110567 w 586817"/>
              <a:gd name="connsiteY1" fmla="*/ 190500 h 1704975"/>
              <a:gd name="connsiteX2" fmla="*/ 62942 w 586817"/>
              <a:gd name="connsiteY2" fmla="*/ 466725 h 1704975"/>
              <a:gd name="connsiteX3" fmla="*/ 5792 w 586817"/>
              <a:gd name="connsiteY3" fmla="*/ 704850 h 1704975"/>
              <a:gd name="connsiteX4" fmla="*/ 10554 w 586817"/>
              <a:gd name="connsiteY4" fmla="*/ 990600 h 1704975"/>
              <a:gd name="connsiteX5" fmla="*/ 81992 w 586817"/>
              <a:gd name="connsiteY5" fmla="*/ 1362075 h 1704975"/>
              <a:gd name="connsiteX6" fmla="*/ 301067 w 586817"/>
              <a:gd name="connsiteY6" fmla="*/ 1600200 h 1704975"/>
              <a:gd name="connsiteX7" fmla="*/ 586817 w 586817"/>
              <a:gd name="connsiteY7" fmla="*/ 1704975 h 1704975"/>
              <a:gd name="connsiteX0" fmla="*/ 120615 w 587340"/>
              <a:gd name="connsiteY0" fmla="*/ 0 h 1704975"/>
              <a:gd name="connsiteX1" fmla="*/ 111090 w 587340"/>
              <a:gd name="connsiteY1" fmla="*/ 190500 h 1704975"/>
              <a:gd name="connsiteX2" fmla="*/ 63465 w 587340"/>
              <a:gd name="connsiteY2" fmla="*/ 466725 h 1704975"/>
              <a:gd name="connsiteX3" fmla="*/ 6315 w 587340"/>
              <a:gd name="connsiteY3" fmla="*/ 704850 h 1704975"/>
              <a:gd name="connsiteX4" fmla="*/ 11077 w 587340"/>
              <a:gd name="connsiteY4" fmla="*/ 990600 h 1704975"/>
              <a:gd name="connsiteX5" fmla="*/ 92040 w 587340"/>
              <a:gd name="connsiteY5" fmla="*/ 1362075 h 1704975"/>
              <a:gd name="connsiteX6" fmla="*/ 301590 w 587340"/>
              <a:gd name="connsiteY6" fmla="*/ 1600200 h 1704975"/>
              <a:gd name="connsiteX7" fmla="*/ 587340 w 587340"/>
              <a:gd name="connsiteY7" fmla="*/ 1704975 h 1704975"/>
              <a:gd name="connsiteX0" fmla="*/ 114386 w 581111"/>
              <a:gd name="connsiteY0" fmla="*/ 0 h 1704975"/>
              <a:gd name="connsiteX1" fmla="*/ 104861 w 581111"/>
              <a:gd name="connsiteY1" fmla="*/ 190500 h 1704975"/>
              <a:gd name="connsiteX2" fmla="*/ 57236 w 581111"/>
              <a:gd name="connsiteY2" fmla="*/ 466725 h 1704975"/>
              <a:gd name="connsiteX3" fmla="*/ 14373 w 581111"/>
              <a:gd name="connsiteY3" fmla="*/ 704850 h 1704975"/>
              <a:gd name="connsiteX4" fmla="*/ 4848 w 581111"/>
              <a:gd name="connsiteY4" fmla="*/ 990600 h 1704975"/>
              <a:gd name="connsiteX5" fmla="*/ 85811 w 581111"/>
              <a:gd name="connsiteY5" fmla="*/ 1362075 h 1704975"/>
              <a:gd name="connsiteX6" fmla="*/ 295361 w 581111"/>
              <a:gd name="connsiteY6" fmla="*/ 1600200 h 1704975"/>
              <a:gd name="connsiteX7" fmla="*/ 581111 w 581111"/>
              <a:gd name="connsiteY7" fmla="*/ 1704975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111" h="1704975">
                <a:moveTo>
                  <a:pt x="114386" y="0"/>
                </a:moveTo>
                <a:cubicBezTo>
                  <a:pt x="114386" y="56356"/>
                  <a:pt x="114386" y="112713"/>
                  <a:pt x="104861" y="190500"/>
                </a:cubicBezTo>
                <a:cubicBezTo>
                  <a:pt x="95336" y="268287"/>
                  <a:pt x="72317" y="381000"/>
                  <a:pt x="57236" y="466725"/>
                </a:cubicBezTo>
                <a:cubicBezTo>
                  <a:pt x="42155" y="552450"/>
                  <a:pt x="23104" y="617538"/>
                  <a:pt x="14373" y="704850"/>
                </a:cubicBezTo>
                <a:cubicBezTo>
                  <a:pt x="5642" y="792162"/>
                  <a:pt x="-7058" y="881063"/>
                  <a:pt x="4848" y="990600"/>
                </a:cubicBezTo>
                <a:cubicBezTo>
                  <a:pt x="16754" y="1100137"/>
                  <a:pt x="37392" y="1260475"/>
                  <a:pt x="85811" y="1362075"/>
                </a:cubicBezTo>
                <a:cubicBezTo>
                  <a:pt x="134230" y="1463675"/>
                  <a:pt x="212811" y="1543050"/>
                  <a:pt x="295361" y="1600200"/>
                </a:cubicBezTo>
                <a:cubicBezTo>
                  <a:pt x="377911" y="1657350"/>
                  <a:pt x="480304" y="1681162"/>
                  <a:pt x="581111" y="1704975"/>
                </a:cubicBezTo>
              </a:path>
            </a:pathLst>
          </a:custGeom>
          <a:noFill/>
          <a:ln>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Freeform 15"/>
          <p:cNvSpPr/>
          <p:nvPr/>
        </p:nvSpPr>
        <p:spPr>
          <a:xfrm>
            <a:off x="5836695" y="2143124"/>
            <a:ext cx="711742" cy="1824038"/>
          </a:xfrm>
          <a:custGeom>
            <a:avLst/>
            <a:gdLst>
              <a:gd name="connsiteX0" fmla="*/ 29492 w 697775"/>
              <a:gd name="connsiteY0" fmla="*/ 0 h 1812734"/>
              <a:gd name="connsiteX1" fmla="*/ 58067 w 697775"/>
              <a:gd name="connsiteY1" fmla="*/ 200025 h 1812734"/>
              <a:gd name="connsiteX2" fmla="*/ 39017 w 697775"/>
              <a:gd name="connsiteY2" fmla="*/ 438150 h 1812734"/>
              <a:gd name="connsiteX3" fmla="*/ 917 w 697775"/>
              <a:gd name="connsiteY3" fmla="*/ 723900 h 1812734"/>
              <a:gd name="connsiteX4" fmla="*/ 19967 w 697775"/>
              <a:gd name="connsiteY4" fmla="*/ 1009650 h 1812734"/>
              <a:gd name="connsiteX5" fmla="*/ 105692 w 697775"/>
              <a:gd name="connsiteY5" fmla="*/ 1362075 h 1812734"/>
              <a:gd name="connsiteX6" fmla="*/ 229517 w 697775"/>
              <a:gd name="connsiteY6" fmla="*/ 1552575 h 1812734"/>
              <a:gd name="connsiteX7" fmla="*/ 658142 w 697775"/>
              <a:gd name="connsiteY7" fmla="*/ 1781175 h 1812734"/>
              <a:gd name="connsiteX0" fmla="*/ 34847 w 703130"/>
              <a:gd name="connsiteY0" fmla="*/ 0 h 1812734"/>
              <a:gd name="connsiteX1" fmla="*/ 63422 w 703130"/>
              <a:gd name="connsiteY1" fmla="*/ 200025 h 1812734"/>
              <a:gd name="connsiteX2" fmla="*/ 44372 w 703130"/>
              <a:gd name="connsiteY2" fmla="*/ 438150 h 1812734"/>
              <a:gd name="connsiteX3" fmla="*/ 6272 w 703130"/>
              <a:gd name="connsiteY3" fmla="*/ 723900 h 1812734"/>
              <a:gd name="connsiteX4" fmla="*/ 11035 w 703130"/>
              <a:gd name="connsiteY4" fmla="*/ 1009650 h 1812734"/>
              <a:gd name="connsiteX5" fmla="*/ 111047 w 703130"/>
              <a:gd name="connsiteY5" fmla="*/ 1362075 h 1812734"/>
              <a:gd name="connsiteX6" fmla="*/ 234872 w 703130"/>
              <a:gd name="connsiteY6" fmla="*/ 1552575 h 1812734"/>
              <a:gd name="connsiteX7" fmla="*/ 663497 w 703130"/>
              <a:gd name="connsiteY7" fmla="*/ 1781175 h 1812734"/>
              <a:gd name="connsiteX0" fmla="*/ 34847 w 701821"/>
              <a:gd name="connsiteY0" fmla="*/ 0 h 1813486"/>
              <a:gd name="connsiteX1" fmla="*/ 63422 w 701821"/>
              <a:gd name="connsiteY1" fmla="*/ 200025 h 1813486"/>
              <a:gd name="connsiteX2" fmla="*/ 44372 w 701821"/>
              <a:gd name="connsiteY2" fmla="*/ 438150 h 1813486"/>
              <a:gd name="connsiteX3" fmla="*/ 6272 w 701821"/>
              <a:gd name="connsiteY3" fmla="*/ 723900 h 1813486"/>
              <a:gd name="connsiteX4" fmla="*/ 11035 w 701821"/>
              <a:gd name="connsiteY4" fmla="*/ 1009650 h 1813486"/>
              <a:gd name="connsiteX5" fmla="*/ 111047 w 701821"/>
              <a:gd name="connsiteY5" fmla="*/ 1362075 h 1813486"/>
              <a:gd name="connsiteX6" fmla="*/ 234872 w 701821"/>
              <a:gd name="connsiteY6" fmla="*/ 1552575 h 1813486"/>
              <a:gd name="connsiteX7" fmla="*/ 663497 w 701821"/>
              <a:gd name="connsiteY7" fmla="*/ 1781175 h 1813486"/>
              <a:gd name="connsiteX0" fmla="*/ 28417 w 695391"/>
              <a:gd name="connsiteY0" fmla="*/ 0 h 1813486"/>
              <a:gd name="connsiteX1" fmla="*/ 56992 w 695391"/>
              <a:gd name="connsiteY1" fmla="*/ 200025 h 1813486"/>
              <a:gd name="connsiteX2" fmla="*/ 37942 w 695391"/>
              <a:gd name="connsiteY2" fmla="*/ 438150 h 1813486"/>
              <a:gd name="connsiteX3" fmla="*/ 18892 w 695391"/>
              <a:gd name="connsiteY3" fmla="*/ 723900 h 1813486"/>
              <a:gd name="connsiteX4" fmla="*/ 4605 w 695391"/>
              <a:gd name="connsiteY4" fmla="*/ 1009650 h 1813486"/>
              <a:gd name="connsiteX5" fmla="*/ 104617 w 695391"/>
              <a:gd name="connsiteY5" fmla="*/ 1362075 h 1813486"/>
              <a:gd name="connsiteX6" fmla="*/ 228442 w 695391"/>
              <a:gd name="connsiteY6" fmla="*/ 1552575 h 1813486"/>
              <a:gd name="connsiteX7" fmla="*/ 657067 w 695391"/>
              <a:gd name="connsiteY7" fmla="*/ 1781175 h 1813486"/>
              <a:gd name="connsiteX0" fmla="*/ 28949 w 695923"/>
              <a:gd name="connsiteY0" fmla="*/ 0 h 1813486"/>
              <a:gd name="connsiteX1" fmla="*/ 57524 w 695923"/>
              <a:gd name="connsiteY1" fmla="*/ 200025 h 1813486"/>
              <a:gd name="connsiteX2" fmla="*/ 62287 w 695923"/>
              <a:gd name="connsiteY2" fmla="*/ 438150 h 1813486"/>
              <a:gd name="connsiteX3" fmla="*/ 19424 w 695923"/>
              <a:gd name="connsiteY3" fmla="*/ 723900 h 1813486"/>
              <a:gd name="connsiteX4" fmla="*/ 5137 w 695923"/>
              <a:gd name="connsiteY4" fmla="*/ 1009650 h 1813486"/>
              <a:gd name="connsiteX5" fmla="*/ 105149 w 695923"/>
              <a:gd name="connsiteY5" fmla="*/ 1362075 h 1813486"/>
              <a:gd name="connsiteX6" fmla="*/ 228974 w 695923"/>
              <a:gd name="connsiteY6" fmla="*/ 1552575 h 1813486"/>
              <a:gd name="connsiteX7" fmla="*/ 657599 w 695923"/>
              <a:gd name="connsiteY7" fmla="*/ 1781175 h 1813486"/>
              <a:gd name="connsiteX0" fmla="*/ 21180 w 688154"/>
              <a:gd name="connsiteY0" fmla="*/ 0 h 1813486"/>
              <a:gd name="connsiteX1" fmla="*/ 49755 w 688154"/>
              <a:gd name="connsiteY1" fmla="*/ 200025 h 1813486"/>
              <a:gd name="connsiteX2" fmla="*/ 54518 w 688154"/>
              <a:gd name="connsiteY2" fmla="*/ 438150 h 1813486"/>
              <a:gd name="connsiteX3" fmla="*/ 11655 w 688154"/>
              <a:gd name="connsiteY3" fmla="*/ 723900 h 1813486"/>
              <a:gd name="connsiteX4" fmla="*/ 6893 w 688154"/>
              <a:gd name="connsiteY4" fmla="*/ 1009650 h 1813486"/>
              <a:gd name="connsiteX5" fmla="*/ 97380 w 688154"/>
              <a:gd name="connsiteY5" fmla="*/ 1362075 h 1813486"/>
              <a:gd name="connsiteX6" fmla="*/ 221205 w 688154"/>
              <a:gd name="connsiteY6" fmla="*/ 1552575 h 1813486"/>
              <a:gd name="connsiteX7" fmla="*/ 649830 w 688154"/>
              <a:gd name="connsiteY7" fmla="*/ 1781175 h 1813486"/>
              <a:gd name="connsiteX0" fmla="*/ 21180 w 716644"/>
              <a:gd name="connsiteY0" fmla="*/ 0 h 1803889"/>
              <a:gd name="connsiteX1" fmla="*/ 49755 w 716644"/>
              <a:gd name="connsiteY1" fmla="*/ 200025 h 1803889"/>
              <a:gd name="connsiteX2" fmla="*/ 54518 w 716644"/>
              <a:gd name="connsiteY2" fmla="*/ 438150 h 1803889"/>
              <a:gd name="connsiteX3" fmla="*/ 11655 w 716644"/>
              <a:gd name="connsiteY3" fmla="*/ 723900 h 1803889"/>
              <a:gd name="connsiteX4" fmla="*/ 6893 w 716644"/>
              <a:gd name="connsiteY4" fmla="*/ 1009650 h 1803889"/>
              <a:gd name="connsiteX5" fmla="*/ 97380 w 716644"/>
              <a:gd name="connsiteY5" fmla="*/ 1362075 h 1803889"/>
              <a:gd name="connsiteX6" fmla="*/ 221205 w 716644"/>
              <a:gd name="connsiteY6" fmla="*/ 1552575 h 1803889"/>
              <a:gd name="connsiteX7" fmla="*/ 678405 w 716644"/>
              <a:gd name="connsiteY7" fmla="*/ 1771650 h 1803889"/>
              <a:gd name="connsiteX0" fmla="*/ 21180 w 678405"/>
              <a:gd name="connsiteY0" fmla="*/ 0 h 1771650"/>
              <a:gd name="connsiteX1" fmla="*/ 49755 w 678405"/>
              <a:gd name="connsiteY1" fmla="*/ 200025 h 1771650"/>
              <a:gd name="connsiteX2" fmla="*/ 54518 w 678405"/>
              <a:gd name="connsiteY2" fmla="*/ 438150 h 1771650"/>
              <a:gd name="connsiteX3" fmla="*/ 11655 w 678405"/>
              <a:gd name="connsiteY3" fmla="*/ 723900 h 1771650"/>
              <a:gd name="connsiteX4" fmla="*/ 6893 w 678405"/>
              <a:gd name="connsiteY4" fmla="*/ 1009650 h 1771650"/>
              <a:gd name="connsiteX5" fmla="*/ 97380 w 678405"/>
              <a:gd name="connsiteY5" fmla="*/ 1362075 h 1771650"/>
              <a:gd name="connsiteX6" fmla="*/ 221205 w 678405"/>
              <a:gd name="connsiteY6" fmla="*/ 1552575 h 1771650"/>
              <a:gd name="connsiteX7" fmla="*/ 678405 w 678405"/>
              <a:gd name="connsiteY7" fmla="*/ 1771650 h 1771650"/>
              <a:gd name="connsiteX0" fmla="*/ 21180 w 678405"/>
              <a:gd name="connsiteY0" fmla="*/ 0 h 1771650"/>
              <a:gd name="connsiteX1" fmla="*/ 49755 w 678405"/>
              <a:gd name="connsiteY1" fmla="*/ 200025 h 1771650"/>
              <a:gd name="connsiteX2" fmla="*/ 54518 w 678405"/>
              <a:gd name="connsiteY2" fmla="*/ 438150 h 1771650"/>
              <a:gd name="connsiteX3" fmla="*/ 11655 w 678405"/>
              <a:gd name="connsiteY3" fmla="*/ 723900 h 1771650"/>
              <a:gd name="connsiteX4" fmla="*/ 6893 w 678405"/>
              <a:gd name="connsiteY4" fmla="*/ 1009650 h 1771650"/>
              <a:gd name="connsiteX5" fmla="*/ 97380 w 678405"/>
              <a:gd name="connsiteY5" fmla="*/ 1362075 h 1771650"/>
              <a:gd name="connsiteX6" fmla="*/ 221205 w 678405"/>
              <a:gd name="connsiteY6" fmla="*/ 1552575 h 1771650"/>
              <a:gd name="connsiteX7" fmla="*/ 678405 w 678405"/>
              <a:gd name="connsiteY7" fmla="*/ 1771650 h 1771650"/>
              <a:gd name="connsiteX0" fmla="*/ 21180 w 711742"/>
              <a:gd name="connsiteY0" fmla="*/ 0 h 1824038"/>
              <a:gd name="connsiteX1" fmla="*/ 49755 w 711742"/>
              <a:gd name="connsiteY1" fmla="*/ 200025 h 1824038"/>
              <a:gd name="connsiteX2" fmla="*/ 54518 w 711742"/>
              <a:gd name="connsiteY2" fmla="*/ 438150 h 1824038"/>
              <a:gd name="connsiteX3" fmla="*/ 11655 w 711742"/>
              <a:gd name="connsiteY3" fmla="*/ 723900 h 1824038"/>
              <a:gd name="connsiteX4" fmla="*/ 6893 w 711742"/>
              <a:gd name="connsiteY4" fmla="*/ 1009650 h 1824038"/>
              <a:gd name="connsiteX5" fmla="*/ 97380 w 711742"/>
              <a:gd name="connsiteY5" fmla="*/ 1362075 h 1824038"/>
              <a:gd name="connsiteX6" fmla="*/ 221205 w 711742"/>
              <a:gd name="connsiteY6" fmla="*/ 1552575 h 1824038"/>
              <a:gd name="connsiteX7" fmla="*/ 711742 w 711742"/>
              <a:gd name="connsiteY7" fmla="*/ 1824038 h 1824038"/>
              <a:gd name="connsiteX0" fmla="*/ 21180 w 711742"/>
              <a:gd name="connsiteY0" fmla="*/ 0 h 1824038"/>
              <a:gd name="connsiteX1" fmla="*/ 49755 w 711742"/>
              <a:gd name="connsiteY1" fmla="*/ 200025 h 1824038"/>
              <a:gd name="connsiteX2" fmla="*/ 54518 w 711742"/>
              <a:gd name="connsiteY2" fmla="*/ 438150 h 1824038"/>
              <a:gd name="connsiteX3" fmla="*/ 11655 w 711742"/>
              <a:gd name="connsiteY3" fmla="*/ 723900 h 1824038"/>
              <a:gd name="connsiteX4" fmla="*/ 6893 w 711742"/>
              <a:gd name="connsiteY4" fmla="*/ 1009650 h 1824038"/>
              <a:gd name="connsiteX5" fmla="*/ 97380 w 711742"/>
              <a:gd name="connsiteY5" fmla="*/ 1362075 h 1824038"/>
              <a:gd name="connsiteX6" fmla="*/ 221205 w 711742"/>
              <a:gd name="connsiteY6" fmla="*/ 1552575 h 1824038"/>
              <a:gd name="connsiteX7" fmla="*/ 711742 w 711742"/>
              <a:gd name="connsiteY7" fmla="*/ 1824038 h 182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1742" h="1824038">
                <a:moveTo>
                  <a:pt x="21180" y="0"/>
                </a:moveTo>
                <a:cubicBezTo>
                  <a:pt x="34674" y="63500"/>
                  <a:pt x="44199" y="127000"/>
                  <a:pt x="49755" y="200025"/>
                </a:cubicBezTo>
                <a:cubicBezTo>
                  <a:pt x="55311" y="273050"/>
                  <a:pt x="60868" y="350838"/>
                  <a:pt x="54518" y="438150"/>
                </a:cubicBezTo>
                <a:cubicBezTo>
                  <a:pt x="48168" y="525463"/>
                  <a:pt x="19592" y="628650"/>
                  <a:pt x="11655" y="723900"/>
                </a:cubicBezTo>
                <a:cubicBezTo>
                  <a:pt x="3718" y="819150"/>
                  <a:pt x="-7394" y="903288"/>
                  <a:pt x="6893" y="1009650"/>
                </a:cubicBezTo>
                <a:cubicBezTo>
                  <a:pt x="21180" y="1116012"/>
                  <a:pt x="61661" y="1271588"/>
                  <a:pt x="97380" y="1362075"/>
                </a:cubicBezTo>
                <a:cubicBezTo>
                  <a:pt x="133099" y="1452562"/>
                  <a:pt x="142624" y="1461293"/>
                  <a:pt x="221205" y="1552575"/>
                </a:cubicBezTo>
                <a:cubicBezTo>
                  <a:pt x="299786" y="1643857"/>
                  <a:pt x="626018" y="1792288"/>
                  <a:pt x="711742" y="1824038"/>
                </a:cubicBezTo>
              </a:path>
            </a:pathLst>
          </a:custGeom>
          <a:noFill/>
          <a:ln>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16"/>
          <p:cNvSpPr/>
          <p:nvPr/>
        </p:nvSpPr>
        <p:spPr>
          <a:xfrm>
            <a:off x="5724525" y="2190751"/>
            <a:ext cx="776306" cy="1842625"/>
          </a:xfrm>
          <a:custGeom>
            <a:avLst/>
            <a:gdLst>
              <a:gd name="connsiteX0" fmla="*/ 0 w 776306"/>
              <a:gd name="connsiteY0" fmla="*/ 0 h 1842625"/>
              <a:gd name="connsiteX1" fmla="*/ 66675 w 776306"/>
              <a:gd name="connsiteY1" fmla="*/ 161925 h 1842625"/>
              <a:gd name="connsiteX2" fmla="*/ 95250 w 776306"/>
              <a:gd name="connsiteY2" fmla="*/ 428625 h 1842625"/>
              <a:gd name="connsiteX3" fmla="*/ 38100 w 776306"/>
              <a:gd name="connsiteY3" fmla="*/ 742950 h 1842625"/>
              <a:gd name="connsiteX4" fmla="*/ 104775 w 776306"/>
              <a:gd name="connsiteY4" fmla="*/ 1190625 h 1842625"/>
              <a:gd name="connsiteX5" fmla="*/ 276225 w 776306"/>
              <a:gd name="connsiteY5" fmla="*/ 1514475 h 1842625"/>
              <a:gd name="connsiteX6" fmla="*/ 438150 w 776306"/>
              <a:gd name="connsiteY6" fmla="*/ 1657350 h 1842625"/>
              <a:gd name="connsiteX7" fmla="*/ 742950 w 776306"/>
              <a:gd name="connsiteY7" fmla="*/ 1828800 h 1842625"/>
              <a:gd name="connsiteX8" fmla="*/ 771525 w 776306"/>
              <a:gd name="connsiteY8" fmla="*/ 1828800 h 184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306" h="1842625">
                <a:moveTo>
                  <a:pt x="0" y="0"/>
                </a:moveTo>
                <a:cubicBezTo>
                  <a:pt x="25400" y="45244"/>
                  <a:pt x="50800" y="90488"/>
                  <a:pt x="66675" y="161925"/>
                </a:cubicBezTo>
                <a:cubicBezTo>
                  <a:pt x="82550" y="233362"/>
                  <a:pt x="100013" y="331787"/>
                  <a:pt x="95250" y="428625"/>
                </a:cubicBezTo>
                <a:cubicBezTo>
                  <a:pt x="90487" y="525463"/>
                  <a:pt x="36513" y="615950"/>
                  <a:pt x="38100" y="742950"/>
                </a:cubicBezTo>
                <a:cubicBezTo>
                  <a:pt x="39687" y="869950"/>
                  <a:pt x="65088" y="1062038"/>
                  <a:pt x="104775" y="1190625"/>
                </a:cubicBezTo>
                <a:cubicBezTo>
                  <a:pt x="144463" y="1319213"/>
                  <a:pt x="220663" y="1436688"/>
                  <a:pt x="276225" y="1514475"/>
                </a:cubicBezTo>
                <a:cubicBezTo>
                  <a:pt x="331788" y="1592263"/>
                  <a:pt x="360363" y="1604963"/>
                  <a:pt x="438150" y="1657350"/>
                </a:cubicBezTo>
                <a:cubicBezTo>
                  <a:pt x="515938" y="1709738"/>
                  <a:pt x="687388" y="1800225"/>
                  <a:pt x="742950" y="1828800"/>
                </a:cubicBezTo>
                <a:cubicBezTo>
                  <a:pt x="798513" y="1857375"/>
                  <a:pt x="766763" y="1833562"/>
                  <a:pt x="771525" y="1828800"/>
                </a:cubicBezTo>
              </a:path>
            </a:pathLst>
          </a:custGeom>
          <a:noFill/>
          <a:ln>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17"/>
          <p:cNvSpPr/>
          <p:nvPr/>
        </p:nvSpPr>
        <p:spPr>
          <a:xfrm>
            <a:off x="5853113" y="2095501"/>
            <a:ext cx="594474" cy="1771650"/>
          </a:xfrm>
          <a:custGeom>
            <a:avLst/>
            <a:gdLst>
              <a:gd name="connsiteX0" fmla="*/ 438150 w 571347"/>
              <a:gd name="connsiteY0" fmla="*/ 0 h 1704975"/>
              <a:gd name="connsiteX1" fmla="*/ 466725 w 571347"/>
              <a:gd name="connsiteY1" fmla="*/ 257175 h 1704975"/>
              <a:gd name="connsiteX2" fmla="*/ 523875 w 571347"/>
              <a:gd name="connsiteY2" fmla="*/ 590550 h 1704975"/>
              <a:gd name="connsiteX3" fmla="*/ 561975 w 571347"/>
              <a:gd name="connsiteY3" fmla="*/ 885825 h 1704975"/>
              <a:gd name="connsiteX4" fmla="*/ 561975 w 571347"/>
              <a:gd name="connsiteY4" fmla="*/ 1114425 h 1704975"/>
              <a:gd name="connsiteX5" fmla="*/ 457200 w 571347"/>
              <a:gd name="connsiteY5" fmla="*/ 1409700 h 1704975"/>
              <a:gd name="connsiteX6" fmla="*/ 361950 w 571347"/>
              <a:gd name="connsiteY6" fmla="*/ 1581150 h 1704975"/>
              <a:gd name="connsiteX7" fmla="*/ 0 w 571347"/>
              <a:gd name="connsiteY7" fmla="*/ 1704975 h 1704975"/>
              <a:gd name="connsiteX0" fmla="*/ 438150 w 571347"/>
              <a:gd name="connsiteY0" fmla="*/ 0 h 1704975"/>
              <a:gd name="connsiteX1" fmla="*/ 466725 w 571347"/>
              <a:gd name="connsiteY1" fmla="*/ 257175 h 1704975"/>
              <a:gd name="connsiteX2" fmla="*/ 523875 w 571347"/>
              <a:gd name="connsiteY2" fmla="*/ 590550 h 1704975"/>
              <a:gd name="connsiteX3" fmla="*/ 561975 w 571347"/>
              <a:gd name="connsiteY3" fmla="*/ 885825 h 1704975"/>
              <a:gd name="connsiteX4" fmla="*/ 561975 w 571347"/>
              <a:gd name="connsiteY4" fmla="*/ 1114425 h 1704975"/>
              <a:gd name="connsiteX5" fmla="*/ 457200 w 571347"/>
              <a:gd name="connsiteY5" fmla="*/ 1409700 h 1704975"/>
              <a:gd name="connsiteX6" fmla="*/ 361950 w 571347"/>
              <a:gd name="connsiteY6" fmla="*/ 1581150 h 1704975"/>
              <a:gd name="connsiteX7" fmla="*/ 0 w 571347"/>
              <a:gd name="connsiteY7" fmla="*/ 1704975 h 1704975"/>
              <a:gd name="connsiteX0" fmla="*/ 438150 w 569982"/>
              <a:gd name="connsiteY0" fmla="*/ 0 h 1704975"/>
              <a:gd name="connsiteX1" fmla="*/ 466725 w 569982"/>
              <a:gd name="connsiteY1" fmla="*/ 257175 h 1704975"/>
              <a:gd name="connsiteX2" fmla="*/ 523875 w 569982"/>
              <a:gd name="connsiteY2" fmla="*/ 590550 h 1704975"/>
              <a:gd name="connsiteX3" fmla="*/ 561975 w 569982"/>
              <a:gd name="connsiteY3" fmla="*/ 885825 h 1704975"/>
              <a:gd name="connsiteX4" fmla="*/ 561975 w 569982"/>
              <a:gd name="connsiteY4" fmla="*/ 1114425 h 1704975"/>
              <a:gd name="connsiteX5" fmla="*/ 476250 w 569982"/>
              <a:gd name="connsiteY5" fmla="*/ 1419225 h 1704975"/>
              <a:gd name="connsiteX6" fmla="*/ 361950 w 569982"/>
              <a:gd name="connsiteY6" fmla="*/ 1581150 h 1704975"/>
              <a:gd name="connsiteX7" fmla="*/ 0 w 569982"/>
              <a:gd name="connsiteY7" fmla="*/ 1704975 h 1704975"/>
              <a:gd name="connsiteX0" fmla="*/ 438150 w 569982"/>
              <a:gd name="connsiteY0" fmla="*/ 0 h 1704975"/>
              <a:gd name="connsiteX1" fmla="*/ 466725 w 569982"/>
              <a:gd name="connsiteY1" fmla="*/ 257175 h 1704975"/>
              <a:gd name="connsiteX2" fmla="*/ 523875 w 569982"/>
              <a:gd name="connsiteY2" fmla="*/ 590550 h 1704975"/>
              <a:gd name="connsiteX3" fmla="*/ 561975 w 569982"/>
              <a:gd name="connsiteY3" fmla="*/ 885825 h 1704975"/>
              <a:gd name="connsiteX4" fmla="*/ 561975 w 569982"/>
              <a:gd name="connsiteY4" fmla="*/ 1114425 h 1704975"/>
              <a:gd name="connsiteX5" fmla="*/ 476250 w 569982"/>
              <a:gd name="connsiteY5" fmla="*/ 1419225 h 1704975"/>
              <a:gd name="connsiteX6" fmla="*/ 361950 w 569982"/>
              <a:gd name="connsiteY6" fmla="*/ 1581150 h 1704975"/>
              <a:gd name="connsiteX7" fmla="*/ 0 w 569982"/>
              <a:gd name="connsiteY7" fmla="*/ 1704975 h 1704975"/>
              <a:gd name="connsiteX0" fmla="*/ 438150 w 569982"/>
              <a:gd name="connsiteY0" fmla="*/ 0 h 1704975"/>
              <a:gd name="connsiteX1" fmla="*/ 466725 w 569982"/>
              <a:gd name="connsiteY1" fmla="*/ 257175 h 1704975"/>
              <a:gd name="connsiteX2" fmla="*/ 523875 w 569982"/>
              <a:gd name="connsiteY2" fmla="*/ 590550 h 1704975"/>
              <a:gd name="connsiteX3" fmla="*/ 561975 w 569982"/>
              <a:gd name="connsiteY3" fmla="*/ 885825 h 1704975"/>
              <a:gd name="connsiteX4" fmla="*/ 561975 w 569982"/>
              <a:gd name="connsiteY4" fmla="*/ 1114425 h 1704975"/>
              <a:gd name="connsiteX5" fmla="*/ 476250 w 569982"/>
              <a:gd name="connsiteY5" fmla="*/ 1419225 h 1704975"/>
              <a:gd name="connsiteX6" fmla="*/ 361950 w 569982"/>
              <a:gd name="connsiteY6" fmla="*/ 1581150 h 1704975"/>
              <a:gd name="connsiteX7" fmla="*/ 0 w 569982"/>
              <a:gd name="connsiteY7" fmla="*/ 1704975 h 1704975"/>
              <a:gd name="connsiteX0" fmla="*/ 438150 w 569982"/>
              <a:gd name="connsiteY0" fmla="*/ 0 h 1704975"/>
              <a:gd name="connsiteX1" fmla="*/ 466725 w 569982"/>
              <a:gd name="connsiteY1" fmla="*/ 257175 h 1704975"/>
              <a:gd name="connsiteX2" fmla="*/ 523875 w 569982"/>
              <a:gd name="connsiteY2" fmla="*/ 590550 h 1704975"/>
              <a:gd name="connsiteX3" fmla="*/ 561975 w 569982"/>
              <a:gd name="connsiteY3" fmla="*/ 885825 h 1704975"/>
              <a:gd name="connsiteX4" fmla="*/ 561975 w 569982"/>
              <a:gd name="connsiteY4" fmla="*/ 1114425 h 1704975"/>
              <a:gd name="connsiteX5" fmla="*/ 476250 w 569982"/>
              <a:gd name="connsiteY5" fmla="*/ 1419225 h 1704975"/>
              <a:gd name="connsiteX6" fmla="*/ 361950 w 569982"/>
              <a:gd name="connsiteY6" fmla="*/ 1581150 h 1704975"/>
              <a:gd name="connsiteX7" fmla="*/ 0 w 569982"/>
              <a:gd name="connsiteY7" fmla="*/ 1704975 h 1704975"/>
              <a:gd name="connsiteX0" fmla="*/ 438150 w 569982"/>
              <a:gd name="connsiteY0" fmla="*/ 0 h 1704975"/>
              <a:gd name="connsiteX1" fmla="*/ 466725 w 569982"/>
              <a:gd name="connsiteY1" fmla="*/ 257175 h 1704975"/>
              <a:gd name="connsiteX2" fmla="*/ 523875 w 569982"/>
              <a:gd name="connsiteY2" fmla="*/ 590550 h 1704975"/>
              <a:gd name="connsiteX3" fmla="*/ 561975 w 569982"/>
              <a:gd name="connsiteY3" fmla="*/ 885825 h 1704975"/>
              <a:gd name="connsiteX4" fmla="*/ 561975 w 569982"/>
              <a:gd name="connsiteY4" fmla="*/ 1114425 h 1704975"/>
              <a:gd name="connsiteX5" fmla="*/ 476250 w 569982"/>
              <a:gd name="connsiteY5" fmla="*/ 1419225 h 1704975"/>
              <a:gd name="connsiteX6" fmla="*/ 361950 w 569982"/>
              <a:gd name="connsiteY6" fmla="*/ 1581150 h 1704975"/>
              <a:gd name="connsiteX7" fmla="*/ 0 w 569982"/>
              <a:gd name="connsiteY7" fmla="*/ 1704975 h 1704975"/>
              <a:gd name="connsiteX0" fmla="*/ 438150 w 569982"/>
              <a:gd name="connsiteY0" fmla="*/ 0 h 1704975"/>
              <a:gd name="connsiteX1" fmla="*/ 466725 w 569982"/>
              <a:gd name="connsiteY1" fmla="*/ 257175 h 1704975"/>
              <a:gd name="connsiteX2" fmla="*/ 523875 w 569982"/>
              <a:gd name="connsiteY2" fmla="*/ 590550 h 1704975"/>
              <a:gd name="connsiteX3" fmla="*/ 561975 w 569982"/>
              <a:gd name="connsiteY3" fmla="*/ 885825 h 1704975"/>
              <a:gd name="connsiteX4" fmla="*/ 561975 w 569982"/>
              <a:gd name="connsiteY4" fmla="*/ 1166812 h 1704975"/>
              <a:gd name="connsiteX5" fmla="*/ 476250 w 569982"/>
              <a:gd name="connsiteY5" fmla="*/ 1419225 h 1704975"/>
              <a:gd name="connsiteX6" fmla="*/ 361950 w 569982"/>
              <a:gd name="connsiteY6" fmla="*/ 1581150 h 1704975"/>
              <a:gd name="connsiteX7" fmla="*/ 0 w 569982"/>
              <a:gd name="connsiteY7" fmla="*/ 1704975 h 1704975"/>
              <a:gd name="connsiteX0" fmla="*/ 438150 w 569982"/>
              <a:gd name="connsiteY0" fmla="*/ 0 h 1704975"/>
              <a:gd name="connsiteX1" fmla="*/ 466725 w 569982"/>
              <a:gd name="connsiteY1" fmla="*/ 257175 h 1704975"/>
              <a:gd name="connsiteX2" fmla="*/ 523875 w 569982"/>
              <a:gd name="connsiteY2" fmla="*/ 590550 h 1704975"/>
              <a:gd name="connsiteX3" fmla="*/ 561975 w 569982"/>
              <a:gd name="connsiteY3" fmla="*/ 885825 h 1704975"/>
              <a:gd name="connsiteX4" fmla="*/ 561975 w 569982"/>
              <a:gd name="connsiteY4" fmla="*/ 1166812 h 1704975"/>
              <a:gd name="connsiteX5" fmla="*/ 476250 w 569982"/>
              <a:gd name="connsiteY5" fmla="*/ 1419225 h 1704975"/>
              <a:gd name="connsiteX6" fmla="*/ 352425 w 569982"/>
              <a:gd name="connsiteY6" fmla="*/ 1585912 h 1704975"/>
              <a:gd name="connsiteX7" fmla="*/ 0 w 569982"/>
              <a:gd name="connsiteY7" fmla="*/ 1704975 h 1704975"/>
              <a:gd name="connsiteX0" fmla="*/ 438150 w 569982"/>
              <a:gd name="connsiteY0" fmla="*/ 0 h 1704975"/>
              <a:gd name="connsiteX1" fmla="*/ 466725 w 569982"/>
              <a:gd name="connsiteY1" fmla="*/ 257175 h 1704975"/>
              <a:gd name="connsiteX2" fmla="*/ 523875 w 569982"/>
              <a:gd name="connsiteY2" fmla="*/ 590550 h 1704975"/>
              <a:gd name="connsiteX3" fmla="*/ 561975 w 569982"/>
              <a:gd name="connsiteY3" fmla="*/ 885825 h 1704975"/>
              <a:gd name="connsiteX4" fmla="*/ 561975 w 569982"/>
              <a:gd name="connsiteY4" fmla="*/ 1166812 h 1704975"/>
              <a:gd name="connsiteX5" fmla="*/ 476250 w 569982"/>
              <a:gd name="connsiteY5" fmla="*/ 1419225 h 1704975"/>
              <a:gd name="connsiteX6" fmla="*/ 352425 w 569982"/>
              <a:gd name="connsiteY6" fmla="*/ 1585912 h 1704975"/>
              <a:gd name="connsiteX7" fmla="*/ 0 w 569982"/>
              <a:gd name="connsiteY7" fmla="*/ 1704975 h 1704975"/>
              <a:gd name="connsiteX0" fmla="*/ 438150 w 570662"/>
              <a:gd name="connsiteY0" fmla="*/ 0 h 1704975"/>
              <a:gd name="connsiteX1" fmla="*/ 466725 w 570662"/>
              <a:gd name="connsiteY1" fmla="*/ 257175 h 1704975"/>
              <a:gd name="connsiteX2" fmla="*/ 523875 w 570662"/>
              <a:gd name="connsiteY2" fmla="*/ 590550 h 1704975"/>
              <a:gd name="connsiteX3" fmla="*/ 561975 w 570662"/>
              <a:gd name="connsiteY3" fmla="*/ 885825 h 1704975"/>
              <a:gd name="connsiteX4" fmla="*/ 561975 w 570662"/>
              <a:gd name="connsiteY4" fmla="*/ 1166812 h 1704975"/>
              <a:gd name="connsiteX5" fmla="*/ 466725 w 570662"/>
              <a:gd name="connsiteY5" fmla="*/ 1419225 h 1704975"/>
              <a:gd name="connsiteX6" fmla="*/ 352425 w 570662"/>
              <a:gd name="connsiteY6" fmla="*/ 1585912 h 1704975"/>
              <a:gd name="connsiteX7" fmla="*/ 0 w 570662"/>
              <a:gd name="connsiteY7" fmla="*/ 1704975 h 1704975"/>
              <a:gd name="connsiteX0" fmla="*/ 438150 w 570662"/>
              <a:gd name="connsiteY0" fmla="*/ 0 h 1704975"/>
              <a:gd name="connsiteX1" fmla="*/ 466725 w 570662"/>
              <a:gd name="connsiteY1" fmla="*/ 257175 h 1704975"/>
              <a:gd name="connsiteX2" fmla="*/ 523875 w 570662"/>
              <a:gd name="connsiteY2" fmla="*/ 590550 h 1704975"/>
              <a:gd name="connsiteX3" fmla="*/ 561975 w 570662"/>
              <a:gd name="connsiteY3" fmla="*/ 885825 h 1704975"/>
              <a:gd name="connsiteX4" fmla="*/ 561975 w 570662"/>
              <a:gd name="connsiteY4" fmla="*/ 1166812 h 1704975"/>
              <a:gd name="connsiteX5" fmla="*/ 466725 w 570662"/>
              <a:gd name="connsiteY5" fmla="*/ 1419225 h 1704975"/>
              <a:gd name="connsiteX6" fmla="*/ 352425 w 570662"/>
              <a:gd name="connsiteY6" fmla="*/ 1585912 h 1704975"/>
              <a:gd name="connsiteX7" fmla="*/ 0 w 570662"/>
              <a:gd name="connsiteY7" fmla="*/ 1704975 h 1704975"/>
              <a:gd name="connsiteX0" fmla="*/ 438150 w 570662"/>
              <a:gd name="connsiteY0" fmla="*/ 0 h 1704975"/>
              <a:gd name="connsiteX1" fmla="*/ 466725 w 570662"/>
              <a:gd name="connsiteY1" fmla="*/ 257175 h 1704975"/>
              <a:gd name="connsiteX2" fmla="*/ 523875 w 570662"/>
              <a:gd name="connsiteY2" fmla="*/ 590550 h 1704975"/>
              <a:gd name="connsiteX3" fmla="*/ 561975 w 570662"/>
              <a:gd name="connsiteY3" fmla="*/ 885825 h 1704975"/>
              <a:gd name="connsiteX4" fmla="*/ 561975 w 570662"/>
              <a:gd name="connsiteY4" fmla="*/ 1166812 h 1704975"/>
              <a:gd name="connsiteX5" fmla="*/ 466725 w 570662"/>
              <a:gd name="connsiteY5" fmla="*/ 1419225 h 1704975"/>
              <a:gd name="connsiteX6" fmla="*/ 352425 w 570662"/>
              <a:gd name="connsiteY6" fmla="*/ 1585912 h 1704975"/>
              <a:gd name="connsiteX7" fmla="*/ 0 w 570662"/>
              <a:gd name="connsiteY7" fmla="*/ 1704975 h 1704975"/>
              <a:gd name="connsiteX0" fmla="*/ 438150 w 570662"/>
              <a:gd name="connsiteY0" fmla="*/ 0 h 1704975"/>
              <a:gd name="connsiteX1" fmla="*/ 466725 w 570662"/>
              <a:gd name="connsiteY1" fmla="*/ 257175 h 1704975"/>
              <a:gd name="connsiteX2" fmla="*/ 523875 w 570662"/>
              <a:gd name="connsiteY2" fmla="*/ 590550 h 1704975"/>
              <a:gd name="connsiteX3" fmla="*/ 561975 w 570662"/>
              <a:gd name="connsiteY3" fmla="*/ 885825 h 1704975"/>
              <a:gd name="connsiteX4" fmla="*/ 561975 w 570662"/>
              <a:gd name="connsiteY4" fmla="*/ 1166812 h 1704975"/>
              <a:gd name="connsiteX5" fmla="*/ 466725 w 570662"/>
              <a:gd name="connsiteY5" fmla="*/ 1419225 h 1704975"/>
              <a:gd name="connsiteX6" fmla="*/ 347662 w 570662"/>
              <a:gd name="connsiteY6" fmla="*/ 1571624 h 1704975"/>
              <a:gd name="connsiteX7" fmla="*/ 0 w 570662"/>
              <a:gd name="connsiteY7" fmla="*/ 1704975 h 1704975"/>
              <a:gd name="connsiteX0" fmla="*/ 461962 w 594474"/>
              <a:gd name="connsiteY0" fmla="*/ 0 h 1771650"/>
              <a:gd name="connsiteX1" fmla="*/ 490537 w 594474"/>
              <a:gd name="connsiteY1" fmla="*/ 257175 h 1771650"/>
              <a:gd name="connsiteX2" fmla="*/ 547687 w 594474"/>
              <a:gd name="connsiteY2" fmla="*/ 590550 h 1771650"/>
              <a:gd name="connsiteX3" fmla="*/ 585787 w 594474"/>
              <a:gd name="connsiteY3" fmla="*/ 885825 h 1771650"/>
              <a:gd name="connsiteX4" fmla="*/ 585787 w 594474"/>
              <a:gd name="connsiteY4" fmla="*/ 1166812 h 1771650"/>
              <a:gd name="connsiteX5" fmla="*/ 490537 w 594474"/>
              <a:gd name="connsiteY5" fmla="*/ 1419225 h 1771650"/>
              <a:gd name="connsiteX6" fmla="*/ 371474 w 594474"/>
              <a:gd name="connsiteY6" fmla="*/ 1571624 h 1771650"/>
              <a:gd name="connsiteX7" fmla="*/ 0 w 594474"/>
              <a:gd name="connsiteY7" fmla="*/ 1771650 h 1771650"/>
              <a:gd name="connsiteX0" fmla="*/ 461962 w 594474"/>
              <a:gd name="connsiteY0" fmla="*/ 0 h 1771650"/>
              <a:gd name="connsiteX1" fmla="*/ 490537 w 594474"/>
              <a:gd name="connsiteY1" fmla="*/ 257175 h 1771650"/>
              <a:gd name="connsiteX2" fmla="*/ 547687 w 594474"/>
              <a:gd name="connsiteY2" fmla="*/ 590550 h 1771650"/>
              <a:gd name="connsiteX3" fmla="*/ 585787 w 594474"/>
              <a:gd name="connsiteY3" fmla="*/ 885825 h 1771650"/>
              <a:gd name="connsiteX4" fmla="*/ 585787 w 594474"/>
              <a:gd name="connsiteY4" fmla="*/ 1166812 h 1771650"/>
              <a:gd name="connsiteX5" fmla="*/ 490537 w 594474"/>
              <a:gd name="connsiteY5" fmla="*/ 1419225 h 1771650"/>
              <a:gd name="connsiteX6" fmla="*/ 371474 w 594474"/>
              <a:gd name="connsiteY6" fmla="*/ 1571624 h 1771650"/>
              <a:gd name="connsiteX7" fmla="*/ 0 w 594474"/>
              <a:gd name="connsiteY7" fmla="*/ 177165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474" h="1771650">
                <a:moveTo>
                  <a:pt x="461962" y="0"/>
                </a:moveTo>
                <a:cubicBezTo>
                  <a:pt x="469106" y="79375"/>
                  <a:pt x="476250" y="158750"/>
                  <a:pt x="490537" y="257175"/>
                </a:cubicBezTo>
                <a:cubicBezTo>
                  <a:pt x="504824" y="355600"/>
                  <a:pt x="531812" y="485775"/>
                  <a:pt x="547687" y="590550"/>
                </a:cubicBezTo>
                <a:cubicBezTo>
                  <a:pt x="563562" y="695325"/>
                  <a:pt x="579437" y="789781"/>
                  <a:pt x="585787" y="885825"/>
                </a:cubicBezTo>
                <a:cubicBezTo>
                  <a:pt x="592137" y="981869"/>
                  <a:pt x="601662" y="1077912"/>
                  <a:pt x="585787" y="1166812"/>
                </a:cubicBezTo>
                <a:cubicBezTo>
                  <a:pt x="569912" y="1255712"/>
                  <a:pt x="526256" y="1351756"/>
                  <a:pt x="490537" y="1419225"/>
                </a:cubicBezTo>
                <a:cubicBezTo>
                  <a:pt x="454818" y="1486694"/>
                  <a:pt x="415130" y="1527175"/>
                  <a:pt x="371474" y="1571624"/>
                </a:cubicBezTo>
                <a:cubicBezTo>
                  <a:pt x="327818" y="1616073"/>
                  <a:pt x="66675" y="1751013"/>
                  <a:pt x="0" y="1771650"/>
                </a:cubicBezTo>
              </a:path>
            </a:pathLst>
          </a:custGeom>
          <a:noFill/>
          <a:ln>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18"/>
          <p:cNvSpPr/>
          <p:nvPr/>
        </p:nvSpPr>
        <p:spPr>
          <a:xfrm>
            <a:off x="5857875" y="2123993"/>
            <a:ext cx="650648" cy="1809833"/>
          </a:xfrm>
          <a:custGeom>
            <a:avLst/>
            <a:gdLst>
              <a:gd name="connsiteX0" fmla="*/ 600075 w 660400"/>
              <a:gd name="connsiteY0" fmla="*/ 0 h 1771650"/>
              <a:gd name="connsiteX1" fmla="*/ 561975 w 660400"/>
              <a:gd name="connsiteY1" fmla="*/ 228600 h 1771650"/>
              <a:gd name="connsiteX2" fmla="*/ 609600 w 660400"/>
              <a:gd name="connsiteY2" fmla="*/ 476250 h 1771650"/>
              <a:gd name="connsiteX3" fmla="*/ 657225 w 660400"/>
              <a:gd name="connsiteY3" fmla="*/ 781050 h 1771650"/>
              <a:gd name="connsiteX4" fmla="*/ 647700 w 660400"/>
              <a:gd name="connsiteY4" fmla="*/ 1028700 h 1771650"/>
              <a:gd name="connsiteX5" fmla="*/ 581025 w 660400"/>
              <a:gd name="connsiteY5" fmla="*/ 1257300 h 1771650"/>
              <a:gd name="connsiteX6" fmla="*/ 419100 w 660400"/>
              <a:gd name="connsiteY6" fmla="*/ 1543050 h 1771650"/>
              <a:gd name="connsiteX7" fmla="*/ 0 w 660400"/>
              <a:gd name="connsiteY7" fmla="*/ 1771650 h 1771650"/>
              <a:gd name="connsiteX0" fmla="*/ 600075 w 654365"/>
              <a:gd name="connsiteY0" fmla="*/ 0 h 1771650"/>
              <a:gd name="connsiteX1" fmla="*/ 561975 w 654365"/>
              <a:gd name="connsiteY1" fmla="*/ 228600 h 1771650"/>
              <a:gd name="connsiteX2" fmla="*/ 609600 w 654365"/>
              <a:gd name="connsiteY2" fmla="*/ 476250 h 1771650"/>
              <a:gd name="connsiteX3" fmla="*/ 647700 w 654365"/>
              <a:gd name="connsiteY3" fmla="*/ 781050 h 1771650"/>
              <a:gd name="connsiteX4" fmla="*/ 647700 w 654365"/>
              <a:gd name="connsiteY4" fmla="*/ 1028700 h 1771650"/>
              <a:gd name="connsiteX5" fmla="*/ 581025 w 654365"/>
              <a:gd name="connsiteY5" fmla="*/ 1257300 h 1771650"/>
              <a:gd name="connsiteX6" fmla="*/ 419100 w 654365"/>
              <a:gd name="connsiteY6" fmla="*/ 1543050 h 1771650"/>
              <a:gd name="connsiteX7" fmla="*/ 0 w 654365"/>
              <a:gd name="connsiteY7" fmla="*/ 1771650 h 1771650"/>
              <a:gd name="connsiteX0" fmla="*/ 600075 w 654365"/>
              <a:gd name="connsiteY0" fmla="*/ 0 h 1771650"/>
              <a:gd name="connsiteX1" fmla="*/ 561975 w 654365"/>
              <a:gd name="connsiteY1" fmla="*/ 228600 h 1771650"/>
              <a:gd name="connsiteX2" fmla="*/ 609600 w 654365"/>
              <a:gd name="connsiteY2" fmla="*/ 495300 h 1771650"/>
              <a:gd name="connsiteX3" fmla="*/ 647700 w 654365"/>
              <a:gd name="connsiteY3" fmla="*/ 781050 h 1771650"/>
              <a:gd name="connsiteX4" fmla="*/ 647700 w 654365"/>
              <a:gd name="connsiteY4" fmla="*/ 1028700 h 1771650"/>
              <a:gd name="connsiteX5" fmla="*/ 581025 w 654365"/>
              <a:gd name="connsiteY5" fmla="*/ 1257300 h 1771650"/>
              <a:gd name="connsiteX6" fmla="*/ 419100 w 654365"/>
              <a:gd name="connsiteY6" fmla="*/ 1543050 h 1771650"/>
              <a:gd name="connsiteX7" fmla="*/ 0 w 654365"/>
              <a:gd name="connsiteY7" fmla="*/ 1771650 h 1771650"/>
              <a:gd name="connsiteX0" fmla="*/ 600075 w 654365"/>
              <a:gd name="connsiteY0" fmla="*/ 0 h 1771650"/>
              <a:gd name="connsiteX1" fmla="*/ 561975 w 654365"/>
              <a:gd name="connsiteY1" fmla="*/ 242887 h 1771650"/>
              <a:gd name="connsiteX2" fmla="*/ 609600 w 654365"/>
              <a:gd name="connsiteY2" fmla="*/ 495300 h 1771650"/>
              <a:gd name="connsiteX3" fmla="*/ 647700 w 654365"/>
              <a:gd name="connsiteY3" fmla="*/ 781050 h 1771650"/>
              <a:gd name="connsiteX4" fmla="*/ 647700 w 654365"/>
              <a:gd name="connsiteY4" fmla="*/ 1028700 h 1771650"/>
              <a:gd name="connsiteX5" fmla="*/ 581025 w 654365"/>
              <a:gd name="connsiteY5" fmla="*/ 1257300 h 1771650"/>
              <a:gd name="connsiteX6" fmla="*/ 419100 w 654365"/>
              <a:gd name="connsiteY6" fmla="*/ 1543050 h 1771650"/>
              <a:gd name="connsiteX7" fmla="*/ 0 w 654365"/>
              <a:gd name="connsiteY7" fmla="*/ 1771650 h 1771650"/>
              <a:gd name="connsiteX0" fmla="*/ 600075 w 654365"/>
              <a:gd name="connsiteY0" fmla="*/ 0 h 1771650"/>
              <a:gd name="connsiteX1" fmla="*/ 561975 w 654365"/>
              <a:gd name="connsiteY1" fmla="*/ 242887 h 1771650"/>
              <a:gd name="connsiteX2" fmla="*/ 609600 w 654365"/>
              <a:gd name="connsiteY2" fmla="*/ 495300 h 1771650"/>
              <a:gd name="connsiteX3" fmla="*/ 647700 w 654365"/>
              <a:gd name="connsiteY3" fmla="*/ 781050 h 1771650"/>
              <a:gd name="connsiteX4" fmla="*/ 647700 w 654365"/>
              <a:gd name="connsiteY4" fmla="*/ 1028700 h 1771650"/>
              <a:gd name="connsiteX5" fmla="*/ 581025 w 654365"/>
              <a:gd name="connsiteY5" fmla="*/ 1257300 h 1771650"/>
              <a:gd name="connsiteX6" fmla="*/ 419100 w 654365"/>
              <a:gd name="connsiteY6" fmla="*/ 1543050 h 1771650"/>
              <a:gd name="connsiteX7" fmla="*/ 0 w 654365"/>
              <a:gd name="connsiteY7" fmla="*/ 1771650 h 1771650"/>
              <a:gd name="connsiteX0" fmla="*/ 600075 w 654365"/>
              <a:gd name="connsiteY0" fmla="*/ 0 h 1771650"/>
              <a:gd name="connsiteX1" fmla="*/ 561975 w 654365"/>
              <a:gd name="connsiteY1" fmla="*/ 242887 h 1771650"/>
              <a:gd name="connsiteX2" fmla="*/ 609600 w 654365"/>
              <a:gd name="connsiteY2" fmla="*/ 495300 h 1771650"/>
              <a:gd name="connsiteX3" fmla="*/ 647700 w 654365"/>
              <a:gd name="connsiteY3" fmla="*/ 781050 h 1771650"/>
              <a:gd name="connsiteX4" fmla="*/ 647700 w 654365"/>
              <a:gd name="connsiteY4" fmla="*/ 1028700 h 1771650"/>
              <a:gd name="connsiteX5" fmla="*/ 581025 w 654365"/>
              <a:gd name="connsiteY5" fmla="*/ 1257300 h 1771650"/>
              <a:gd name="connsiteX6" fmla="*/ 419100 w 654365"/>
              <a:gd name="connsiteY6" fmla="*/ 1543050 h 1771650"/>
              <a:gd name="connsiteX7" fmla="*/ 0 w 654365"/>
              <a:gd name="connsiteY7" fmla="*/ 177165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4365" h="1771650">
                <a:moveTo>
                  <a:pt x="600075" y="0"/>
                </a:moveTo>
                <a:cubicBezTo>
                  <a:pt x="580231" y="74612"/>
                  <a:pt x="560388" y="160337"/>
                  <a:pt x="561975" y="242887"/>
                </a:cubicBezTo>
                <a:cubicBezTo>
                  <a:pt x="563562" y="325437"/>
                  <a:pt x="595313" y="405606"/>
                  <a:pt x="609600" y="495300"/>
                </a:cubicBezTo>
                <a:cubicBezTo>
                  <a:pt x="623887" y="584994"/>
                  <a:pt x="641350" y="692150"/>
                  <a:pt x="647700" y="781050"/>
                </a:cubicBezTo>
                <a:cubicBezTo>
                  <a:pt x="654050" y="869950"/>
                  <a:pt x="658812" y="949325"/>
                  <a:pt x="647700" y="1028700"/>
                </a:cubicBezTo>
                <a:cubicBezTo>
                  <a:pt x="636588" y="1108075"/>
                  <a:pt x="619125" y="1171575"/>
                  <a:pt x="581025" y="1257300"/>
                </a:cubicBezTo>
                <a:cubicBezTo>
                  <a:pt x="542925" y="1343025"/>
                  <a:pt x="515937" y="1457325"/>
                  <a:pt x="419100" y="1543050"/>
                </a:cubicBezTo>
                <a:cubicBezTo>
                  <a:pt x="322263" y="1628775"/>
                  <a:pt x="92075" y="1762125"/>
                  <a:pt x="0" y="1771650"/>
                </a:cubicBezTo>
              </a:path>
            </a:pathLst>
          </a:custGeom>
          <a:noFill/>
          <a:ln>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19"/>
          <p:cNvSpPr/>
          <p:nvPr/>
        </p:nvSpPr>
        <p:spPr>
          <a:xfrm>
            <a:off x="5857875" y="2152651"/>
            <a:ext cx="723900" cy="1871663"/>
          </a:xfrm>
          <a:custGeom>
            <a:avLst/>
            <a:gdLst>
              <a:gd name="connsiteX0" fmla="*/ 723900 w 723900"/>
              <a:gd name="connsiteY0" fmla="*/ 0 h 1844504"/>
              <a:gd name="connsiteX1" fmla="*/ 657225 w 723900"/>
              <a:gd name="connsiteY1" fmla="*/ 171450 h 1844504"/>
              <a:gd name="connsiteX2" fmla="*/ 638175 w 723900"/>
              <a:gd name="connsiteY2" fmla="*/ 352425 h 1844504"/>
              <a:gd name="connsiteX3" fmla="*/ 704850 w 723900"/>
              <a:gd name="connsiteY3" fmla="*/ 647700 h 1844504"/>
              <a:gd name="connsiteX4" fmla="*/ 714375 w 723900"/>
              <a:gd name="connsiteY4" fmla="*/ 942975 h 1844504"/>
              <a:gd name="connsiteX5" fmla="*/ 666750 w 723900"/>
              <a:gd name="connsiteY5" fmla="*/ 1162050 h 1844504"/>
              <a:gd name="connsiteX6" fmla="*/ 609600 w 723900"/>
              <a:gd name="connsiteY6" fmla="*/ 1362075 h 1844504"/>
              <a:gd name="connsiteX7" fmla="*/ 504825 w 723900"/>
              <a:gd name="connsiteY7" fmla="*/ 1571625 h 1844504"/>
              <a:gd name="connsiteX8" fmla="*/ 142875 w 723900"/>
              <a:gd name="connsiteY8" fmla="*/ 1809750 h 1844504"/>
              <a:gd name="connsiteX9" fmla="*/ 0 w 723900"/>
              <a:gd name="connsiteY9" fmla="*/ 1838325 h 1844504"/>
              <a:gd name="connsiteX0" fmla="*/ 723900 w 723900"/>
              <a:gd name="connsiteY0" fmla="*/ 0 h 1845663"/>
              <a:gd name="connsiteX1" fmla="*/ 657225 w 723900"/>
              <a:gd name="connsiteY1" fmla="*/ 171450 h 1845663"/>
              <a:gd name="connsiteX2" fmla="*/ 638175 w 723900"/>
              <a:gd name="connsiteY2" fmla="*/ 352425 h 1845663"/>
              <a:gd name="connsiteX3" fmla="*/ 704850 w 723900"/>
              <a:gd name="connsiteY3" fmla="*/ 647700 h 1845663"/>
              <a:gd name="connsiteX4" fmla="*/ 714375 w 723900"/>
              <a:gd name="connsiteY4" fmla="*/ 942975 h 1845663"/>
              <a:gd name="connsiteX5" fmla="*/ 666750 w 723900"/>
              <a:gd name="connsiteY5" fmla="*/ 1162050 h 1845663"/>
              <a:gd name="connsiteX6" fmla="*/ 609600 w 723900"/>
              <a:gd name="connsiteY6" fmla="*/ 1362075 h 1845663"/>
              <a:gd name="connsiteX7" fmla="*/ 500063 w 723900"/>
              <a:gd name="connsiteY7" fmla="*/ 1547812 h 1845663"/>
              <a:gd name="connsiteX8" fmla="*/ 142875 w 723900"/>
              <a:gd name="connsiteY8" fmla="*/ 1809750 h 1845663"/>
              <a:gd name="connsiteX9" fmla="*/ 0 w 723900"/>
              <a:gd name="connsiteY9" fmla="*/ 1838325 h 1845663"/>
              <a:gd name="connsiteX0" fmla="*/ 723900 w 723900"/>
              <a:gd name="connsiteY0" fmla="*/ 0 h 1845663"/>
              <a:gd name="connsiteX1" fmla="*/ 657225 w 723900"/>
              <a:gd name="connsiteY1" fmla="*/ 171450 h 1845663"/>
              <a:gd name="connsiteX2" fmla="*/ 638175 w 723900"/>
              <a:gd name="connsiteY2" fmla="*/ 352425 h 1845663"/>
              <a:gd name="connsiteX3" fmla="*/ 704850 w 723900"/>
              <a:gd name="connsiteY3" fmla="*/ 647700 h 1845663"/>
              <a:gd name="connsiteX4" fmla="*/ 714375 w 723900"/>
              <a:gd name="connsiteY4" fmla="*/ 942975 h 1845663"/>
              <a:gd name="connsiteX5" fmla="*/ 666750 w 723900"/>
              <a:gd name="connsiteY5" fmla="*/ 1162050 h 1845663"/>
              <a:gd name="connsiteX6" fmla="*/ 609600 w 723900"/>
              <a:gd name="connsiteY6" fmla="*/ 1362075 h 1845663"/>
              <a:gd name="connsiteX7" fmla="*/ 500063 w 723900"/>
              <a:gd name="connsiteY7" fmla="*/ 1547812 h 1845663"/>
              <a:gd name="connsiteX8" fmla="*/ 142875 w 723900"/>
              <a:gd name="connsiteY8" fmla="*/ 1809750 h 1845663"/>
              <a:gd name="connsiteX9" fmla="*/ 0 w 723900"/>
              <a:gd name="connsiteY9" fmla="*/ 1838325 h 1845663"/>
              <a:gd name="connsiteX0" fmla="*/ 723900 w 723900"/>
              <a:gd name="connsiteY0" fmla="*/ 0 h 1845663"/>
              <a:gd name="connsiteX1" fmla="*/ 657225 w 723900"/>
              <a:gd name="connsiteY1" fmla="*/ 171450 h 1845663"/>
              <a:gd name="connsiteX2" fmla="*/ 638175 w 723900"/>
              <a:gd name="connsiteY2" fmla="*/ 352425 h 1845663"/>
              <a:gd name="connsiteX3" fmla="*/ 704850 w 723900"/>
              <a:gd name="connsiteY3" fmla="*/ 647700 h 1845663"/>
              <a:gd name="connsiteX4" fmla="*/ 714375 w 723900"/>
              <a:gd name="connsiteY4" fmla="*/ 942975 h 1845663"/>
              <a:gd name="connsiteX5" fmla="*/ 676275 w 723900"/>
              <a:gd name="connsiteY5" fmla="*/ 1162050 h 1845663"/>
              <a:gd name="connsiteX6" fmla="*/ 609600 w 723900"/>
              <a:gd name="connsiteY6" fmla="*/ 1362075 h 1845663"/>
              <a:gd name="connsiteX7" fmla="*/ 500063 w 723900"/>
              <a:gd name="connsiteY7" fmla="*/ 1547812 h 1845663"/>
              <a:gd name="connsiteX8" fmla="*/ 142875 w 723900"/>
              <a:gd name="connsiteY8" fmla="*/ 1809750 h 1845663"/>
              <a:gd name="connsiteX9" fmla="*/ 0 w 723900"/>
              <a:gd name="connsiteY9" fmla="*/ 1838325 h 1845663"/>
              <a:gd name="connsiteX0" fmla="*/ 723900 w 723900"/>
              <a:gd name="connsiteY0" fmla="*/ 0 h 1838325"/>
              <a:gd name="connsiteX1" fmla="*/ 657225 w 723900"/>
              <a:gd name="connsiteY1" fmla="*/ 171450 h 1838325"/>
              <a:gd name="connsiteX2" fmla="*/ 638175 w 723900"/>
              <a:gd name="connsiteY2" fmla="*/ 352425 h 1838325"/>
              <a:gd name="connsiteX3" fmla="*/ 704850 w 723900"/>
              <a:gd name="connsiteY3" fmla="*/ 647700 h 1838325"/>
              <a:gd name="connsiteX4" fmla="*/ 714375 w 723900"/>
              <a:gd name="connsiteY4" fmla="*/ 942975 h 1838325"/>
              <a:gd name="connsiteX5" fmla="*/ 676275 w 723900"/>
              <a:gd name="connsiteY5" fmla="*/ 1162050 h 1838325"/>
              <a:gd name="connsiteX6" fmla="*/ 609600 w 723900"/>
              <a:gd name="connsiteY6" fmla="*/ 1362075 h 1838325"/>
              <a:gd name="connsiteX7" fmla="*/ 500063 w 723900"/>
              <a:gd name="connsiteY7" fmla="*/ 1547812 h 1838325"/>
              <a:gd name="connsiteX8" fmla="*/ 142875 w 723900"/>
              <a:gd name="connsiteY8" fmla="*/ 1809750 h 1838325"/>
              <a:gd name="connsiteX9" fmla="*/ 0 w 723900"/>
              <a:gd name="connsiteY9" fmla="*/ 1838325 h 1838325"/>
              <a:gd name="connsiteX0" fmla="*/ 723900 w 723900"/>
              <a:gd name="connsiteY0" fmla="*/ 0 h 1871663"/>
              <a:gd name="connsiteX1" fmla="*/ 657225 w 723900"/>
              <a:gd name="connsiteY1" fmla="*/ 171450 h 1871663"/>
              <a:gd name="connsiteX2" fmla="*/ 638175 w 723900"/>
              <a:gd name="connsiteY2" fmla="*/ 352425 h 1871663"/>
              <a:gd name="connsiteX3" fmla="*/ 704850 w 723900"/>
              <a:gd name="connsiteY3" fmla="*/ 647700 h 1871663"/>
              <a:gd name="connsiteX4" fmla="*/ 714375 w 723900"/>
              <a:gd name="connsiteY4" fmla="*/ 942975 h 1871663"/>
              <a:gd name="connsiteX5" fmla="*/ 676275 w 723900"/>
              <a:gd name="connsiteY5" fmla="*/ 1162050 h 1871663"/>
              <a:gd name="connsiteX6" fmla="*/ 609600 w 723900"/>
              <a:gd name="connsiteY6" fmla="*/ 1362075 h 1871663"/>
              <a:gd name="connsiteX7" fmla="*/ 500063 w 723900"/>
              <a:gd name="connsiteY7" fmla="*/ 1547812 h 1871663"/>
              <a:gd name="connsiteX8" fmla="*/ 142875 w 723900"/>
              <a:gd name="connsiteY8" fmla="*/ 1809750 h 1871663"/>
              <a:gd name="connsiteX9" fmla="*/ 0 w 723900"/>
              <a:gd name="connsiteY9" fmla="*/ 1871663 h 187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900" h="1871663">
                <a:moveTo>
                  <a:pt x="723900" y="0"/>
                </a:moveTo>
                <a:cubicBezTo>
                  <a:pt x="697706" y="56356"/>
                  <a:pt x="671512" y="112713"/>
                  <a:pt x="657225" y="171450"/>
                </a:cubicBezTo>
                <a:cubicBezTo>
                  <a:pt x="642937" y="230188"/>
                  <a:pt x="630238" y="273050"/>
                  <a:pt x="638175" y="352425"/>
                </a:cubicBezTo>
                <a:cubicBezTo>
                  <a:pt x="646112" y="431800"/>
                  <a:pt x="692150" y="549275"/>
                  <a:pt x="704850" y="647700"/>
                </a:cubicBezTo>
                <a:cubicBezTo>
                  <a:pt x="717550" y="746125"/>
                  <a:pt x="719137" y="857250"/>
                  <a:pt x="714375" y="942975"/>
                </a:cubicBezTo>
                <a:cubicBezTo>
                  <a:pt x="709613" y="1028700"/>
                  <a:pt x="693737" y="1092200"/>
                  <a:pt x="676275" y="1162050"/>
                </a:cubicBezTo>
                <a:cubicBezTo>
                  <a:pt x="658813" y="1231900"/>
                  <a:pt x="638969" y="1297781"/>
                  <a:pt x="609600" y="1362075"/>
                </a:cubicBezTo>
                <a:cubicBezTo>
                  <a:pt x="580231" y="1426369"/>
                  <a:pt x="568325" y="1454150"/>
                  <a:pt x="500063" y="1547812"/>
                </a:cubicBezTo>
                <a:cubicBezTo>
                  <a:pt x="431801" y="1641474"/>
                  <a:pt x="226219" y="1755775"/>
                  <a:pt x="142875" y="1809750"/>
                </a:cubicBezTo>
                <a:cubicBezTo>
                  <a:pt x="59531" y="1863725"/>
                  <a:pt x="34131" y="1851025"/>
                  <a:pt x="0" y="1871663"/>
                </a:cubicBezTo>
              </a:path>
            </a:pathLst>
          </a:custGeom>
          <a:noFill/>
          <a:ln>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20"/>
          <p:cNvSpPr/>
          <p:nvPr/>
        </p:nvSpPr>
        <p:spPr>
          <a:xfrm>
            <a:off x="5857876" y="2428876"/>
            <a:ext cx="1114425" cy="1666875"/>
          </a:xfrm>
          <a:custGeom>
            <a:avLst/>
            <a:gdLst>
              <a:gd name="connsiteX0" fmla="*/ 1114425 w 1114425"/>
              <a:gd name="connsiteY0" fmla="*/ 0 h 1666875"/>
              <a:gd name="connsiteX1" fmla="*/ 1028700 w 1114425"/>
              <a:gd name="connsiteY1" fmla="*/ 152400 h 1666875"/>
              <a:gd name="connsiteX2" fmla="*/ 904875 w 1114425"/>
              <a:gd name="connsiteY2" fmla="*/ 333375 h 1666875"/>
              <a:gd name="connsiteX3" fmla="*/ 790575 w 1114425"/>
              <a:gd name="connsiteY3" fmla="*/ 695325 h 1666875"/>
              <a:gd name="connsiteX4" fmla="*/ 695325 w 1114425"/>
              <a:gd name="connsiteY4" fmla="*/ 1019175 h 1666875"/>
              <a:gd name="connsiteX5" fmla="*/ 581025 w 1114425"/>
              <a:gd name="connsiteY5" fmla="*/ 1285875 h 1666875"/>
              <a:gd name="connsiteX6" fmla="*/ 314325 w 1114425"/>
              <a:gd name="connsiteY6" fmla="*/ 1495425 h 1666875"/>
              <a:gd name="connsiteX7" fmla="*/ 0 w 1114425"/>
              <a:gd name="connsiteY7" fmla="*/ 1666875 h 1666875"/>
              <a:gd name="connsiteX0" fmla="*/ 1114425 w 1114425"/>
              <a:gd name="connsiteY0" fmla="*/ 0 h 1666875"/>
              <a:gd name="connsiteX1" fmla="*/ 1028700 w 1114425"/>
              <a:gd name="connsiteY1" fmla="*/ 152400 h 1666875"/>
              <a:gd name="connsiteX2" fmla="*/ 928688 w 1114425"/>
              <a:gd name="connsiteY2" fmla="*/ 366712 h 1666875"/>
              <a:gd name="connsiteX3" fmla="*/ 790575 w 1114425"/>
              <a:gd name="connsiteY3" fmla="*/ 695325 h 1666875"/>
              <a:gd name="connsiteX4" fmla="*/ 695325 w 1114425"/>
              <a:gd name="connsiteY4" fmla="*/ 1019175 h 1666875"/>
              <a:gd name="connsiteX5" fmla="*/ 581025 w 1114425"/>
              <a:gd name="connsiteY5" fmla="*/ 1285875 h 1666875"/>
              <a:gd name="connsiteX6" fmla="*/ 314325 w 1114425"/>
              <a:gd name="connsiteY6" fmla="*/ 1495425 h 1666875"/>
              <a:gd name="connsiteX7" fmla="*/ 0 w 1114425"/>
              <a:gd name="connsiteY7" fmla="*/ 1666875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425" h="1666875">
                <a:moveTo>
                  <a:pt x="1114425" y="0"/>
                </a:moveTo>
                <a:cubicBezTo>
                  <a:pt x="1089025" y="48419"/>
                  <a:pt x="1059656" y="91281"/>
                  <a:pt x="1028700" y="152400"/>
                </a:cubicBezTo>
                <a:cubicBezTo>
                  <a:pt x="997744" y="213519"/>
                  <a:pt x="968376" y="276224"/>
                  <a:pt x="928688" y="366712"/>
                </a:cubicBezTo>
                <a:cubicBezTo>
                  <a:pt x="889000" y="457200"/>
                  <a:pt x="829469" y="586581"/>
                  <a:pt x="790575" y="695325"/>
                </a:cubicBezTo>
                <a:cubicBezTo>
                  <a:pt x="751681" y="804069"/>
                  <a:pt x="730250" y="920750"/>
                  <a:pt x="695325" y="1019175"/>
                </a:cubicBezTo>
                <a:cubicBezTo>
                  <a:pt x="660400" y="1117600"/>
                  <a:pt x="644525" y="1206500"/>
                  <a:pt x="581025" y="1285875"/>
                </a:cubicBezTo>
                <a:cubicBezTo>
                  <a:pt x="517525" y="1365250"/>
                  <a:pt x="411162" y="1431925"/>
                  <a:pt x="314325" y="1495425"/>
                </a:cubicBezTo>
                <a:cubicBezTo>
                  <a:pt x="217488" y="1558925"/>
                  <a:pt x="108744" y="1612900"/>
                  <a:pt x="0" y="1666875"/>
                </a:cubicBezTo>
              </a:path>
            </a:pathLst>
          </a:custGeom>
          <a:noFill/>
          <a:ln>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reeform 21"/>
          <p:cNvSpPr/>
          <p:nvPr/>
        </p:nvSpPr>
        <p:spPr>
          <a:xfrm>
            <a:off x="5848351" y="2552701"/>
            <a:ext cx="1304925" cy="1638383"/>
          </a:xfrm>
          <a:custGeom>
            <a:avLst/>
            <a:gdLst>
              <a:gd name="connsiteX0" fmla="*/ 1304925 w 1304925"/>
              <a:gd name="connsiteY0" fmla="*/ 0 h 1638375"/>
              <a:gd name="connsiteX1" fmla="*/ 1181100 w 1304925"/>
              <a:gd name="connsiteY1" fmla="*/ 104775 h 1638375"/>
              <a:gd name="connsiteX2" fmla="*/ 1028700 w 1304925"/>
              <a:gd name="connsiteY2" fmla="*/ 361950 h 1638375"/>
              <a:gd name="connsiteX3" fmla="*/ 923925 w 1304925"/>
              <a:gd name="connsiteY3" fmla="*/ 600075 h 1638375"/>
              <a:gd name="connsiteX4" fmla="*/ 790575 w 1304925"/>
              <a:gd name="connsiteY4" fmla="*/ 847725 h 1638375"/>
              <a:gd name="connsiteX5" fmla="*/ 676275 w 1304925"/>
              <a:gd name="connsiteY5" fmla="*/ 1095375 h 1638375"/>
              <a:gd name="connsiteX6" fmla="*/ 504825 w 1304925"/>
              <a:gd name="connsiteY6" fmla="*/ 1295400 h 1638375"/>
              <a:gd name="connsiteX7" fmla="*/ 247650 w 1304925"/>
              <a:gd name="connsiteY7" fmla="*/ 1543050 h 1638375"/>
              <a:gd name="connsiteX8" fmla="*/ 57150 w 1304925"/>
              <a:gd name="connsiteY8" fmla="*/ 1600200 h 1638375"/>
              <a:gd name="connsiteX9" fmla="*/ 0 w 1304925"/>
              <a:gd name="connsiteY9" fmla="*/ 1638300 h 1638375"/>
              <a:gd name="connsiteX0" fmla="*/ 1304925 w 1304925"/>
              <a:gd name="connsiteY0" fmla="*/ 0 h 1638375"/>
              <a:gd name="connsiteX1" fmla="*/ 1181100 w 1304925"/>
              <a:gd name="connsiteY1" fmla="*/ 104775 h 1638375"/>
              <a:gd name="connsiteX2" fmla="*/ 1028700 w 1304925"/>
              <a:gd name="connsiteY2" fmla="*/ 361950 h 1638375"/>
              <a:gd name="connsiteX3" fmla="*/ 909637 w 1304925"/>
              <a:gd name="connsiteY3" fmla="*/ 600075 h 1638375"/>
              <a:gd name="connsiteX4" fmla="*/ 790575 w 1304925"/>
              <a:gd name="connsiteY4" fmla="*/ 847725 h 1638375"/>
              <a:gd name="connsiteX5" fmla="*/ 676275 w 1304925"/>
              <a:gd name="connsiteY5" fmla="*/ 1095375 h 1638375"/>
              <a:gd name="connsiteX6" fmla="*/ 504825 w 1304925"/>
              <a:gd name="connsiteY6" fmla="*/ 1295400 h 1638375"/>
              <a:gd name="connsiteX7" fmla="*/ 247650 w 1304925"/>
              <a:gd name="connsiteY7" fmla="*/ 1543050 h 1638375"/>
              <a:gd name="connsiteX8" fmla="*/ 57150 w 1304925"/>
              <a:gd name="connsiteY8" fmla="*/ 1600200 h 1638375"/>
              <a:gd name="connsiteX9" fmla="*/ 0 w 1304925"/>
              <a:gd name="connsiteY9" fmla="*/ 1638300 h 1638375"/>
              <a:gd name="connsiteX0" fmla="*/ 1304925 w 1304925"/>
              <a:gd name="connsiteY0" fmla="*/ 0 h 1638375"/>
              <a:gd name="connsiteX1" fmla="*/ 1181100 w 1304925"/>
              <a:gd name="connsiteY1" fmla="*/ 104775 h 1638375"/>
              <a:gd name="connsiteX2" fmla="*/ 1019175 w 1304925"/>
              <a:gd name="connsiteY2" fmla="*/ 361950 h 1638375"/>
              <a:gd name="connsiteX3" fmla="*/ 909637 w 1304925"/>
              <a:gd name="connsiteY3" fmla="*/ 600075 h 1638375"/>
              <a:gd name="connsiteX4" fmla="*/ 790575 w 1304925"/>
              <a:gd name="connsiteY4" fmla="*/ 847725 h 1638375"/>
              <a:gd name="connsiteX5" fmla="*/ 676275 w 1304925"/>
              <a:gd name="connsiteY5" fmla="*/ 1095375 h 1638375"/>
              <a:gd name="connsiteX6" fmla="*/ 504825 w 1304925"/>
              <a:gd name="connsiteY6" fmla="*/ 1295400 h 1638375"/>
              <a:gd name="connsiteX7" fmla="*/ 247650 w 1304925"/>
              <a:gd name="connsiteY7" fmla="*/ 1543050 h 1638375"/>
              <a:gd name="connsiteX8" fmla="*/ 57150 w 1304925"/>
              <a:gd name="connsiteY8" fmla="*/ 1600200 h 1638375"/>
              <a:gd name="connsiteX9" fmla="*/ 0 w 1304925"/>
              <a:gd name="connsiteY9" fmla="*/ 1638300 h 1638375"/>
              <a:gd name="connsiteX0" fmla="*/ 1304925 w 1304925"/>
              <a:gd name="connsiteY0" fmla="*/ 0 h 1638375"/>
              <a:gd name="connsiteX1" fmla="*/ 1181100 w 1304925"/>
              <a:gd name="connsiteY1" fmla="*/ 104775 h 1638375"/>
              <a:gd name="connsiteX2" fmla="*/ 1019175 w 1304925"/>
              <a:gd name="connsiteY2" fmla="*/ 361950 h 1638375"/>
              <a:gd name="connsiteX3" fmla="*/ 909637 w 1304925"/>
              <a:gd name="connsiteY3" fmla="*/ 600075 h 1638375"/>
              <a:gd name="connsiteX4" fmla="*/ 790575 w 1304925"/>
              <a:gd name="connsiteY4" fmla="*/ 847725 h 1638375"/>
              <a:gd name="connsiteX5" fmla="*/ 695325 w 1304925"/>
              <a:gd name="connsiteY5" fmla="*/ 1114425 h 1638375"/>
              <a:gd name="connsiteX6" fmla="*/ 504825 w 1304925"/>
              <a:gd name="connsiteY6" fmla="*/ 1295400 h 1638375"/>
              <a:gd name="connsiteX7" fmla="*/ 247650 w 1304925"/>
              <a:gd name="connsiteY7" fmla="*/ 1543050 h 1638375"/>
              <a:gd name="connsiteX8" fmla="*/ 57150 w 1304925"/>
              <a:gd name="connsiteY8" fmla="*/ 1600200 h 1638375"/>
              <a:gd name="connsiteX9" fmla="*/ 0 w 1304925"/>
              <a:gd name="connsiteY9" fmla="*/ 1638300 h 1638375"/>
              <a:gd name="connsiteX0" fmla="*/ 1304925 w 1304925"/>
              <a:gd name="connsiteY0" fmla="*/ 0 h 1638375"/>
              <a:gd name="connsiteX1" fmla="*/ 1181100 w 1304925"/>
              <a:gd name="connsiteY1" fmla="*/ 104775 h 1638375"/>
              <a:gd name="connsiteX2" fmla="*/ 1019175 w 1304925"/>
              <a:gd name="connsiteY2" fmla="*/ 361950 h 1638375"/>
              <a:gd name="connsiteX3" fmla="*/ 909637 w 1304925"/>
              <a:gd name="connsiteY3" fmla="*/ 600075 h 1638375"/>
              <a:gd name="connsiteX4" fmla="*/ 790575 w 1304925"/>
              <a:gd name="connsiteY4" fmla="*/ 847725 h 1638375"/>
              <a:gd name="connsiteX5" fmla="*/ 695325 w 1304925"/>
              <a:gd name="connsiteY5" fmla="*/ 1114425 h 1638375"/>
              <a:gd name="connsiteX6" fmla="*/ 519112 w 1304925"/>
              <a:gd name="connsiteY6" fmla="*/ 1319212 h 1638375"/>
              <a:gd name="connsiteX7" fmla="*/ 247650 w 1304925"/>
              <a:gd name="connsiteY7" fmla="*/ 1543050 h 1638375"/>
              <a:gd name="connsiteX8" fmla="*/ 57150 w 1304925"/>
              <a:gd name="connsiteY8" fmla="*/ 1600200 h 1638375"/>
              <a:gd name="connsiteX9" fmla="*/ 0 w 1304925"/>
              <a:gd name="connsiteY9" fmla="*/ 1638300 h 1638375"/>
              <a:gd name="connsiteX0" fmla="*/ 1304925 w 1304925"/>
              <a:gd name="connsiteY0" fmla="*/ 0 h 1638383"/>
              <a:gd name="connsiteX1" fmla="*/ 1181100 w 1304925"/>
              <a:gd name="connsiteY1" fmla="*/ 104775 h 1638383"/>
              <a:gd name="connsiteX2" fmla="*/ 1019175 w 1304925"/>
              <a:gd name="connsiteY2" fmla="*/ 361950 h 1638383"/>
              <a:gd name="connsiteX3" fmla="*/ 909637 w 1304925"/>
              <a:gd name="connsiteY3" fmla="*/ 600075 h 1638383"/>
              <a:gd name="connsiteX4" fmla="*/ 790575 w 1304925"/>
              <a:gd name="connsiteY4" fmla="*/ 847725 h 1638383"/>
              <a:gd name="connsiteX5" fmla="*/ 695325 w 1304925"/>
              <a:gd name="connsiteY5" fmla="*/ 1114425 h 1638383"/>
              <a:gd name="connsiteX6" fmla="*/ 519112 w 1304925"/>
              <a:gd name="connsiteY6" fmla="*/ 1319212 h 1638383"/>
              <a:gd name="connsiteX7" fmla="*/ 242888 w 1304925"/>
              <a:gd name="connsiteY7" fmla="*/ 1528762 h 1638383"/>
              <a:gd name="connsiteX8" fmla="*/ 57150 w 1304925"/>
              <a:gd name="connsiteY8" fmla="*/ 1600200 h 1638383"/>
              <a:gd name="connsiteX9" fmla="*/ 0 w 1304925"/>
              <a:gd name="connsiteY9" fmla="*/ 1638300 h 1638383"/>
              <a:gd name="connsiteX0" fmla="*/ 1304925 w 1304925"/>
              <a:gd name="connsiteY0" fmla="*/ 0 h 1638383"/>
              <a:gd name="connsiteX1" fmla="*/ 1181100 w 1304925"/>
              <a:gd name="connsiteY1" fmla="*/ 104775 h 1638383"/>
              <a:gd name="connsiteX2" fmla="*/ 1019175 w 1304925"/>
              <a:gd name="connsiteY2" fmla="*/ 361950 h 1638383"/>
              <a:gd name="connsiteX3" fmla="*/ 909637 w 1304925"/>
              <a:gd name="connsiteY3" fmla="*/ 600075 h 1638383"/>
              <a:gd name="connsiteX4" fmla="*/ 790575 w 1304925"/>
              <a:gd name="connsiteY4" fmla="*/ 847725 h 1638383"/>
              <a:gd name="connsiteX5" fmla="*/ 695325 w 1304925"/>
              <a:gd name="connsiteY5" fmla="*/ 1114425 h 1638383"/>
              <a:gd name="connsiteX6" fmla="*/ 519112 w 1304925"/>
              <a:gd name="connsiteY6" fmla="*/ 1319212 h 1638383"/>
              <a:gd name="connsiteX7" fmla="*/ 242888 w 1304925"/>
              <a:gd name="connsiteY7" fmla="*/ 1528762 h 1638383"/>
              <a:gd name="connsiteX8" fmla="*/ 104775 w 1304925"/>
              <a:gd name="connsiteY8" fmla="*/ 1600200 h 1638383"/>
              <a:gd name="connsiteX9" fmla="*/ 0 w 1304925"/>
              <a:gd name="connsiteY9" fmla="*/ 1638300 h 163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4925" h="1638383">
                <a:moveTo>
                  <a:pt x="1304925" y="0"/>
                </a:moveTo>
                <a:cubicBezTo>
                  <a:pt x="1266031" y="22225"/>
                  <a:pt x="1228725" y="44450"/>
                  <a:pt x="1181100" y="104775"/>
                </a:cubicBezTo>
                <a:cubicBezTo>
                  <a:pt x="1133475" y="165100"/>
                  <a:pt x="1064419" y="279400"/>
                  <a:pt x="1019175" y="361950"/>
                </a:cubicBezTo>
                <a:cubicBezTo>
                  <a:pt x="973931" y="444500"/>
                  <a:pt x="947737" y="519113"/>
                  <a:pt x="909637" y="600075"/>
                </a:cubicBezTo>
                <a:cubicBezTo>
                  <a:pt x="871537" y="681038"/>
                  <a:pt x="826294" y="762000"/>
                  <a:pt x="790575" y="847725"/>
                </a:cubicBezTo>
                <a:cubicBezTo>
                  <a:pt x="754856" y="933450"/>
                  <a:pt x="740569" y="1035844"/>
                  <a:pt x="695325" y="1114425"/>
                </a:cubicBezTo>
                <a:cubicBezTo>
                  <a:pt x="650081" y="1193006"/>
                  <a:pt x="594518" y="1250156"/>
                  <a:pt x="519112" y="1319212"/>
                </a:cubicBezTo>
                <a:cubicBezTo>
                  <a:pt x="443706" y="1388268"/>
                  <a:pt x="311944" y="1481931"/>
                  <a:pt x="242888" y="1528762"/>
                </a:cubicBezTo>
                <a:cubicBezTo>
                  <a:pt x="173832" y="1575593"/>
                  <a:pt x="145256" y="1581944"/>
                  <a:pt x="104775" y="1600200"/>
                </a:cubicBezTo>
                <a:cubicBezTo>
                  <a:pt x="64294" y="1618456"/>
                  <a:pt x="11112" y="1639887"/>
                  <a:pt x="0" y="1638300"/>
                </a:cubicBezTo>
              </a:path>
            </a:pathLst>
          </a:custGeom>
          <a:noFill/>
          <a:ln>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Freeform 22"/>
          <p:cNvSpPr/>
          <p:nvPr/>
        </p:nvSpPr>
        <p:spPr>
          <a:xfrm>
            <a:off x="5334001" y="2447926"/>
            <a:ext cx="1133475" cy="1647825"/>
          </a:xfrm>
          <a:custGeom>
            <a:avLst/>
            <a:gdLst>
              <a:gd name="connsiteX0" fmla="*/ 0 w 1133475"/>
              <a:gd name="connsiteY0" fmla="*/ 0 h 1647825"/>
              <a:gd name="connsiteX1" fmla="*/ 104775 w 1133475"/>
              <a:gd name="connsiteY1" fmla="*/ 142875 h 1647825"/>
              <a:gd name="connsiteX2" fmla="*/ 228600 w 1133475"/>
              <a:gd name="connsiteY2" fmla="*/ 400050 h 1647825"/>
              <a:gd name="connsiteX3" fmla="*/ 361950 w 1133475"/>
              <a:gd name="connsiteY3" fmla="*/ 762000 h 1647825"/>
              <a:gd name="connsiteX4" fmla="*/ 466725 w 1133475"/>
              <a:gd name="connsiteY4" fmla="*/ 1019175 h 1647825"/>
              <a:gd name="connsiteX5" fmla="*/ 676275 w 1133475"/>
              <a:gd name="connsiteY5" fmla="*/ 1390650 h 1647825"/>
              <a:gd name="connsiteX6" fmla="*/ 1133475 w 1133475"/>
              <a:gd name="connsiteY6" fmla="*/ 1647825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475" h="1647825">
                <a:moveTo>
                  <a:pt x="0" y="0"/>
                </a:moveTo>
                <a:cubicBezTo>
                  <a:pt x="33337" y="38100"/>
                  <a:pt x="66675" y="76200"/>
                  <a:pt x="104775" y="142875"/>
                </a:cubicBezTo>
                <a:cubicBezTo>
                  <a:pt x="142875" y="209550"/>
                  <a:pt x="185738" y="296863"/>
                  <a:pt x="228600" y="400050"/>
                </a:cubicBezTo>
                <a:cubicBezTo>
                  <a:pt x="271462" y="503237"/>
                  <a:pt x="322263" y="658813"/>
                  <a:pt x="361950" y="762000"/>
                </a:cubicBezTo>
                <a:cubicBezTo>
                  <a:pt x="401637" y="865187"/>
                  <a:pt x="414338" y="914400"/>
                  <a:pt x="466725" y="1019175"/>
                </a:cubicBezTo>
                <a:cubicBezTo>
                  <a:pt x="519112" y="1123950"/>
                  <a:pt x="565150" y="1285875"/>
                  <a:pt x="676275" y="1390650"/>
                </a:cubicBezTo>
                <a:cubicBezTo>
                  <a:pt x="787400" y="1495425"/>
                  <a:pt x="1057275" y="1612900"/>
                  <a:pt x="1133475" y="1647825"/>
                </a:cubicBezTo>
              </a:path>
            </a:pathLst>
          </a:custGeom>
          <a:noFill/>
          <a:ln>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23"/>
          <p:cNvSpPr/>
          <p:nvPr/>
        </p:nvSpPr>
        <p:spPr>
          <a:xfrm>
            <a:off x="5162551" y="2552701"/>
            <a:ext cx="1304925" cy="1609725"/>
          </a:xfrm>
          <a:custGeom>
            <a:avLst/>
            <a:gdLst>
              <a:gd name="connsiteX0" fmla="*/ 0 w 1304925"/>
              <a:gd name="connsiteY0" fmla="*/ 0 h 1609725"/>
              <a:gd name="connsiteX1" fmla="*/ 209550 w 1304925"/>
              <a:gd name="connsiteY1" fmla="*/ 209550 h 1609725"/>
              <a:gd name="connsiteX2" fmla="*/ 371475 w 1304925"/>
              <a:gd name="connsiteY2" fmla="*/ 542925 h 1609725"/>
              <a:gd name="connsiteX3" fmla="*/ 533400 w 1304925"/>
              <a:gd name="connsiteY3" fmla="*/ 857250 h 1609725"/>
              <a:gd name="connsiteX4" fmla="*/ 714375 w 1304925"/>
              <a:gd name="connsiteY4" fmla="*/ 1238250 h 1609725"/>
              <a:gd name="connsiteX5" fmla="*/ 971550 w 1304925"/>
              <a:gd name="connsiteY5" fmla="*/ 1476375 h 1609725"/>
              <a:gd name="connsiteX6" fmla="*/ 1304925 w 1304925"/>
              <a:gd name="connsiteY6" fmla="*/ 1609725 h 160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4925" h="1609725">
                <a:moveTo>
                  <a:pt x="0" y="0"/>
                </a:moveTo>
                <a:cubicBezTo>
                  <a:pt x="73819" y="59531"/>
                  <a:pt x="147638" y="119063"/>
                  <a:pt x="209550" y="209550"/>
                </a:cubicBezTo>
                <a:cubicBezTo>
                  <a:pt x="271462" y="300037"/>
                  <a:pt x="317500" y="434975"/>
                  <a:pt x="371475" y="542925"/>
                </a:cubicBezTo>
                <a:cubicBezTo>
                  <a:pt x="425450" y="650875"/>
                  <a:pt x="476250" y="741363"/>
                  <a:pt x="533400" y="857250"/>
                </a:cubicBezTo>
                <a:cubicBezTo>
                  <a:pt x="590550" y="973138"/>
                  <a:pt x="641350" y="1135063"/>
                  <a:pt x="714375" y="1238250"/>
                </a:cubicBezTo>
                <a:cubicBezTo>
                  <a:pt x="787400" y="1341437"/>
                  <a:pt x="873125" y="1414463"/>
                  <a:pt x="971550" y="1476375"/>
                </a:cubicBezTo>
                <a:cubicBezTo>
                  <a:pt x="1069975" y="1538287"/>
                  <a:pt x="1187450" y="1574006"/>
                  <a:pt x="1304925" y="1609725"/>
                </a:cubicBezTo>
              </a:path>
            </a:pathLst>
          </a:custGeom>
          <a:noFill/>
          <a:ln>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24"/>
          <p:cNvSpPr/>
          <p:nvPr/>
        </p:nvSpPr>
        <p:spPr>
          <a:xfrm>
            <a:off x="6162484" y="4239462"/>
            <a:ext cx="1200343" cy="884989"/>
          </a:xfrm>
          <a:custGeom>
            <a:avLst/>
            <a:gdLst>
              <a:gd name="connsiteX0" fmla="*/ 24226 w 1214851"/>
              <a:gd name="connsiteY0" fmla="*/ 888816 h 888816"/>
              <a:gd name="connsiteX1" fmla="*/ 14701 w 1214851"/>
              <a:gd name="connsiteY1" fmla="*/ 669741 h 888816"/>
              <a:gd name="connsiteX2" fmla="*/ 33751 w 1214851"/>
              <a:gd name="connsiteY2" fmla="*/ 355416 h 888816"/>
              <a:gd name="connsiteX3" fmla="*/ 5176 w 1214851"/>
              <a:gd name="connsiteY3" fmla="*/ 250641 h 888816"/>
              <a:gd name="connsiteX4" fmla="*/ 157576 w 1214851"/>
              <a:gd name="connsiteY4" fmla="*/ 12516 h 888816"/>
              <a:gd name="connsiteX5" fmla="*/ 538576 w 1214851"/>
              <a:gd name="connsiteY5" fmla="*/ 60141 h 888816"/>
              <a:gd name="connsiteX6" fmla="*/ 881476 w 1214851"/>
              <a:gd name="connsiteY6" fmla="*/ 288741 h 888816"/>
              <a:gd name="connsiteX7" fmla="*/ 1157701 w 1214851"/>
              <a:gd name="connsiteY7" fmla="*/ 564966 h 888816"/>
              <a:gd name="connsiteX8" fmla="*/ 1214851 w 1214851"/>
              <a:gd name="connsiteY8" fmla="*/ 860241 h 888816"/>
              <a:gd name="connsiteX0" fmla="*/ 9801 w 1200426"/>
              <a:gd name="connsiteY0" fmla="*/ 884989 h 884989"/>
              <a:gd name="connsiteX1" fmla="*/ 276 w 1200426"/>
              <a:gd name="connsiteY1" fmla="*/ 665914 h 884989"/>
              <a:gd name="connsiteX2" fmla="*/ 19326 w 1200426"/>
              <a:gd name="connsiteY2" fmla="*/ 351589 h 884989"/>
              <a:gd name="connsiteX3" fmla="*/ 44091 w 1200426"/>
              <a:gd name="connsiteY3" fmla="*/ 193474 h 884989"/>
              <a:gd name="connsiteX4" fmla="*/ 143151 w 1200426"/>
              <a:gd name="connsiteY4" fmla="*/ 8689 h 884989"/>
              <a:gd name="connsiteX5" fmla="*/ 524151 w 1200426"/>
              <a:gd name="connsiteY5" fmla="*/ 56314 h 884989"/>
              <a:gd name="connsiteX6" fmla="*/ 867051 w 1200426"/>
              <a:gd name="connsiteY6" fmla="*/ 284914 h 884989"/>
              <a:gd name="connsiteX7" fmla="*/ 1143276 w 1200426"/>
              <a:gd name="connsiteY7" fmla="*/ 561139 h 884989"/>
              <a:gd name="connsiteX8" fmla="*/ 1200426 w 1200426"/>
              <a:gd name="connsiteY8" fmla="*/ 856414 h 884989"/>
              <a:gd name="connsiteX0" fmla="*/ 9718 w 1200343"/>
              <a:gd name="connsiteY0" fmla="*/ 884989 h 884989"/>
              <a:gd name="connsiteX1" fmla="*/ 193 w 1200343"/>
              <a:gd name="connsiteY1" fmla="*/ 665914 h 884989"/>
              <a:gd name="connsiteX2" fmla="*/ 17337 w 1200343"/>
              <a:gd name="connsiteY2" fmla="*/ 423979 h 884989"/>
              <a:gd name="connsiteX3" fmla="*/ 19243 w 1200343"/>
              <a:gd name="connsiteY3" fmla="*/ 351589 h 884989"/>
              <a:gd name="connsiteX4" fmla="*/ 44008 w 1200343"/>
              <a:gd name="connsiteY4" fmla="*/ 193474 h 884989"/>
              <a:gd name="connsiteX5" fmla="*/ 143068 w 1200343"/>
              <a:gd name="connsiteY5" fmla="*/ 8689 h 884989"/>
              <a:gd name="connsiteX6" fmla="*/ 524068 w 1200343"/>
              <a:gd name="connsiteY6" fmla="*/ 56314 h 884989"/>
              <a:gd name="connsiteX7" fmla="*/ 866968 w 1200343"/>
              <a:gd name="connsiteY7" fmla="*/ 284914 h 884989"/>
              <a:gd name="connsiteX8" fmla="*/ 1143193 w 1200343"/>
              <a:gd name="connsiteY8" fmla="*/ 561139 h 884989"/>
              <a:gd name="connsiteX9" fmla="*/ 1200343 w 1200343"/>
              <a:gd name="connsiteY9" fmla="*/ 856414 h 88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343" h="884989">
                <a:moveTo>
                  <a:pt x="9718" y="884989"/>
                </a:moveTo>
                <a:cubicBezTo>
                  <a:pt x="4162" y="819901"/>
                  <a:pt x="-1077" y="742749"/>
                  <a:pt x="193" y="665914"/>
                </a:cubicBezTo>
                <a:cubicBezTo>
                  <a:pt x="1463" y="589079"/>
                  <a:pt x="14162" y="476366"/>
                  <a:pt x="17337" y="423979"/>
                </a:cubicBezTo>
                <a:cubicBezTo>
                  <a:pt x="20512" y="371592"/>
                  <a:pt x="14798" y="386196"/>
                  <a:pt x="19243" y="351589"/>
                </a:cubicBezTo>
                <a:cubicBezTo>
                  <a:pt x="17656" y="281739"/>
                  <a:pt x="23371" y="250624"/>
                  <a:pt x="44008" y="193474"/>
                </a:cubicBezTo>
                <a:cubicBezTo>
                  <a:pt x="64645" y="136324"/>
                  <a:pt x="63058" y="31549"/>
                  <a:pt x="143068" y="8689"/>
                </a:cubicBezTo>
                <a:cubicBezTo>
                  <a:pt x="223078" y="-14171"/>
                  <a:pt x="403418" y="10277"/>
                  <a:pt x="524068" y="56314"/>
                </a:cubicBezTo>
                <a:cubicBezTo>
                  <a:pt x="644718" y="102351"/>
                  <a:pt x="763781" y="200777"/>
                  <a:pt x="866968" y="284914"/>
                </a:cubicBezTo>
                <a:cubicBezTo>
                  <a:pt x="970155" y="369051"/>
                  <a:pt x="1087631" y="465889"/>
                  <a:pt x="1143193" y="561139"/>
                </a:cubicBezTo>
                <a:cubicBezTo>
                  <a:pt x="1198756" y="656389"/>
                  <a:pt x="1189231" y="819902"/>
                  <a:pt x="1200343" y="856414"/>
                </a:cubicBezTo>
              </a:path>
            </a:pathLst>
          </a:cu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25"/>
          <p:cNvSpPr/>
          <p:nvPr/>
        </p:nvSpPr>
        <p:spPr>
          <a:xfrm>
            <a:off x="5012812" y="4256245"/>
            <a:ext cx="1167008" cy="896780"/>
          </a:xfrm>
          <a:custGeom>
            <a:avLst/>
            <a:gdLst>
              <a:gd name="connsiteX0" fmla="*/ 1121288 w 1121288"/>
              <a:gd name="connsiteY0" fmla="*/ 143104 h 895579"/>
              <a:gd name="connsiteX1" fmla="*/ 1016513 w 1121288"/>
              <a:gd name="connsiteY1" fmla="*/ 28804 h 895579"/>
              <a:gd name="connsiteX2" fmla="*/ 873638 w 1121288"/>
              <a:gd name="connsiteY2" fmla="*/ 229 h 895579"/>
              <a:gd name="connsiteX3" fmla="*/ 664088 w 1121288"/>
              <a:gd name="connsiteY3" fmla="*/ 38329 h 895579"/>
              <a:gd name="connsiteX4" fmla="*/ 397388 w 1121288"/>
              <a:gd name="connsiteY4" fmla="*/ 181204 h 895579"/>
              <a:gd name="connsiteX5" fmla="*/ 149738 w 1121288"/>
              <a:gd name="connsiteY5" fmla="*/ 362179 h 895579"/>
              <a:gd name="connsiteX6" fmla="*/ 16388 w 1121288"/>
              <a:gd name="connsiteY6" fmla="*/ 581254 h 895579"/>
              <a:gd name="connsiteX7" fmla="*/ 6863 w 1121288"/>
              <a:gd name="connsiteY7" fmla="*/ 895579 h 895579"/>
              <a:gd name="connsiteX0" fmla="*/ 1167008 w 1167008"/>
              <a:gd name="connsiteY0" fmla="*/ 220505 h 896780"/>
              <a:gd name="connsiteX1" fmla="*/ 1016513 w 1167008"/>
              <a:gd name="connsiteY1" fmla="*/ 30005 h 896780"/>
              <a:gd name="connsiteX2" fmla="*/ 873638 w 1167008"/>
              <a:gd name="connsiteY2" fmla="*/ 1430 h 896780"/>
              <a:gd name="connsiteX3" fmla="*/ 664088 w 1167008"/>
              <a:gd name="connsiteY3" fmla="*/ 39530 h 896780"/>
              <a:gd name="connsiteX4" fmla="*/ 397388 w 1167008"/>
              <a:gd name="connsiteY4" fmla="*/ 182405 h 896780"/>
              <a:gd name="connsiteX5" fmla="*/ 149738 w 1167008"/>
              <a:gd name="connsiteY5" fmla="*/ 363380 h 896780"/>
              <a:gd name="connsiteX6" fmla="*/ 16388 w 1167008"/>
              <a:gd name="connsiteY6" fmla="*/ 582455 h 896780"/>
              <a:gd name="connsiteX7" fmla="*/ 6863 w 1167008"/>
              <a:gd name="connsiteY7" fmla="*/ 896780 h 89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008" h="896780">
                <a:moveTo>
                  <a:pt x="1167008" y="220505"/>
                </a:moveTo>
                <a:cubicBezTo>
                  <a:pt x="1135258" y="175261"/>
                  <a:pt x="1065408" y="66517"/>
                  <a:pt x="1016513" y="30005"/>
                </a:cubicBezTo>
                <a:cubicBezTo>
                  <a:pt x="967618" y="-6507"/>
                  <a:pt x="932375" y="-157"/>
                  <a:pt x="873638" y="1430"/>
                </a:cubicBezTo>
                <a:cubicBezTo>
                  <a:pt x="814901" y="3017"/>
                  <a:pt x="743463" y="9367"/>
                  <a:pt x="664088" y="39530"/>
                </a:cubicBezTo>
                <a:cubicBezTo>
                  <a:pt x="584713" y="69692"/>
                  <a:pt x="483113" y="128430"/>
                  <a:pt x="397388" y="182405"/>
                </a:cubicBezTo>
                <a:cubicBezTo>
                  <a:pt x="311663" y="236380"/>
                  <a:pt x="213238" y="296705"/>
                  <a:pt x="149738" y="363380"/>
                </a:cubicBezTo>
                <a:cubicBezTo>
                  <a:pt x="86238" y="430055"/>
                  <a:pt x="40200" y="493555"/>
                  <a:pt x="16388" y="582455"/>
                </a:cubicBezTo>
                <a:cubicBezTo>
                  <a:pt x="-7425" y="671355"/>
                  <a:pt x="-281" y="784067"/>
                  <a:pt x="6863" y="896780"/>
                </a:cubicBezTo>
              </a:path>
            </a:pathLst>
          </a:cu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27"/>
          <p:cNvSpPr/>
          <p:nvPr/>
        </p:nvSpPr>
        <p:spPr>
          <a:xfrm>
            <a:off x="6276975" y="3276601"/>
            <a:ext cx="1466850" cy="2200275"/>
          </a:xfrm>
          <a:custGeom>
            <a:avLst/>
            <a:gdLst>
              <a:gd name="connsiteX0" fmla="*/ 0 w 1466850"/>
              <a:gd name="connsiteY0" fmla="*/ 0 h 2200275"/>
              <a:gd name="connsiteX1" fmla="*/ 485775 w 1466850"/>
              <a:gd name="connsiteY1" fmla="*/ 704850 h 2200275"/>
              <a:gd name="connsiteX2" fmla="*/ 828675 w 1466850"/>
              <a:gd name="connsiteY2" fmla="*/ 1200150 h 2200275"/>
              <a:gd name="connsiteX3" fmla="*/ 1228725 w 1466850"/>
              <a:gd name="connsiteY3" fmla="*/ 1847850 h 2200275"/>
              <a:gd name="connsiteX4" fmla="*/ 1466850 w 1466850"/>
              <a:gd name="connsiteY4" fmla="*/ 2200275 h 2200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50" h="2200275">
                <a:moveTo>
                  <a:pt x="0" y="0"/>
                </a:moveTo>
                <a:lnTo>
                  <a:pt x="485775" y="704850"/>
                </a:lnTo>
                <a:cubicBezTo>
                  <a:pt x="623888" y="904875"/>
                  <a:pt x="704850" y="1009650"/>
                  <a:pt x="828675" y="1200150"/>
                </a:cubicBezTo>
                <a:cubicBezTo>
                  <a:pt x="952500" y="1390650"/>
                  <a:pt x="1122363" y="1681163"/>
                  <a:pt x="1228725" y="1847850"/>
                </a:cubicBezTo>
                <a:cubicBezTo>
                  <a:pt x="1335087" y="2014537"/>
                  <a:pt x="1422400" y="2141538"/>
                  <a:pt x="1466850" y="2200275"/>
                </a:cubicBezTo>
              </a:path>
            </a:pathLst>
          </a:custGeom>
          <a:noFill/>
          <a:ln w="44450">
            <a:solidFill>
              <a:schemeClr val="accent3"/>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28"/>
          <p:cNvSpPr/>
          <p:nvPr/>
        </p:nvSpPr>
        <p:spPr>
          <a:xfrm>
            <a:off x="4692197" y="3314700"/>
            <a:ext cx="1318079" cy="2148114"/>
          </a:xfrm>
          <a:custGeom>
            <a:avLst/>
            <a:gdLst>
              <a:gd name="connsiteX0" fmla="*/ 1390650 w 1390650"/>
              <a:gd name="connsiteY0" fmla="*/ 0 h 2133600"/>
              <a:gd name="connsiteX1" fmla="*/ 1190625 w 1390650"/>
              <a:gd name="connsiteY1" fmla="*/ 266700 h 2133600"/>
              <a:gd name="connsiteX2" fmla="*/ 819150 w 1390650"/>
              <a:gd name="connsiteY2" fmla="*/ 847725 h 2133600"/>
              <a:gd name="connsiteX3" fmla="*/ 0 w 1390650"/>
              <a:gd name="connsiteY3" fmla="*/ 2133600 h 2133600"/>
              <a:gd name="connsiteX0" fmla="*/ 1390650 w 1390650"/>
              <a:gd name="connsiteY0" fmla="*/ 0 h 2133600"/>
              <a:gd name="connsiteX1" fmla="*/ 1190625 w 1390650"/>
              <a:gd name="connsiteY1" fmla="*/ 266700 h 2133600"/>
              <a:gd name="connsiteX2" fmla="*/ 572407 w 1390650"/>
              <a:gd name="connsiteY2" fmla="*/ 1152525 h 2133600"/>
              <a:gd name="connsiteX3" fmla="*/ 0 w 1390650"/>
              <a:gd name="connsiteY3" fmla="*/ 2133600 h 2133600"/>
              <a:gd name="connsiteX0" fmla="*/ 1318079 w 1318079"/>
              <a:gd name="connsiteY0" fmla="*/ 0 h 2148114"/>
              <a:gd name="connsiteX1" fmla="*/ 1118054 w 1318079"/>
              <a:gd name="connsiteY1" fmla="*/ 266700 h 2148114"/>
              <a:gd name="connsiteX2" fmla="*/ 499836 w 1318079"/>
              <a:gd name="connsiteY2" fmla="*/ 1152525 h 2148114"/>
              <a:gd name="connsiteX3" fmla="*/ 0 w 1318079"/>
              <a:gd name="connsiteY3" fmla="*/ 2148114 h 2148114"/>
            </a:gdLst>
            <a:ahLst/>
            <a:cxnLst>
              <a:cxn ang="0">
                <a:pos x="connsiteX0" y="connsiteY0"/>
              </a:cxn>
              <a:cxn ang="0">
                <a:pos x="connsiteX1" y="connsiteY1"/>
              </a:cxn>
              <a:cxn ang="0">
                <a:pos x="connsiteX2" y="connsiteY2"/>
              </a:cxn>
              <a:cxn ang="0">
                <a:pos x="connsiteX3" y="connsiteY3"/>
              </a:cxn>
            </a:cxnLst>
            <a:rect l="l" t="t" r="r" b="b"/>
            <a:pathLst>
              <a:path w="1318079" h="2148114">
                <a:moveTo>
                  <a:pt x="1318079" y="0"/>
                </a:moveTo>
                <a:cubicBezTo>
                  <a:pt x="1265691" y="62706"/>
                  <a:pt x="1254428" y="74613"/>
                  <a:pt x="1118054" y="266700"/>
                </a:cubicBezTo>
                <a:cubicBezTo>
                  <a:pt x="981680" y="458788"/>
                  <a:pt x="686178" y="838956"/>
                  <a:pt x="499836" y="1152525"/>
                </a:cubicBezTo>
                <a:cubicBezTo>
                  <a:pt x="313494" y="1466094"/>
                  <a:pt x="166612" y="1816251"/>
                  <a:pt x="0" y="2148114"/>
                </a:cubicBezTo>
              </a:path>
            </a:pathLst>
          </a:custGeom>
          <a:noFill/>
          <a:ln w="44450">
            <a:solidFill>
              <a:schemeClr val="accent3"/>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Freeform 29"/>
          <p:cNvSpPr/>
          <p:nvPr/>
        </p:nvSpPr>
        <p:spPr>
          <a:xfrm>
            <a:off x="7038975" y="3407392"/>
            <a:ext cx="1630172" cy="165956"/>
          </a:xfrm>
          <a:custGeom>
            <a:avLst/>
            <a:gdLst>
              <a:gd name="connsiteX0" fmla="*/ 0 w 1630172"/>
              <a:gd name="connsiteY0" fmla="*/ 58352 h 155075"/>
              <a:gd name="connsiteX1" fmla="*/ 190500 w 1630172"/>
              <a:gd name="connsiteY1" fmla="*/ 1202 h 155075"/>
              <a:gd name="connsiteX2" fmla="*/ 495300 w 1630172"/>
              <a:gd name="connsiteY2" fmla="*/ 20252 h 155075"/>
              <a:gd name="connsiteX3" fmla="*/ 1047750 w 1630172"/>
              <a:gd name="connsiteY3" fmla="*/ 29777 h 155075"/>
              <a:gd name="connsiteX4" fmla="*/ 1562100 w 1630172"/>
              <a:gd name="connsiteY4" fmla="*/ 144077 h 155075"/>
              <a:gd name="connsiteX5" fmla="*/ 1609725 w 1630172"/>
              <a:gd name="connsiteY5" fmla="*/ 144077 h 155075"/>
              <a:gd name="connsiteX0" fmla="*/ 0 w 1630172"/>
              <a:gd name="connsiteY0" fmla="*/ 64682 h 161405"/>
              <a:gd name="connsiteX1" fmla="*/ 190500 w 1630172"/>
              <a:gd name="connsiteY1" fmla="*/ 7532 h 161405"/>
              <a:gd name="connsiteX2" fmla="*/ 548640 w 1630172"/>
              <a:gd name="connsiteY2" fmla="*/ 3722 h 161405"/>
              <a:gd name="connsiteX3" fmla="*/ 1047750 w 1630172"/>
              <a:gd name="connsiteY3" fmla="*/ 36107 h 161405"/>
              <a:gd name="connsiteX4" fmla="*/ 1562100 w 1630172"/>
              <a:gd name="connsiteY4" fmla="*/ 150407 h 161405"/>
              <a:gd name="connsiteX5" fmla="*/ 1609725 w 1630172"/>
              <a:gd name="connsiteY5" fmla="*/ 150407 h 161405"/>
              <a:gd name="connsiteX0" fmla="*/ 0 w 1630172"/>
              <a:gd name="connsiteY0" fmla="*/ 62098 h 158821"/>
              <a:gd name="connsiteX1" fmla="*/ 259080 w 1630172"/>
              <a:gd name="connsiteY1" fmla="*/ 12568 h 158821"/>
              <a:gd name="connsiteX2" fmla="*/ 548640 w 1630172"/>
              <a:gd name="connsiteY2" fmla="*/ 1138 h 158821"/>
              <a:gd name="connsiteX3" fmla="*/ 1047750 w 1630172"/>
              <a:gd name="connsiteY3" fmla="*/ 33523 h 158821"/>
              <a:gd name="connsiteX4" fmla="*/ 1562100 w 1630172"/>
              <a:gd name="connsiteY4" fmla="*/ 147823 h 158821"/>
              <a:gd name="connsiteX5" fmla="*/ 1609725 w 1630172"/>
              <a:gd name="connsiteY5" fmla="*/ 147823 h 158821"/>
              <a:gd name="connsiteX0" fmla="*/ 0 w 1630172"/>
              <a:gd name="connsiteY0" fmla="*/ 69233 h 165956"/>
              <a:gd name="connsiteX1" fmla="*/ 259080 w 1630172"/>
              <a:gd name="connsiteY1" fmla="*/ 19703 h 165956"/>
              <a:gd name="connsiteX2" fmla="*/ 586740 w 1630172"/>
              <a:gd name="connsiteY2" fmla="*/ 653 h 165956"/>
              <a:gd name="connsiteX3" fmla="*/ 1047750 w 1630172"/>
              <a:gd name="connsiteY3" fmla="*/ 40658 h 165956"/>
              <a:gd name="connsiteX4" fmla="*/ 1562100 w 1630172"/>
              <a:gd name="connsiteY4" fmla="*/ 154958 h 165956"/>
              <a:gd name="connsiteX5" fmla="*/ 1609725 w 1630172"/>
              <a:gd name="connsiteY5" fmla="*/ 154958 h 16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0172" h="165956">
                <a:moveTo>
                  <a:pt x="0" y="69233"/>
                </a:moveTo>
                <a:cubicBezTo>
                  <a:pt x="53975" y="43833"/>
                  <a:pt x="161290" y="31133"/>
                  <a:pt x="259080" y="19703"/>
                </a:cubicBezTo>
                <a:cubicBezTo>
                  <a:pt x="356870" y="8273"/>
                  <a:pt x="455295" y="-2840"/>
                  <a:pt x="586740" y="653"/>
                </a:cubicBezTo>
                <a:cubicBezTo>
                  <a:pt x="718185" y="4146"/>
                  <a:pt x="885190" y="14941"/>
                  <a:pt x="1047750" y="40658"/>
                </a:cubicBezTo>
                <a:cubicBezTo>
                  <a:pt x="1210310" y="66376"/>
                  <a:pt x="1468438" y="135908"/>
                  <a:pt x="1562100" y="154958"/>
                </a:cubicBezTo>
                <a:cubicBezTo>
                  <a:pt x="1655762" y="174008"/>
                  <a:pt x="1632743" y="164483"/>
                  <a:pt x="1609725" y="154958"/>
                </a:cubicBezTo>
              </a:path>
            </a:pathLst>
          </a:custGeom>
          <a:noFill/>
          <a:ln w="44450">
            <a:solidFill>
              <a:schemeClr val="accent3"/>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30"/>
          <p:cNvSpPr/>
          <p:nvPr/>
        </p:nvSpPr>
        <p:spPr>
          <a:xfrm>
            <a:off x="3590926" y="3437703"/>
            <a:ext cx="1724025" cy="134173"/>
          </a:xfrm>
          <a:custGeom>
            <a:avLst/>
            <a:gdLst>
              <a:gd name="connsiteX0" fmla="*/ 1724025 w 1724025"/>
              <a:gd name="connsiteY0" fmla="*/ 86548 h 134173"/>
              <a:gd name="connsiteX1" fmla="*/ 1333500 w 1724025"/>
              <a:gd name="connsiteY1" fmla="*/ 823 h 134173"/>
              <a:gd name="connsiteX2" fmla="*/ 590550 w 1724025"/>
              <a:gd name="connsiteY2" fmla="*/ 48448 h 134173"/>
              <a:gd name="connsiteX3" fmla="*/ 0 w 1724025"/>
              <a:gd name="connsiteY3" fmla="*/ 134173 h 134173"/>
            </a:gdLst>
            <a:ahLst/>
            <a:cxnLst>
              <a:cxn ang="0">
                <a:pos x="connsiteX0" y="connsiteY0"/>
              </a:cxn>
              <a:cxn ang="0">
                <a:pos x="connsiteX1" y="connsiteY1"/>
              </a:cxn>
              <a:cxn ang="0">
                <a:pos x="connsiteX2" y="connsiteY2"/>
              </a:cxn>
              <a:cxn ang="0">
                <a:pos x="connsiteX3" y="connsiteY3"/>
              </a:cxn>
            </a:cxnLst>
            <a:rect l="l" t="t" r="r" b="b"/>
            <a:pathLst>
              <a:path w="1724025" h="134173">
                <a:moveTo>
                  <a:pt x="1724025" y="86548"/>
                </a:moveTo>
                <a:cubicBezTo>
                  <a:pt x="1623218" y="46860"/>
                  <a:pt x="1522412" y="7173"/>
                  <a:pt x="1333500" y="823"/>
                </a:cubicBezTo>
                <a:cubicBezTo>
                  <a:pt x="1144588" y="-5527"/>
                  <a:pt x="812800" y="26223"/>
                  <a:pt x="590550" y="48448"/>
                </a:cubicBezTo>
                <a:cubicBezTo>
                  <a:pt x="368300" y="70673"/>
                  <a:pt x="184150" y="102423"/>
                  <a:pt x="0" y="134173"/>
                </a:cubicBezTo>
              </a:path>
            </a:pathLst>
          </a:custGeom>
          <a:noFill/>
          <a:ln w="44450">
            <a:solidFill>
              <a:schemeClr val="accent3"/>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31"/>
          <p:cNvSpPr/>
          <p:nvPr/>
        </p:nvSpPr>
        <p:spPr>
          <a:xfrm>
            <a:off x="7391401" y="4146892"/>
            <a:ext cx="677649" cy="787058"/>
          </a:xfrm>
          <a:custGeom>
            <a:avLst/>
            <a:gdLst>
              <a:gd name="connsiteX0" fmla="*/ 0 w 676275"/>
              <a:gd name="connsiteY0" fmla="*/ 796392 h 796392"/>
              <a:gd name="connsiteX1" fmla="*/ 123825 w 676275"/>
              <a:gd name="connsiteY1" fmla="*/ 453492 h 796392"/>
              <a:gd name="connsiteX2" fmla="*/ 581025 w 676275"/>
              <a:gd name="connsiteY2" fmla="*/ 53442 h 796392"/>
              <a:gd name="connsiteX3" fmla="*/ 676275 w 676275"/>
              <a:gd name="connsiteY3" fmla="*/ 15342 h 796392"/>
            </a:gdLst>
            <a:ahLst/>
            <a:cxnLst>
              <a:cxn ang="0">
                <a:pos x="connsiteX0" y="connsiteY0"/>
              </a:cxn>
              <a:cxn ang="0">
                <a:pos x="connsiteX1" y="connsiteY1"/>
              </a:cxn>
              <a:cxn ang="0">
                <a:pos x="connsiteX2" y="connsiteY2"/>
              </a:cxn>
              <a:cxn ang="0">
                <a:pos x="connsiteX3" y="connsiteY3"/>
              </a:cxn>
            </a:cxnLst>
            <a:rect l="l" t="t" r="r" b="b"/>
            <a:pathLst>
              <a:path w="676275" h="796392">
                <a:moveTo>
                  <a:pt x="0" y="796392"/>
                </a:moveTo>
                <a:cubicBezTo>
                  <a:pt x="13494" y="686854"/>
                  <a:pt x="26988" y="577317"/>
                  <a:pt x="123825" y="453492"/>
                </a:cubicBezTo>
                <a:cubicBezTo>
                  <a:pt x="220662" y="329667"/>
                  <a:pt x="488950" y="126467"/>
                  <a:pt x="581025" y="53442"/>
                </a:cubicBezTo>
                <a:cubicBezTo>
                  <a:pt x="673100" y="-19583"/>
                  <a:pt x="674687" y="-2121"/>
                  <a:pt x="676275" y="15342"/>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32"/>
          <p:cNvSpPr/>
          <p:nvPr/>
        </p:nvSpPr>
        <p:spPr>
          <a:xfrm>
            <a:off x="8010295" y="2977018"/>
            <a:ext cx="267824" cy="1169875"/>
          </a:xfrm>
          <a:custGeom>
            <a:avLst/>
            <a:gdLst>
              <a:gd name="connsiteX0" fmla="*/ 57380 w 267824"/>
              <a:gd name="connsiteY0" fmla="*/ 1118733 h 1118733"/>
              <a:gd name="connsiteX1" fmla="*/ 230 w 267824"/>
              <a:gd name="connsiteY1" fmla="*/ 842508 h 1118733"/>
              <a:gd name="connsiteX2" fmla="*/ 76430 w 267824"/>
              <a:gd name="connsiteY2" fmla="*/ 432933 h 1118733"/>
              <a:gd name="connsiteX3" fmla="*/ 247880 w 267824"/>
              <a:gd name="connsiteY3" fmla="*/ 61458 h 1118733"/>
              <a:gd name="connsiteX4" fmla="*/ 257405 w 267824"/>
              <a:gd name="connsiteY4" fmla="*/ 4308 h 111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24" h="1118733">
                <a:moveTo>
                  <a:pt x="57380" y="1118733"/>
                </a:moveTo>
                <a:cubicBezTo>
                  <a:pt x="27217" y="1037770"/>
                  <a:pt x="-2945" y="956808"/>
                  <a:pt x="230" y="842508"/>
                </a:cubicBezTo>
                <a:cubicBezTo>
                  <a:pt x="3405" y="728208"/>
                  <a:pt x="35155" y="563108"/>
                  <a:pt x="76430" y="432933"/>
                </a:cubicBezTo>
                <a:cubicBezTo>
                  <a:pt x="117705" y="302758"/>
                  <a:pt x="217718" y="132895"/>
                  <a:pt x="247880" y="61458"/>
                </a:cubicBezTo>
                <a:cubicBezTo>
                  <a:pt x="278043" y="-9980"/>
                  <a:pt x="267724" y="-2836"/>
                  <a:pt x="257405" y="4308"/>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33"/>
          <p:cNvSpPr/>
          <p:nvPr/>
        </p:nvSpPr>
        <p:spPr>
          <a:xfrm>
            <a:off x="7672267" y="3533775"/>
            <a:ext cx="388727" cy="889102"/>
          </a:xfrm>
          <a:custGeom>
            <a:avLst/>
            <a:gdLst>
              <a:gd name="connsiteX0" fmla="*/ 819 w 362769"/>
              <a:gd name="connsiteY0" fmla="*/ 819150 h 819150"/>
              <a:gd name="connsiteX1" fmla="*/ 19869 w 362769"/>
              <a:gd name="connsiteY1" fmla="*/ 666750 h 819150"/>
              <a:gd name="connsiteX2" fmla="*/ 134169 w 362769"/>
              <a:gd name="connsiteY2" fmla="*/ 247650 h 819150"/>
              <a:gd name="connsiteX3" fmla="*/ 362769 w 362769"/>
              <a:gd name="connsiteY3" fmla="*/ 0 h 819150"/>
            </a:gdLst>
            <a:ahLst/>
            <a:cxnLst>
              <a:cxn ang="0">
                <a:pos x="connsiteX0" y="connsiteY0"/>
              </a:cxn>
              <a:cxn ang="0">
                <a:pos x="connsiteX1" y="connsiteY1"/>
              </a:cxn>
              <a:cxn ang="0">
                <a:pos x="connsiteX2" y="connsiteY2"/>
              </a:cxn>
              <a:cxn ang="0">
                <a:pos x="connsiteX3" y="connsiteY3"/>
              </a:cxn>
            </a:cxnLst>
            <a:rect l="l" t="t" r="r" b="b"/>
            <a:pathLst>
              <a:path w="362769" h="819150">
                <a:moveTo>
                  <a:pt x="819" y="819150"/>
                </a:moveTo>
                <a:cubicBezTo>
                  <a:pt x="-769" y="790575"/>
                  <a:pt x="-2356" y="762000"/>
                  <a:pt x="19869" y="666750"/>
                </a:cubicBezTo>
                <a:cubicBezTo>
                  <a:pt x="42094" y="571500"/>
                  <a:pt x="77019" y="358775"/>
                  <a:pt x="134169" y="247650"/>
                </a:cubicBezTo>
                <a:cubicBezTo>
                  <a:pt x="191319" y="136525"/>
                  <a:pt x="277044" y="68262"/>
                  <a:pt x="36276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34"/>
          <p:cNvSpPr/>
          <p:nvPr/>
        </p:nvSpPr>
        <p:spPr>
          <a:xfrm>
            <a:off x="4248151" y="4200525"/>
            <a:ext cx="657020" cy="889817"/>
          </a:xfrm>
          <a:custGeom>
            <a:avLst/>
            <a:gdLst>
              <a:gd name="connsiteX0" fmla="*/ 714375 w 714375"/>
              <a:gd name="connsiteY0" fmla="*/ 857250 h 857250"/>
              <a:gd name="connsiteX1" fmla="*/ 657225 w 714375"/>
              <a:gd name="connsiteY1" fmla="*/ 600075 h 857250"/>
              <a:gd name="connsiteX2" fmla="*/ 514350 w 714375"/>
              <a:gd name="connsiteY2" fmla="*/ 361950 h 857250"/>
              <a:gd name="connsiteX3" fmla="*/ 285750 w 714375"/>
              <a:gd name="connsiteY3" fmla="*/ 152400 h 857250"/>
              <a:gd name="connsiteX4" fmla="*/ 0 w 714375"/>
              <a:gd name="connsiteY4" fmla="*/ 0 h 857250"/>
              <a:gd name="connsiteX0" fmla="*/ 714375 w 714375"/>
              <a:gd name="connsiteY0" fmla="*/ 857250 h 857250"/>
              <a:gd name="connsiteX1" fmla="*/ 657225 w 714375"/>
              <a:gd name="connsiteY1" fmla="*/ 600075 h 857250"/>
              <a:gd name="connsiteX2" fmla="*/ 545912 w 714375"/>
              <a:gd name="connsiteY2" fmla="*/ 320001 h 857250"/>
              <a:gd name="connsiteX3" fmla="*/ 285750 w 714375"/>
              <a:gd name="connsiteY3" fmla="*/ 152400 h 857250"/>
              <a:gd name="connsiteX4" fmla="*/ 0 w 714375"/>
              <a:gd name="connsiteY4" fmla="*/ 0 h 857250"/>
              <a:gd name="connsiteX0" fmla="*/ 714375 w 714375"/>
              <a:gd name="connsiteY0" fmla="*/ 857250 h 857250"/>
              <a:gd name="connsiteX1" fmla="*/ 657225 w 714375"/>
              <a:gd name="connsiteY1" fmla="*/ 600075 h 857250"/>
              <a:gd name="connsiteX2" fmla="*/ 545912 w 714375"/>
              <a:gd name="connsiteY2" fmla="*/ 320001 h 857250"/>
              <a:gd name="connsiteX3" fmla="*/ 317313 w 714375"/>
              <a:gd name="connsiteY3" fmla="*/ 124435 h 857250"/>
              <a:gd name="connsiteX4" fmla="*/ 0 w 714375"/>
              <a:gd name="connsiteY4" fmla="*/ 0 h 85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75" h="857250">
                <a:moveTo>
                  <a:pt x="714375" y="857250"/>
                </a:moveTo>
                <a:cubicBezTo>
                  <a:pt x="702468" y="769937"/>
                  <a:pt x="685302" y="689617"/>
                  <a:pt x="657225" y="600075"/>
                </a:cubicBezTo>
                <a:cubicBezTo>
                  <a:pt x="629148" y="510534"/>
                  <a:pt x="602564" y="399274"/>
                  <a:pt x="545912" y="320001"/>
                </a:cubicBezTo>
                <a:cubicBezTo>
                  <a:pt x="489260" y="240728"/>
                  <a:pt x="408298" y="177769"/>
                  <a:pt x="317313" y="124435"/>
                </a:cubicBezTo>
                <a:cubicBezTo>
                  <a:pt x="226328" y="71102"/>
                  <a:pt x="100012" y="46037"/>
                  <a:pt x="0" y="0"/>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35"/>
          <p:cNvSpPr/>
          <p:nvPr/>
        </p:nvSpPr>
        <p:spPr>
          <a:xfrm>
            <a:off x="4026128" y="3017251"/>
            <a:ext cx="307194" cy="1183275"/>
          </a:xfrm>
          <a:custGeom>
            <a:avLst/>
            <a:gdLst>
              <a:gd name="connsiteX0" fmla="*/ 202972 w 278620"/>
              <a:gd name="connsiteY0" fmla="*/ 1183275 h 1183275"/>
              <a:gd name="connsiteX1" fmla="*/ 269647 w 278620"/>
              <a:gd name="connsiteY1" fmla="*/ 868950 h 1183275"/>
              <a:gd name="connsiteX2" fmla="*/ 250597 w 278620"/>
              <a:gd name="connsiteY2" fmla="*/ 497475 h 1183275"/>
              <a:gd name="connsiteX3" fmla="*/ 21997 w 278620"/>
              <a:gd name="connsiteY3" fmla="*/ 49800 h 1183275"/>
              <a:gd name="connsiteX4" fmla="*/ 21997 w 278620"/>
              <a:gd name="connsiteY4" fmla="*/ 30750 h 118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20" h="1183275">
                <a:moveTo>
                  <a:pt x="202972" y="1183275"/>
                </a:moveTo>
                <a:cubicBezTo>
                  <a:pt x="232341" y="1083262"/>
                  <a:pt x="261710" y="983250"/>
                  <a:pt x="269647" y="868950"/>
                </a:cubicBezTo>
                <a:cubicBezTo>
                  <a:pt x="277584" y="754650"/>
                  <a:pt x="291872" y="634000"/>
                  <a:pt x="250597" y="497475"/>
                </a:cubicBezTo>
                <a:cubicBezTo>
                  <a:pt x="209322" y="360950"/>
                  <a:pt x="60097" y="127587"/>
                  <a:pt x="21997" y="49800"/>
                </a:cubicBezTo>
                <a:cubicBezTo>
                  <a:pt x="-16103" y="-27988"/>
                  <a:pt x="2947" y="1381"/>
                  <a:pt x="21997" y="30750"/>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Freeform 36"/>
          <p:cNvSpPr/>
          <p:nvPr/>
        </p:nvSpPr>
        <p:spPr>
          <a:xfrm>
            <a:off x="4325842" y="3533775"/>
            <a:ext cx="350380" cy="898756"/>
          </a:xfrm>
          <a:custGeom>
            <a:avLst/>
            <a:gdLst>
              <a:gd name="connsiteX0" fmla="*/ 390525 w 399690"/>
              <a:gd name="connsiteY0" fmla="*/ 857250 h 857250"/>
              <a:gd name="connsiteX1" fmla="*/ 390525 w 399690"/>
              <a:gd name="connsiteY1" fmla="*/ 704850 h 857250"/>
              <a:gd name="connsiteX2" fmla="*/ 295275 w 399690"/>
              <a:gd name="connsiteY2" fmla="*/ 419100 h 857250"/>
              <a:gd name="connsiteX3" fmla="*/ 209550 w 399690"/>
              <a:gd name="connsiteY3" fmla="*/ 238125 h 857250"/>
              <a:gd name="connsiteX4" fmla="*/ 0 w 399690"/>
              <a:gd name="connsiteY4" fmla="*/ 0 h 85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690" h="857250">
                <a:moveTo>
                  <a:pt x="390525" y="857250"/>
                </a:moveTo>
                <a:cubicBezTo>
                  <a:pt x="398462" y="817562"/>
                  <a:pt x="406400" y="777875"/>
                  <a:pt x="390525" y="704850"/>
                </a:cubicBezTo>
                <a:cubicBezTo>
                  <a:pt x="374650" y="631825"/>
                  <a:pt x="325437" y="496887"/>
                  <a:pt x="295275" y="419100"/>
                </a:cubicBezTo>
                <a:cubicBezTo>
                  <a:pt x="265112" y="341312"/>
                  <a:pt x="258762" y="307975"/>
                  <a:pt x="209550" y="238125"/>
                </a:cubicBezTo>
                <a:cubicBezTo>
                  <a:pt x="160338" y="168275"/>
                  <a:pt x="80169" y="84137"/>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39"/>
          <p:cNvSpPr/>
          <p:nvPr/>
        </p:nvSpPr>
        <p:spPr>
          <a:xfrm>
            <a:off x="5492469" y="3914528"/>
            <a:ext cx="236584" cy="377181"/>
          </a:xfrm>
          <a:custGeom>
            <a:avLst/>
            <a:gdLst>
              <a:gd name="connsiteX0" fmla="*/ 165381 w 236584"/>
              <a:gd name="connsiteY0" fmla="*/ 79623 h 377181"/>
              <a:gd name="connsiteX1" fmla="*/ 184431 w 236584"/>
              <a:gd name="connsiteY1" fmla="*/ 3423 h 377181"/>
              <a:gd name="connsiteX2" fmla="*/ 235231 w 236584"/>
              <a:gd name="connsiteY2" fmla="*/ 22473 h 377181"/>
              <a:gd name="connsiteX3" fmla="*/ 222531 w 236584"/>
              <a:gd name="connsiteY3" fmla="*/ 105023 h 377181"/>
              <a:gd name="connsiteX4" fmla="*/ 228881 w 236584"/>
              <a:gd name="connsiteY4" fmla="*/ 219323 h 377181"/>
              <a:gd name="connsiteX5" fmla="*/ 190781 w 236584"/>
              <a:gd name="connsiteY5" fmla="*/ 289173 h 377181"/>
              <a:gd name="connsiteX6" fmla="*/ 57431 w 236584"/>
              <a:gd name="connsiteY6" fmla="*/ 359023 h 377181"/>
              <a:gd name="connsiteX7" fmla="*/ 281 w 236584"/>
              <a:gd name="connsiteY7" fmla="*/ 371723 h 377181"/>
              <a:gd name="connsiteX8" fmla="*/ 38381 w 236584"/>
              <a:gd name="connsiteY8" fmla="*/ 282823 h 377181"/>
              <a:gd name="connsiteX9" fmla="*/ 101881 w 236584"/>
              <a:gd name="connsiteY9" fmla="*/ 187573 h 377181"/>
              <a:gd name="connsiteX10" fmla="*/ 165381 w 236584"/>
              <a:gd name="connsiteY10" fmla="*/ 79623 h 37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584" h="377181">
                <a:moveTo>
                  <a:pt x="165381" y="79623"/>
                </a:moveTo>
                <a:cubicBezTo>
                  <a:pt x="179139" y="48931"/>
                  <a:pt x="172789" y="12948"/>
                  <a:pt x="184431" y="3423"/>
                </a:cubicBezTo>
                <a:cubicBezTo>
                  <a:pt x="196073" y="-6102"/>
                  <a:pt x="228881" y="5540"/>
                  <a:pt x="235231" y="22473"/>
                </a:cubicBezTo>
                <a:cubicBezTo>
                  <a:pt x="241581" y="39406"/>
                  <a:pt x="223589" y="72215"/>
                  <a:pt x="222531" y="105023"/>
                </a:cubicBezTo>
                <a:cubicBezTo>
                  <a:pt x="221473" y="137831"/>
                  <a:pt x="234173" y="188631"/>
                  <a:pt x="228881" y="219323"/>
                </a:cubicBezTo>
                <a:cubicBezTo>
                  <a:pt x="223589" y="250015"/>
                  <a:pt x="219356" y="265890"/>
                  <a:pt x="190781" y="289173"/>
                </a:cubicBezTo>
                <a:cubicBezTo>
                  <a:pt x="162206" y="312456"/>
                  <a:pt x="89181" y="345265"/>
                  <a:pt x="57431" y="359023"/>
                </a:cubicBezTo>
                <a:cubicBezTo>
                  <a:pt x="25681" y="372781"/>
                  <a:pt x="3456" y="384423"/>
                  <a:pt x="281" y="371723"/>
                </a:cubicBezTo>
                <a:cubicBezTo>
                  <a:pt x="-2894" y="359023"/>
                  <a:pt x="21448" y="313515"/>
                  <a:pt x="38381" y="282823"/>
                </a:cubicBezTo>
                <a:cubicBezTo>
                  <a:pt x="55314" y="252131"/>
                  <a:pt x="82831" y="217206"/>
                  <a:pt x="101881" y="187573"/>
                </a:cubicBezTo>
                <a:cubicBezTo>
                  <a:pt x="120931" y="157940"/>
                  <a:pt x="151623" y="110315"/>
                  <a:pt x="165381" y="79623"/>
                </a:cubicBezTo>
                <a:close/>
              </a:path>
            </a:pathLst>
          </a:cu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40"/>
          <p:cNvSpPr/>
          <p:nvPr/>
        </p:nvSpPr>
        <p:spPr>
          <a:xfrm>
            <a:off x="6594143" y="3886142"/>
            <a:ext cx="233182" cy="387868"/>
          </a:xfrm>
          <a:custGeom>
            <a:avLst/>
            <a:gdLst>
              <a:gd name="connsiteX0" fmla="*/ 22557 w 233182"/>
              <a:gd name="connsiteY0" fmla="*/ 108008 h 387868"/>
              <a:gd name="connsiteX1" fmla="*/ 3507 w 233182"/>
              <a:gd name="connsiteY1" fmla="*/ 222308 h 387868"/>
              <a:gd name="connsiteX2" fmla="*/ 98757 w 233182"/>
              <a:gd name="connsiteY2" fmla="*/ 342958 h 387868"/>
              <a:gd name="connsiteX3" fmla="*/ 200357 w 233182"/>
              <a:gd name="connsiteY3" fmla="*/ 387408 h 387868"/>
              <a:gd name="connsiteX4" fmla="*/ 232107 w 233182"/>
              <a:gd name="connsiteY4" fmla="*/ 362008 h 387868"/>
              <a:gd name="connsiteX5" fmla="*/ 168607 w 233182"/>
              <a:gd name="connsiteY5" fmla="*/ 298508 h 387868"/>
              <a:gd name="connsiteX6" fmla="*/ 111457 w 233182"/>
              <a:gd name="connsiteY6" fmla="*/ 209608 h 387868"/>
              <a:gd name="connsiteX7" fmla="*/ 111457 w 233182"/>
              <a:gd name="connsiteY7" fmla="*/ 88958 h 387868"/>
              <a:gd name="connsiteX8" fmla="*/ 41607 w 233182"/>
              <a:gd name="connsiteY8" fmla="*/ 58 h 387868"/>
              <a:gd name="connsiteX9" fmla="*/ 22557 w 233182"/>
              <a:gd name="connsiteY9" fmla="*/ 108008 h 38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182" h="387868">
                <a:moveTo>
                  <a:pt x="22557" y="108008"/>
                </a:moveTo>
                <a:cubicBezTo>
                  <a:pt x="16207" y="145050"/>
                  <a:pt x="-9193" y="183150"/>
                  <a:pt x="3507" y="222308"/>
                </a:cubicBezTo>
                <a:cubicBezTo>
                  <a:pt x="16207" y="261466"/>
                  <a:pt x="65949" y="315441"/>
                  <a:pt x="98757" y="342958"/>
                </a:cubicBezTo>
                <a:cubicBezTo>
                  <a:pt x="131565" y="370475"/>
                  <a:pt x="178132" y="384233"/>
                  <a:pt x="200357" y="387408"/>
                </a:cubicBezTo>
                <a:cubicBezTo>
                  <a:pt x="222582" y="390583"/>
                  <a:pt x="237399" y="376825"/>
                  <a:pt x="232107" y="362008"/>
                </a:cubicBezTo>
                <a:cubicBezTo>
                  <a:pt x="226815" y="347191"/>
                  <a:pt x="188715" y="323908"/>
                  <a:pt x="168607" y="298508"/>
                </a:cubicBezTo>
                <a:cubicBezTo>
                  <a:pt x="148499" y="273108"/>
                  <a:pt x="120982" y="244533"/>
                  <a:pt x="111457" y="209608"/>
                </a:cubicBezTo>
                <a:cubicBezTo>
                  <a:pt x="101932" y="174683"/>
                  <a:pt x="123099" y="123883"/>
                  <a:pt x="111457" y="88958"/>
                </a:cubicBezTo>
                <a:cubicBezTo>
                  <a:pt x="99815" y="54033"/>
                  <a:pt x="62774" y="-2059"/>
                  <a:pt x="41607" y="58"/>
                </a:cubicBezTo>
                <a:cubicBezTo>
                  <a:pt x="20440" y="2175"/>
                  <a:pt x="28907" y="70966"/>
                  <a:pt x="22557" y="108008"/>
                </a:cubicBezTo>
                <a:close/>
              </a:path>
            </a:pathLst>
          </a:cu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Oval 41"/>
          <p:cNvSpPr/>
          <p:nvPr/>
        </p:nvSpPr>
        <p:spPr>
          <a:xfrm rot="20494887">
            <a:off x="6053049" y="3463471"/>
            <a:ext cx="60792" cy="1237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Oval 42"/>
          <p:cNvSpPr/>
          <p:nvPr/>
        </p:nvSpPr>
        <p:spPr>
          <a:xfrm rot="1105113" flipV="1">
            <a:off x="6211935" y="3451169"/>
            <a:ext cx="60792" cy="1237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Oval 43"/>
          <p:cNvSpPr/>
          <p:nvPr/>
        </p:nvSpPr>
        <p:spPr>
          <a:xfrm>
            <a:off x="6096000" y="3152448"/>
            <a:ext cx="90046" cy="1366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TextBox 44"/>
          <p:cNvSpPr txBox="1"/>
          <p:nvPr/>
        </p:nvSpPr>
        <p:spPr>
          <a:xfrm>
            <a:off x="6186445" y="632093"/>
            <a:ext cx="2805139" cy="369332"/>
          </a:xfrm>
          <a:prstGeom prst="rect">
            <a:avLst/>
          </a:prstGeom>
          <a:noFill/>
        </p:spPr>
        <p:txBody>
          <a:bodyPr wrap="square" rtlCol="0">
            <a:spAutoFit/>
          </a:bodyPr>
          <a:lstStyle/>
          <a:p>
            <a:r>
              <a:rPr lang="en-IN" dirty="0"/>
              <a:t>Fasciculus </a:t>
            </a:r>
            <a:r>
              <a:rPr lang="en-IN" dirty="0" err="1"/>
              <a:t>gracilis</a:t>
            </a:r>
            <a:endParaRPr lang="en-IN" dirty="0"/>
          </a:p>
        </p:txBody>
      </p:sp>
      <p:sp>
        <p:nvSpPr>
          <p:cNvPr id="46" name="TextBox 45"/>
          <p:cNvSpPr txBox="1"/>
          <p:nvPr/>
        </p:nvSpPr>
        <p:spPr>
          <a:xfrm>
            <a:off x="7666777" y="1118757"/>
            <a:ext cx="2805139" cy="369332"/>
          </a:xfrm>
          <a:prstGeom prst="rect">
            <a:avLst/>
          </a:prstGeom>
          <a:noFill/>
        </p:spPr>
        <p:txBody>
          <a:bodyPr wrap="square" rtlCol="0">
            <a:spAutoFit/>
          </a:bodyPr>
          <a:lstStyle/>
          <a:p>
            <a:r>
              <a:rPr lang="en-IN" dirty="0"/>
              <a:t>Nucleus </a:t>
            </a:r>
            <a:r>
              <a:rPr lang="en-IN" dirty="0" err="1"/>
              <a:t>gracilis</a:t>
            </a:r>
            <a:endParaRPr lang="en-IN" dirty="0"/>
          </a:p>
        </p:txBody>
      </p:sp>
      <p:sp>
        <p:nvSpPr>
          <p:cNvPr id="47" name="TextBox 46"/>
          <p:cNvSpPr txBox="1"/>
          <p:nvPr/>
        </p:nvSpPr>
        <p:spPr>
          <a:xfrm>
            <a:off x="8669148" y="1929543"/>
            <a:ext cx="2805139" cy="369332"/>
          </a:xfrm>
          <a:prstGeom prst="rect">
            <a:avLst/>
          </a:prstGeom>
          <a:noFill/>
        </p:spPr>
        <p:txBody>
          <a:bodyPr wrap="square" rtlCol="0">
            <a:spAutoFit/>
          </a:bodyPr>
          <a:lstStyle/>
          <a:p>
            <a:r>
              <a:rPr lang="en-IN" dirty="0"/>
              <a:t>Nucleus </a:t>
            </a:r>
            <a:r>
              <a:rPr lang="en-IN" dirty="0" err="1"/>
              <a:t>cuneatus</a:t>
            </a:r>
            <a:endParaRPr lang="en-IN" dirty="0"/>
          </a:p>
        </p:txBody>
      </p:sp>
      <p:sp>
        <p:nvSpPr>
          <p:cNvPr id="48" name="TextBox 47"/>
          <p:cNvSpPr txBox="1"/>
          <p:nvPr/>
        </p:nvSpPr>
        <p:spPr>
          <a:xfrm>
            <a:off x="8406903" y="1478621"/>
            <a:ext cx="2805139" cy="369332"/>
          </a:xfrm>
          <a:prstGeom prst="rect">
            <a:avLst/>
          </a:prstGeom>
          <a:noFill/>
        </p:spPr>
        <p:txBody>
          <a:bodyPr wrap="square" rtlCol="0">
            <a:spAutoFit/>
          </a:bodyPr>
          <a:lstStyle/>
          <a:p>
            <a:r>
              <a:rPr lang="en-IN" dirty="0"/>
              <a:t>Fasciculus </a:t>
            </a:r>
            <a:r>
              <a:rPr lang="en-IN" dirty="0" err="1"/>
              <a:t>cuneatus</a:t>
            </a:r>
            <a:endParaRPr lang="en-IN" dirty="0"/>
          </a:p>
        </p:txBody>
      </p:sp>
      <p:sp>
        <p:nvSpPr>
          <p:cNvPr id="49" name="TextBox 48"/>
          <p:cNvSpPr txBox="1"/>
          <p:nvPr/>
        </p:nvSpPr>
        <p:spPr>
          <a:xfrm>
            <a:off x="1660459" y="1517714"/>
            <a:ext cx="2792479" cy="338554"/>
          </a:xfrm>
          <a:prstGeom prst="rect">
            <a:avLst/>
          </a:prstGeom>
          <a:noFill/>
        </p:spPr>
        <p:txBody>
          <a:bodyPr wrap="square" rtlCol="0">
            <a:spAutoFit/>
          </a:bodyPr>
          <a:lstStyle/>
          <a:p>
            <a:r>
              <a:rPr lang="en-IN" sz="1600" dirty="0"/>
              <a:t>Spinal tract of trigeminal nerve</a:t>
            </a:r>
          </a:p>
        </p:txBody>
      </p:sp>
      <p:sp>
        <p:nvSpPr>
          <p:cNvPr id="50" name="TextBox 49"/>
          <p:cNvSpPr txBox="1"/>
          <p:nvPr/>
        </p:nvSpPr>
        <p:spPr>
          <a:xfrm>
            <a:off x="1110184" y="2021527"/>
            <a:ext cx="2356867" cy="584775"/>
          </a:xfrm>
          <a:prstGeom prst="rect">
            <a:avLst/>
          </a:prstGeom>
          <a:noFill/>
        </p:spPr>
        <p:txBody>
          <a:bodyPr wrap="square" rtlCol="0">
            <a:spAutoFit/>
          </a:bodyPr>
          <a:lstStyle/>
          <a:p>
            <a:pPr algn="r"/>
            <a:r>
              <a:rPr lang="en-IN" sz="1600" dirty="0"/>
              <a:t>Spinal nucleus of trigeminal nerve</a:t>
            </a:r>
          </a:p>
        </p:txBody>
      </p:sp>
      <p:cxnSp>
        <p:nvCxnSpPr>
          <p:cNvPr id="51" name="Straight Arrow Connector 50"/>
          <p:cNvCxnSpPr/>
          <p:nvPr/>
        </p:nvCxnSpPr>
        <p:spPr>
          <a:xfrm flipV="1">
            <a:off x="6528607" y="1063418"/>
            <a:ext cx="298718" cy="6470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46" idx="1"/>
          </p:cNvCxnSpPr>
          <p:nvPr/>
        </p:nvCxnSpPr>
        <p:spPr>
          <a:xfrm flipV="1">
            <a:off x="6528608" y="1303423"/>
            <a:ext cx="1138169" cy="6670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endCxn id="48" idx="1"/>
          </p:cNvCxnSpPr>
          <p:nvPr/>
        </p:nvCxnSpPr>
        <p:spPr>
          <a:xfrm flipV="1">
            <a:off x="7311530" y="1663287"/>
            <a:ext cx="1095372" cy="458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endCxn id="47" idx="1"/>
          </p:cNvCxnSpPr>
          <p:nvPr/>
        </p:nvCxnSpPr>
        <p:spPr>
          <a:xfrm flipV="1">
            <a:off x="7191289" y="2114210"/>
            <a:ext cx="1477858" cy="336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3723215" y="1895663"/>
            <a:ext cx="528212" cy="8471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50" idx="3"/>
          </p:cNvCxnSpPr>
          <p:nvPr/>
        </p:nvCxnSpPr>
        <p:spPr>
          <a:xfrm flipH="1" flipV="1">
            <a:off x="3467050" y="2313914"/>
            <a:ext cx="1015888" cy="7605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8991053" y="2974355"/>
            <a:ext cx="1704871" cy="584775"/>
          </a:xfrm>
          <a:prstGeom prst="rect">
            <a:avLst/>
          </a:prstGeom>
          <a:noFill/>
        </p:spPr>
        <p:txBody>
          <a:bodyPr wrap="square" rtlCol="0">
            <a:spAutoFit/>
          </a:bodyPr>
          <a:lstStyle/>
          <a:p>
            <a:r>
              <a:rPr lang="en-IN" sz="1600" dirty="0"/>
              <a:t>Spinal root of </a:t>
            </a:r>
          </a:p>
          <a:p>
            <a:r>
              <a:rPr lang="en-IN" sz="1600" dirty="0"/>
              <a:t>accessory nerve</a:t>
            </a:r>
          </a:p>
        </p:txBody>
      </p:sp>
      <p:cxnSp>
        <p:nvCxnSpPr>
          <p:cNvPr id="71" name="Straight Arrow Connector 70"/>
          <p:cNvCxnSpPr>
            <a:endCxn id="70" idx="1"/>
          </p:cNvCxnSpPr>
          <p:nvPr/>
        </p:nvCxnSpPr>
        <p:spPr>
          <a:xfrm flipV="1">
            <a:off x="7862484" y="3266743"/>
            <a:ext cx="1128568" cy="1634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681736" y="880240"/>
            <a:ext cx="1313609" cy="338554"/>
          </a:xfrm>
          <a:prstGeom prst="rect">
            <a:avLst/>
          </a:prstGeom>
          <a:noFill/>
        </p:spPr>
        <p:txBody>
          <a:bodyPr wrap="square" rtlCol="0">
            <a:spAutoFit/>
          </a:bodyPr>
          <a:lstStyle/>
          <a:p>
            <a:r>
              <a:rPr lang="en-IN" sz="1600" dirty="0"/>
              <a:t>Central canal </a:t>
            </a:r>
          </a:p>
        </p:txBody>
      </p:sp>
      <p:cxnSp>
        <p:nvCxnSpPr>
          <p:cNvPr id="76" name="Straight Arrow Connector 75"/>
          <p:cNvCxnSpPr>
            <a:stCxn id="44" idx="7"/>
          </p:cNvCxnSpPr>
          <p:nvPr/>
        </p:nvCxnSpPr>
        <p:spPr>
          <a:xfrm flipH="1" flipV="1">
            <a:off x="3730355" y="1202901"/>
            <a:ext cx="2442504" cy="1969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670233" y="4617297"/>
            <a:ext cx="2272452" cy="584775"/>
          </a:xfrm>
          <a:prstGeom prst="rect">
            <a:avLst/>
          </a:prstGeom>
          <a:noFill/>
        </p:spPr>
        <p:txBody>
          <a:bodyPr wrap="square" rtlCol="0">
            <a:spAutoFit/>
          </a:bodyPr>
          <a:lstStyle/>
          <a:p>
            <a:pPr algn="r"/>
            <a:r>
              <a:rPr lang="en-IN" sz="1600" dirty="0"/>
              <a:t>Anterior </a:t>
            </a:r>
            <a:r>
              <a:rPr lang="en-IN" sz="1600" dirty="0" err="1"/>
              <a:t>spinocerebellar</a:t>
            </a:r>
            <a:r>
              <a:rPr lang="en-IN" sz="1600" dirty="0"/>
              <a:t> tract </a:t>
            </a:r>
          </a:p>
        </p:txBody>
      </p:sp>
      <p:sp>
        <p:nvSpPr>
          <p:cNvPr id="79" name="TextBox 78"/>
          <p:cNvSpPr txBox="1"/>
          <p:nvPr/>
        </p:nvSpPr>
        <p:spPr>
          <a:xfrm>
            <a:off x="1450450" y="3606226"/>
            <a:ext cx="2407639" cy="584775"/>
          </a:xfrm>
          <a:prstGeom prst="rect">
            <a:avLst/>
          </a:prstGeom>
          <a:noFill/>
        </p:spPr>
        <p:txBody>
          <a:bodyPr wrap="square" rtlCol="0">
            <a:spAutoFit/>
          </a:bodyPr>
          <a:lstStyle/>
          <a:p>
            <a:pPr algn="r"/>
            <a:r>
              <a:rPr lang="en-IN" sz="1600" dirty="0"/>
              <a:t>Posterior </a:t>
            </a:r>
            <a:r>
              <a:rPr lang="en-IN" sz="1600" dirty="0" err="1"/>
              <a:t>spinocerebellar</a:t>
            </a:r>
            <a:r>
              <a:rPr lang="en-IN" sz="1600" dirty="0"/>
              <a:t> tract </a:t>
            </a:r>
          </a:p>
        </p:txBody>
      </p:sp>
      <p:sp>
        <p:nvSpPr>
          <p:cNvPr id="80" name="TextBox 79"/>
          <p:cNvSpPr txBox="1"/>
          <p:nvPr/>
        </p:nvSpPr>
        <p:spPr>
          <a:xfrm>
            <a:off x="1538995" y="4176296"/>
            <a:ext cx="2407639" cy="338554"/>
          </a:xfrm>
          <a:prstGeom prst="rect">
            <a:avLst/>
          </a:prstGeom>
          <a:noFill/>
        </p:spPr>
        <p:txBody>
          <a:bodyPr wrap="square" rtlCol="0">
            <a:spAutoFit/>
          </a:bodyPr>
          <a:lstStyle/>
          <a:p>
            <a:pPr algn="r"/>
            <a:r>
              <a:rPr lang="en-IN" sz="1600" dirty="0"/>
              <a:t>Lateral </a:t>
            </a:r>
            <a:r>
              <a:rPr lang="en-IN" sz="1600" dirty="0" err="1"/>
              <a:t>spinothalamic</a:t>
            </a:r>
            <a:r>
              <a:rPr lang="en-IN" sz="1600" dirty="0"/>
              <a:t> tract </a:t>
            </a:r>
          </a:p>
        </p:txBody>
      </p:sp>
      <p:cxnSp>
        <p:nvCxnSpPr>
          <p:cNvPr id="81" name="Straight Arrow Connector 80"/>
          <p:cNvCxnSpPr/>
          <p:nvPr/>
        </p:nvCxnSpPr>
        <p:spPr>
          <a:xfrm flipH="1">
            <a:off x="3808166" y="3554574"/>
            <a:ext cx="438994" cy="222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endCxn id="80" idx="3"/>
          </p:cNvCxnSpPr>
          <p:nvPr/>
        </p:nvCxnSpPr>
        <p:spPr>
          <a:xfrm flipH="1">
            <a:off x="3946633" y="4095751"/>
            <a:ext cx="506304" cy="2498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a:off x="4026130" y="4617296"/>
            <a:ext cx="650093" cy="179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7537596" y="5797682"/>
            <a:ext cx="1085179" cy="338554"/>
          </a:xfrm>
          <a:prstGeom prst="rect">
            <a:avLst/>
          </a:prstGeom>
          <a:noFill/>
        </p:spPr>
        <p:txBody>
          <a:bodyPr wrap="square" rtlCol="0">
            <a:spAutoFit/>
          </a:bodyPr>
          <a:lstStyle/>
          <a:p>
            <a:r>
              <a:rPr lang="en-IN" sz="1600" dirty="0"/>
              <a:t>Pyramid</a:t>
            </a:r>
          </a:p>
        </p:txBody>
      </p:sp>
      <p:cxnSp>
        <p:nvCxnSpPr>
          <p:cNvPr id="89" name="Straight Arrow Connector 88"/>
          <p:cNvCxnSpPr/>
          <p:nvPr/>
        </p:nvCxnSpPr>
        <p:spPr>
          <a:xfrm>
            <a:off x="6827325" y="5090342"/>
            <a:ext cx="734988" cy="7371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2543444" y="6255533"/>
            <a:ext cx="2887754" cy="338554"/>
          </a:xfrm>
          <a:prstGeom prst="rect">
            <a:avLst/>
          </a:prstGeom>
          <a:noFill/>
        </p:spPr>
        <p:txBody>
          <a:bodyPr wrap="square" rtlCol="0">
            <a:spAutoFit/>
          </a:bodyPr>
          <a:lstStyle/>
          <a:p>
            <a:r>
              <a:rPr lang="en-IN" sz="1600" dirty="0" err="1"/>
              <a:t>Decussation</a:t>
            </a:r>
            <a:r>
              <a:rPr lang="en-IN" sz="1600" dirty="0"/>
              <a:t> of medial fasciculus </a:t>
            </a:r>
          </a:p>
        </p:txBody>
      </p:sp>
      <p:cxnSp>
        <p:nvCxnSpPr>
          <p:cNvPr id="94" name="Straight Arrow Connector 93"/>
          <p:cNvCxnSpPr>
            <a:stCxn id="21" idx="6"/>
          </p:cNvCxnSpPr>
          <p:nvPr/>
        </p:nvCxnSpPr>
        <p:spPr>
          <a:xfrm flipH="1">
            <a:off x="5012812" y="3924300"/>
            <a:ext cx="1159388" cy="22119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8699379" y="2382578"/>
            <a:ext cx="2805139" cy="646331"/>
          </a:xfrm>
          <a:prstGeom prst="rect">
            <a:avLst/>
          </a:prstGeom>
          <a:noFill/>
        </p:spPr>
        <p:txBody>
          <a:bodyPr wrap="square" rtlCol="0">
            <a:spAutoFit/>
          </a:bodyPr>
          <a:lstStyle/>
          <a:p>
            <a:r>
              <a:rPr lang="en-IN" dirty="0"/>
              <a:t>Internal </a:t>
            </a:r>
            <a:r>
              <a:rPr lang="en-IN" dirty="0" err="1"/>
              <a:t>arcuate</a:t>
            </a:r>
            <a:endParaRPr lang="en-IN" dirty="0"/>
          </a:p>
          <a:p>
            <a:r>
              <a:rPr lang="en-IN" dirty="0"/>
              <a:t> fibres</a:t>
            </a:r>
          </a:p>
        </p:txBody>
      </p:sp>
      <p:cxnSp>
        <p:nvCxnSpPr>
          <p:cNvPr id="97" name="Straight Arrow Connector 96"/>
          <p:cNvCxnSpPr>
            <a:stCxn id="20" idx="4"/>
          </p:cNvCxnSpPr>
          <p:nvPr/>
        </p:nvCxnSpPr>
        <p:spPr>
          <a:xfrm flipV="1">
            <a:off x="6572250" y="2635293"/>
            <a:ext cx="2050524" cy="4603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21" idx="4"/>
          </p:cNvCxnSpPr>
          <p:nvPr/>
        </p:nvCxnSpPr>
        <p:spPr>
          <a:xfrm flipV="1">
            <a:off x="6553200" y="2642056"/>
            <a:ext cx="2050084" cy="8059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1234696" y="2741694"/>
            <a:ext cx="2356867" cy="338554"/>
          </a:xfrm>
          <a:prstGeom prst="rect">
            <a:avLst/>
          </a:prstGeom>
          <a:noFill/>
        </p:spPr>
        <p:txBody>
          <a:bodyPr wrap="square" rtlCol="0">
            <a:spAutoFit/>
          </a:bodyPr>
          <a:lstStyle/>
          <a:p>
            <a:pPr algn="r"/>
            <a:r>
              <a:rPr lang="en-IN" sz="1600" dirty="0"/>
              <a:t>Hypoglossal nucleus</a:t>
            </a:r>
          </a:p>
        </p:txBody>
      </p:sp>
      <p:cxnSp>
        <p:nvCxnSpPr>
          <p:cNvPr id="102" name="Straight Arrow Connector 101"/>
          <p:cNvCxnSpPr>
            <a:stCxn id="29" idx="0"/>
            <a:endCxn id="100" idx="3"/>
          </p:cNvCxnSpPr>
          <p:nvPr/>
        </p:nvCxnSpPr>
        <p:spPr>
          <a:xfrm flipH="1" flipV="1">
            <a:off x="3591563" y="2910972"/>
            <a:ext cx="2418713" cy="4037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8517031" y="3870038"/>
            <a:ext cx="2735356" cy="584775"/>
          </a:xfrm>
          <a:prstGeom prst="rect">
            <a:avLst/>
          </a:prstGeom>
          <a:noFill/>
        </p:spPr>
        <p:txBody>
          <a:bodyPr wrap="square" rtlCol="0">
            <a:spAutoFit/>
          </a:bodyPr>
          <a:lstStyle/>
          <a:p>
            <a:r>
              <a:rPr lang="en-IN" sz="1600" dirty="0"/>
              <a:t>Medial longitudinal </a:t>
            </a:r>
          </a:p>
          <a:p>
            <a:r>
              <a:rPr lang="en-IN" sz="1600" dirty="0"/>
              <a:t>fasciculus</a:t>
            </a:r>
          </a:p>
        </p:txBody>
      </p:sp>
      <p:cxnSp>
        <p:nvCxnSpPr>
          <p:cNvPr id="105" name="Straight Arrow Connector 104"/>
          <p:cNvCxnSpPr>
            <a:stCxn id="43" idx="6"/>
          </p:cNvCxnSpPr>
          <p:nvPr/>
        </p:nvCxnSpPr>
        <p:spPr>
          <a:xfrm>
            <a:off x="6271171" y="3522657"/>
            <a:ext cx="2132703" cy="5804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7571464" y="4983748"/>
            <a:ext cx="2356867" cy="338554"/>
          </a:xfrm>
          <a:prstGeom prst="rect">
            <a:avLst/>
          </a:prstGeom>
          <a:noFill/>
        </p:spPr>
        <p:txBody>
          <a:bodyPr wrap="square" rtlCol="0">
            <a:spAutoFit/>
          </a:bodyPr>
          <a:lstStyle/>
          <a:p>
            <a:pPr algn="r"/>
            <a:r>
              <a:rPr lang="en-IN" sz="1600" dirty="0"/>
              <a:t>Hypoglossal nerve</a:t>
            </a:r>
          </a:p>
        </p:txBody>
      </p:sp>
      <p:cxnSp>
        <p:nvCxnSpPr>
          <p:cNvPr id="109" name="Straight Arrow Connector 108"/>
          <p:cNvCxnSpPr>
            <a:stCxn id="28" idx="3"/>
          </p:cNvCxnSpPr>
          <p:nvPr/>
        </p:nvCxnSpPr>
        <p:spPr>
          <a:xfrm>
            <a:off x="7505701" y="5124450"/>
            <a:ext cx="77241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8374932" y="4572801"/>
            <a:ext cx="2735356" cy="338554"/>
          </a:xfrm>
          <a:prstGeom prst="rect">
            <a:avLst/>
          </a:prstGeom>
          <a:noFill/>
        </p:spPr>
        <p:txBody>
          <a:bodyPr wrap="square" rtlCol="0">
            <a:spAutoFit/>
          </a:bodyPr>
          <a:lstStyle/>
          <a:p>
            <a:r>
              <a:rPr lang="en-IN" sz="1600" dirty="0"/>
              <a:t>Inferior </a:t>
            </a:r>
            <a:r>
              <a:rPr lang="en-IN" sz="1600" dirty="0" err="1"/>
              <a:t>olivary</a:t>
            </a:r>
            <a:r>
              <a:rPr lang="en-IN" sz="1600" dirty="0"/>
              <a:t> nucleus</a:t>
            </a:r>
          </a:p>
        </p:txBody>
      </p:sp>
      <p:cxnSp>
        <p:nvCxnSpPr>
          <p:cNvPr id="112" name="Straight Arrow Connector 111"/>
          <p:cNvCxnSpPr>
            <a:stCxn id="39" idx="7"/>
            <a:endCxn id="110" idx="1"/>
          </p:cNvCxnSpPr>
          <p:nvPr/>
        </p:nvCxnSpPr>
        <p:spPr>
          <a:xfrm>
            <a:off x="7162800" y="4083050"/>
            <a:ext cx="1212132" cy="6590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112"/>
          <p:cNvSpPr/>
          <p:nvPr/>
        </p:nvSpPr>
        <p:spPr>
          <a:xfrm>
            <a:off x="2770515" y="-34374"/>
            <a:ext cx="6898620" cy="707886"/>
          </a:xfrm>
          <a:prstGeom prst="rect">
            <a:avLst/>
          </a:prstGeom>
        </p:spPr>
        <p:txBody>
          <a:bodyPr wrap="none">
            <a:spAutoFit/>
          </a:bodyPr>
          <a:lstStyle/>
          <a:p>
            <a:r>
              <a:rPr lang="en-IN" sz="4000" dirty="0">
                <a:ln w="0"/>
                <a:effectLst>
                  <a:outerShdw blurRad="38100" dist="19050" dir="2700000" algn="tl" rotWithShape="0">
                    <a:schemeClr val="dk1">
                      <a:alpha val="40000"/>
                    </a:schemeClr>
                  </a:outerShdw>
                </a:effectLst>
              </a:rPr>
              <a:t>Level of </a:t>
            </a:r>
            <a:r>
              <a:rPr lang="en-IN" sz="4000" dirty="0" err="1">
                <a:ln w="0"/>
                <a:effectLst>
                  <a:outerShdw blurRad="38100" dist="19050" dir="2700000" algn="tl" rotWithShape="0">
                    <a:schemeClr val="dk1">
                      <a:alpha val="40000"/>
                    </a:schemeClr>
                  </a:outerShdw>
                </a:effectLst>
              </a:rPr>
              <a:t>Decussation</a:t>
            </a:r>
            <a:r>
              <a:rPr lang="en-IN" sz="4000" dirty="0">
                <a:ln w="0"/>
                <a:effectLst>
                  <a:outerShdw blurRad="38100" dist="19050" dir="2700000" algn="tl" rotWithShape="0">
                    <a:schemeClr val="dk1">
                      <a:alpha val="40000"/>
                    </a:schemeClr>
                  </a:outerShdw>
                </a:effectLst>
              </a:rPr>
              <a:t> of </a:t>
            </a:r>
            <a:r>
              <a:rPr lang="en-IN" sz="4000" dirty="0" err="1">
                <a:ln w="0"/>
                <a:effectLst>
                  <a:outerShdw blurRad="38100" dist="19050" dir="2700000" algn="tl" rotWithShape="0">
                    <a:schemeClr val="dk1">
                      <a:alpha val="40000"/>
                    </a:schemeClr>
                  </a:outerShdw>
                </a:effectLst>
              </a:rPr>
              <a:t>Lemnisci</a:t>
            </a:r>
            <a:endParaRPr lang="en-IN" sz="4000" dirty="0">
              <a:ln w="0"/>
              <a:effectLst>
                <a:outerShdw blurRad="38100" dist="19050" dir="2700000" algn="tl" rotWithShape="0">
                  <a:schemeClr val="dk1">
                    <a:alpha val="40000"/>
                  </a:schemeClr>
                </a:outerShdw>
              </a:effectLst>
            </a:endParaRPr>
          </a:p>
        </p:txBody>
      </p:sp>
      <p:sp>
        <p:nvSpPr>
          <p:cNvPr id="82" name="Quad Arrow 81"/>
          <p:cNvSpPr/>
          <p:nvPr/>
        </p:nvSpPr>
        <p:spPr>
          <a:xfrm>
            <a:off x="1987125" y="642593"/>
            <a:ext cx="362951" cy="391381"/>
          </a:xfrm>
          <a:prstGeom prst="quadArrow">
            <a:avLst>
              <a:gd name="adj1" fmla="val 0"/>
              <a:gd name="adj2" fmla="val 5704"/>
              <a:gd name="adj3" fmla="val 162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TextBox 83"/>
          <p:cNvSpPr txBox="1"/>
          <p:nvPr/>
        </p:nvSpPr>
        <p:spPr>
          <a:xfrm>
            <a:off x="1987125" y="304038"/>
            <a:ext cx="355775" cy="338554"/>
          </a:xfrm>
          <a:prstGeom prst="rect">
            <a:avLst/>
          </a:prstGeom>
          <a:noFill/>
        </p:spPr>
        <p:txBody>
          <a:bodyPr wrap="square" rtlCol="0">
            <a:spAutoFit/>
          </a:bodyPr>
          <a:lstStyle/>
          <a:p>
            <a:pPr algn="ctr"/>
            <a:r>
              <a:rPr lang="en-IN" sz="1600" dirty="0"/>
              <a:t>P</a:t>
            </a:r>
          </a:p>
        </p:txBody>
      </p:sp>
      <p:sp>
        <p:nvSpPr>
          <p:cNvPr id="85" name="TextBox 84"/>
          <p:cNvSpPr txBox="1"/>
          <p:nvPr/>
        </p:nvSpPr>
        <p:spPr>
          <a:xfrm>
            <a:off x="2332547" y="659497"/>
            <a:ext cx="355775" cy="338554"/>
          </a:xfrm>
          <a:prstGeom prst="rect">
            <a:avLst/>
          </a:prstGeom>
          <a:noFill/>
        </p:spPr>
        <p:txBody>
          <a:bodyPr wrap="square" rtlCol="0">
            <a:spAutoFit/>
          </a:bodyPr>
          <a:lstStyle/>
          <a:p>
            <a:pPr algn="ctr"/>
            <a:r>
              <a:rPr lang="en-IN" sz="1600" dirty="0"/>
              <a:t>L</a:t>
            </a:r>
          </a:p>
        </p:txBody>
      </p:sp>
      <p:sp>
        <p:nvSpPr>
          <p:cNvPr id="87" name="TextBox 86"/>
          <p:cNvSpPr txBox="1"/>
          <p:nvPr/>
        </p:nvSpPr>
        <p:spPr>
          <a:xfrm>
            <a:off x="1631505" y="659497"/>
            <a:ext cx="355775" cy="338554"/>
          </a:xfrm>
          <a:prstGeom prst="rect">
            <a:avLst/>
          </a:prstGeom>
          <a:noFill/>
        </p:spPr>
        <p:txBody>
          <a:bodyPr wrap="square" rtlCol="0">
            <a:spAutoFit/>
          </a:bodyPr>
          <a:lstStyle/>
          <a:p>
            <a:pPr algn="ctr"/>
            <a:r>
              <a:rPr lang="en-IN" sz="1600" dirty="0"/>
              <a:t>R</a:t>
            </a:r>
          </a:p>
        </p:txBody>
      </p:sp>
      <p:sp>
        <p:nvSpPr>
          <p:cNvPr id="90" name="TextBox 89"/>
          <p:cNvSpPr txBox="1"/>
          <p:nvPr/>
        </p:nvSpPr>
        <p:spPr>
          <a:xfrm>
            <a:off x="1987125" y="1002214"/>
            <a:ext cx="355775" cy="338554"/>
          </a:xfrm>
          <a:prstGeom prst="rect">
            <a:avLst/>
          </a:prstGeom>
          <a:noFill/>
        </p:spPr>
        <p:txBody>
          <a:bodyPr wrap="square" rtlCol="0">
            <a:spAutoFit/>
          </a:bodyPr>
          <a:lstStyle/>
          <a:p>
            <a:pPr algn="ctr"/>
            <a:r>
              <a:rPr lang="en-IN" sz="1600" dirty="0"/>
              <a:t>A</a:t>
            </a:r>
          </a:p>
        </p:txBody>
      </p:sp>
    </p:spTree>
    <p:extLst>
      <p:ext uri="{BB962C8B-B14F-4D97-AF65-F5344CB8AC3E}">
        <p14:creationId xmlns:p14="http://schemas.microsoft.com/office/powerpoint/2010/main" val="224422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0"/>
                                        <p:tgtEl>
                                          <p:spTgt spid="7"/>
                                        </p:tgtEl>
                                      </p:cBhvr>
                                    </p:animEffect>
                                  </p:childTnLst>
                                </p:cTn>
                              </p:par>
                            </p:childTnLst>
                          </p:cTn>
                        </p:par>
                        <p:par>
                          <p:cTn id="8" fill="hold">
                            <p:stCondLst>
                              <p:cond delay="5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0"/>
                                        <p:tgtEl>
                                          <p:spTgt spid="6"/>
                                        </p:tgtEl>
                                      </p:cBhvr>
                                    </p:animEffect>
                                  </p:childTnLst>
                                </p:cTn>
                              </p:par>
                            </p:childTnLst>
                          </p:cTn>
                        </p:par>
                        <p:par>
                          <p:cTn id="12" fill="hold">
                            <p:stCondLst>
                              <p:cond delay="10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0"/>
                                        <p:tgtEl>
                                          <p:spTgt spid="10"/>
                                        </p:tgtEl>
                                      </p:cBhvr>
                                    </p:animEffect>
                                  </p:childTnLst>
                                </p:cTn>
                              </p:par>
                            </p:childTnLst>
                          </p:cTn>
                        </p:par>
                        <p:par>
                          <p:cTn id="21" fill="hold">
                            <p:stCondLst>
                              <p:cond delay="50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left)">
                                      <p:cBhvr>
                                        <p:cTn id="29" dur="500"/>
                                        <p:tgtEl>
                                          <p:spTgt spid="51"/>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left)">
                                      <p:cBhvr>
                                        <p:cTn id="33" dur="500"/>
                                        <p:tgtEl>
                                          <p:spTgt spid="45"/>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ipe(left)">
                                      <p:cBhvr>
                                        <p:cTn id="37" dur="500"/>
                                        <p:tgtEl>
                                          <p:spTgt spid="52"/>
                                        </p:tgtEl>
                                      </p:cBhvr>
                                    </p:animEffec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par>
                          <p:cTn id="42" fill="hold">
                            <p:stCondLst>
                              <p:cond delay="2000"/>
                            </p:stCondLst>
                            <p:childTnLst>
                              <p:par>
                                <p:cTn id="43" presetID="22" presetClass="entr" presetSubtype="8" fill="hold" nodeType="after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wipe(left)">
                                      <p:cBhvr>
                                        <p:cTn id="45" dur="500"/>
                                        <p:tgtEl>
                                          <p:spTgt spid="53"/>
                                        </p:tgtEl>
                                      </p:cBhvr>
                                    </p:animEffect>
                                  </p:childTnLst>
                                </p:cTn>
                              </p:par>
                            </p:childTnLst>
                          </p:cTn>
                        </p:par>
                        <p:par>
                          <p:cTn id="46" fill="hold">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par>
                          <p:cTn id="50" fill="hold">
                            <p:stCondLst>
                              <p:cond delay="3000"/>
                            </p:stCondLst>
                            <p:childTnLst>
                              <p:par>
                                <p:cTn id="51" presetID="22" presetClass="entr" presetSubtype="8" fill="hold" nodeType="after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left)">
                                      <p:cBhvr>
                                        <p:cTn id="53" dur="500"/>
                                        <p:tgtEl>
                                          <p:spTgt spid="54"/>
                                        </p:tgtEl>
                                      </p:cBhvr>
                                    </p:animEffect>
                                  </p:childTnLst>
                                </p:cTn>
                              </p:par>
                            </p:childTnLst>
                          </p:cTn>
                        </p:par>
                        <p:par>
                          <p:cTn id="54" fill="hold">
                            <p:stCondLst>
                              <p:cond delay="3500"/>
                            </p:stCondLst>
                            <p:childTnLst>
                              <p:par>
                                <p:cTn id="55" presetID="22" presetClass="entr" presetSubtype="8"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up)">
                                      <p:cBhvr>
                                        <p:cTn id="62" dur="2000"/>
                                        <p:tgtEl>
                                          <p:spTgt spid="18"/>
                                        </p:tgtEl>
                                      </p:cBhvr>
                                    </p:animEffect>
                                  </p:childTnLst>
                                </p:cTn>
                              </p:par>
                            </p:childTnLst>
                          </p:cTn>
                        </p:par>
                        <p:par>
                          <p:cTn id="63" fill="hold">
                            <p:stCondLst>
                              <p:cond delay="2000"/>
                            </p:stCondLst>
                            <p:childTnLst>
                              <p:par>
                                <p:cTn id="64" presetID="22" presetClass="entr" presetSubtype="1" fill="hold" grpId="0" nodeType="after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up)">
                                      <p:cBhvr>
                                        <p:cTn id="66" dur="2000"/>
                                        <p:tgtEl>
                                          <p:spTgt spid="19"/>
                                        </p:tgtEl>
                                      </p:cBhvr>
                                    </p:animEffect>
                                  </p:childTnLst>
                                </p:cTn>
                              </p:par>
                            </p:childTnLst>
                          </p:cTn>
                        </p:par>
                        <p:par>
                          <p:cTn id="67" fill="hold">
                            <p:stCondLst>
                              <p:cond delay="4000"/>
                            </p:stCondLst>
                            <p:childTnLst>
                              <p:par>
                                <p:cTn id="68" presetID="22" presetClass="entr" presetSubtype="1" fill="hold" grpId="0" nodeType="after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up)">
                                      <p:cBhvr>
                                        <p:cTn id="70" dur="2000"/>
                                        <p:tgtEl>
                                          <p:spTgt spid="20"/>
                                        </p:tgtEl>
                                      </p:cBhvr>
                                    </p:animEffect>
                                  </p:childTnLst>
                                </p:cTn>
                              </p:par>
                            </p:childTnLst>
                          </p:cTn>
                        </p:par>
                        <p:par>
                          <p:cTn id="71" fill="hold">
                            <p:stCondLst>
                              <p:cond delay="6000"/>
                            </p:stCondLst>
                            <p:childTnLst>
                              <p:par>
                                <p:cTn id="72" presetID="22" presetClass="entr" presetSubtype="1"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up)">
                                      <p:cBhvr>
                                        <p:cTn id="74" dur="2000"/>
                                        <p:tgtEl>
                                          <p:spTgt spid="21"/>
                                        </p:tgtEl>
                                      </p:cBhvr>
                                    </p:animEffect>
                                  </p:childTnLst>
                                </p:cTn>
                              </p:par>
                            </p:childTnLst>
                          </p:cTn>
                        </p:par>
                        <p:par>
                          <p:cTn id="75" fill="hold">
                            <p:stCondLst>
                              <p:cond delay="8000"/>
                            </p:stCondLst>
                            <p:childTnLst>
                              <p:par>
                                <p:cTn id="76" presetID="2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wipe(up)">
                                      <p:cBhvr>
                                        <p:cTn id="78" dur="2000"/>
                                        <p:tgtEl>
                                          <p:spTgt spid="22"/>
                                        </p:tgtEl>
                                      </p:cBhvr>
                                    </p:animEffect>
                                  </p:childTnLst>
                                </p:cTn>
                              </p:par>
                            </p:childTnLst>
                          </p:cTn>
                        </p:par>
                        <p:par>
                          <p:cTn id="79" fill="hold">
                            <p:stCondLst>
                              <p:cond delay="10000"/>
                            </p:stCondLst>
                            <p:childTnLst>
                              <p:par>
                                <p:cTn id="80" presetID="22" presetClass="entr" presetSubtype="1" fill="hold" grpId="0"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wipe(up)">
                                      <p:cBhvr>
                                        <p:cTn id="82" dur="2000"/>
                                        <p:tgtEl>
                                          <p:spTgt spid="15"/>
                                        </p:tgtEl>
                                      </p:cBhvr>
                                    </p:animEffect>
                                  </p:childTnLst>
                                </p:cTn>
                              </p:par>
                            </p:childTnLst>
                          </p:cTn>
                        </p:par>
                        <p:par>
                          <p:cTn id="83" fill="hold">
                            <p:stCondLst>
                              <p:cond delay="12000"/>
                            </p:stCondLst>
                            <p:childTnLst>
                              <p:par>
                                <p:cTn id="84" presetID="22" presetClass="entr" presetSubtype="1" fill="hold" grpId="0" nodeType="after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ipe(up)">
                                      <p:cBhvr>
                                        <p:cTn id="86" dur="2000"/>
                                        <p:tgtEl>
                                          <p:spTgt spid="16"/>
                                        </p:tgtEl>
                                      </p:cBhvr>
                                    </p:animEffect>
                                  </p:childTnLst>
                                </p:cTn>
                              </p:par>
                            </p:childTnLst>
                          </p:cTn>
                        </p:par>
                        <p:par>
                          <p:cTn id="87" fill="hold">
                            <p:stCondLst>
                              <p:cond delay="14000"/>
                            </p:stCondLst>
                            <p:childTnLst>
                              <p:par>
                                <p:cTn id="88" presetID="22" presetClass="entr" presetSubtype="1" fill="hold" grpId="0" nodeType="after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wipe(up)">
                                      <p:cBhvr>
                                        <p:cTn id="90" dur="2000"/>
                                        <p:tgtEl>
                                          <p:spTgt spid="17"/>
                                        </p:tgtEl>
                                      </p:cBhvr>
                                    </p:animEffect>
                                  </p:childTnLst>
                                </p:cTn>
                              </p:par>
                            </p:childTnLst>
                          </p:cTn>
                        </p:par>
                        <p:par>
                          <p:cTn id="91" fill="hold">
                            <p:stCondLst>
                              <p:cond delay="16000"/>
                            </p:stCondLst>
                            <p:childTnLst>
                              <p:par>
                                <p:cTn id="92" presetID="22" presetClass="entr" presetSubtype="1" fill="hold" grpId="0" nodeType="after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wipe(up)">
                                      <p:cBhvr>
                                        <p:cTn id="94" dur="2000"/>
                                        <p:tgtEl>
                                          <p:spTgt spid="23"/>
                                        </p:tgtEl>
                                      </p:cBhvr>
                                    </p:animEffect>
                                  </p:childTnLst>
                                </p:cTn>
                              </p:par>
                            </p:childTnLst>
                          </p:cTn>
                        </p:par>
                        <p:par>
                          <p:cTn id="95" fill="hold">
                            <p:stCondLst>
                              <p:cond delay="18000"/>
                            </p:stCondLst>
                            <p:childTnLst>
                              <p:par>
                                <p:cTn id="96" presetID="22" presetClass="entr" presetSubtype="1" fill="hold" grpId="0" nodeType="after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wipe(up)">
                                      <p:cBhvr>
                                        <p:cTn id="98" dur="2000"/>
                                        <p:tgtEl>
                                          <p:spTgt spid="24"/>
                                        </p:tgtEl>
                                      </p:cBhvr>
                                    </p:animEffect>
                                  </p:childTnLst>
                                </p:cTn>
                              </p:par>
                            </p:childTnLst>
                          </p:cTn>
                        </p:par>
                        <p:par>
                          <p:cTn id="99" fill="hold">
                            <p:stCondLst>
                              <p:cond delay="20000"/>
                            </p:stCondLst>
                            <p:childTnLst>
                              <p:par>
                                <p:cTn id="100" presetID="22" presetClass="entr" presetSubtype="1" fill="hold" grpId="0" nodeType="afterEffect">
                                  <p:stCondLst>
                                    <p:cond delay="0"/>
                                  </p:stCondLst>
                                  <p:childTnLst>
                                    <p:set>
                                      <p:cBhvr>
                                        <p:cTn id="101" dur="1" fill="hold">
                                          <p:stCondLst>
                                            <p:cond delay="0"/>
                                          </p:stCondLst>
                                        </p:cTn>
                                        <p:tgtEl>
                                          <p:spTgt spid="92"/>
                                        </p:tgtEl>
                                        <p:attrNameLst>
                                          <p:attrName>style.visibility</p:attrName>
                                        </p:attrNameLst>
                                      </p:cBhvr>
                                      <p:to>
                                        <p:strVal val="visible"/>
                                      </p:to>
                                    </p:set>
                                    <p:animEffect transition="in" filter="wipe(up)">
                                      <p:cBhvr>
                                        <p:cTn id="102" dur="500"/>
                                        <p:tgtEl>
                                          <p:spTgt spid="92"/>
                                        </p:tgtEl>
                                      </p:cBhvr>
                                    </p:animEffect>
                                  </p:childTnLst>
                                </p:cTn>
                              </p:par>
                            </p:childTnLst>
                          </p:cTn>
                        </p:par>
                        <p:par>
                          <p:cTn id="103" fill="hold">
                            <p:stCondLst>
                              <p:cond delay="20500"/>
                            </p:stCondLst>
                            <p:childTnLst>
                              <p:par>
                                <p:cTn id="104" presetID="22" presetClass="entr" presetSubtype="1" fill="hold" nodeType="afterEffect">
                                  <p:stCondLst>
                                    <p:cond delay="0"/>
                                  </p:stCondLst>
                                  <p:childTnLst>
                                    <p:set>
                                      <p:cBhvr>
                                        <p:cTn id="105" dur="1" fill="hold">
                                          <p:stCondLst>
                                            <p:cond delay="0"/>
                                          </p:stCondLst>
                                        </p:cTn>
                                        <p:tgtEl>
                                          <p:spTgt spid="94"/>
                                        </p:tgtEl>
                                        <p:attrNameLst>
                                          <p:attrName>style.visibility</p:attrName>
                                        </p:attrNameLst>
                                      </p:cBhvr>
                                      <p:to>
                                        <p:strVal val="visible"/>
                                      </p:to>
                                    </p:set>
                                    <p:animEffect transition="in" filter="wipe(up)">
                                      <p:cBhvr>
                                        <p:cTn id="106" dur="500"/>
                                        <p:tgtEl>
                                          <p:spTgt spid="94"/>
                                        </p:tgtEl>
                                      </p:cBhvr>
                                    </p:animEffect>
                                  </p:childTnLst>
                                </p:cTn>
                              </p:par>
                            </p:childTnLst>
                          </p:cTn>
                        </p:par>
                        <p:par>
                          <p:cTn id="107" fill="hold">
                            <p:stCondLst>
                              <p:cond delay="21000"/>
                            </p:stCondLst>
                            <p:childTnLst>
                              <p:par>
                                <p:cTn id="108" presetID="1" presetClass="emph" presetSubtype="6" repeatCount="indefinite" fill="hold" nodeType="afterEffect">
                                  <p:stCondLst>
                                    <p:cond delay="0"/>
                                  </p:stCondLst>
                                  <p:childTnLst>
                                    <p:animClr clrSpc="hsl" dir="cw">
                                      <p:cBhvr>
                                        <p:cTn id="109" dur="3000" fill="hold"/>
                                        <p:tgtEl>
                                          <p:spTgt spid="92"/>
                                        </p:tgtEl>
                                        <p:attrNameLst>
                                          <p:attrName>fillcolor</p:attrName>
                                        </p:attrNameLst>
                                      </p:cBhvr>
                                      <p:to>
                                        <a:schemeClr val="hlink"/>
                                      </p:to>
                                    </p:animClr>
                                    <p:set>
                                      <p:cBhvr>
                                        <p:cTn id="110" dur="3000" fill="hold"/>
                                        <p:tgtEl>
                                          <p:spTgt spid="92"/>
                                        </p:tgtEl>
                                        <p:attrNameLst>
                                          <p:attrName>fill.type</p:attrName>
                                        </p:attrNameLst>
                                      </p:cBhvr>
                                      <p:to>
                                        <p:strVal val="solid"/>
                                      </p:to>
                                    </p:set>
                                    <p:set>
                                      <p:cBhvr>
                                        <p:cTn id="111" dur="3000" fill="hold"/>
                                        <p:tgtEl>
                                          <p:spTgt spid="92"/>
                                        </p:tgtEl>
                                        <p:attrNameLst>
                                          <p:attrName>fill.on</p:attrName>
                                        </p:attrNameLst>
                                      </p:cBhvr>
                                      <p:to>
                                        <p:strVal val="true"/>
                                      </p:to>
                                    </p:set>
                                  </p:childTnLst>
                                </p:cTn>
                              </p:par>
                            </p:childTnLst>
                          </p:cTn>
                        </p:par>
                        <p:par>
                          <p:cTn id="112" fill="hold">
                            <p:stCondLst>
                              <p:cond delay="24000"/>
                            </p:stCondLst>
                            <p:childTnLst>
                              <p:par>
                                <p:cTn id="113" presetID="22" presetClass="entr" presetSubtype="8" fill="hold" nodeType="afterEffect">
                                  <p:stCondLst>
                                    <p:cond delay="0"/>
                                  </p:stCondLst>
                                  <p:childTnLst>
                                    <p:set>
                                      <p:cBhvr>
                                        <p:cTn id="114" dur="1" fill="hold">
                                          <p:stCondLst>
                                            <p:cond delay="0"/>
                                          </p:stCondLst>
                                        </p:cTn>
                                        <p:tgtEl>
                                          <p:spTgt spid="97"/>
                                        </p:tgtEl>
                                        <p:attrNameLst>
                                          <p:attrName>style.visibility</p:attrName>
                                        </p:attrNameLst>
                                      </p:cBhvr>
                                      <p:to>
                                        <p:strVal val="visible"/>
                                      </p:to>
                                    </p:set>
                                    <p:animEffect transition="in" filter="wipe(left)">
                                      <p:cBhvr>
                                        <p:cTn id="115" dur="500"/>
                                        <p:tgtEl>
                                          <p:spTgt spid="97"/>
                                        </p:tgtEl>
                                      </p:cBhvr>
                                    </p:animEffect>
                                  </p:childTnLst>
                                </p:cTn>
                              </p:par>
                            </p:childTnLst>
                          </p:cTn>
                        </p:par>
                        <p:par>
                          <p:cTn id="116" fill="hold">
                            <p:stCondLst>
                              <p:cond delay="24500"/>
                            </p:stCondLst>
                            <p:childTnLst>
                              <p:par>
                                <p:cTn id="117" presetID="22" presetClass="entr" presetSubtype="8" fill="hold" nodeType="afterEffect">
                                  <p:stCondLst>
                                    <p:cond delay="0"/>
                                  </p:stCondLst>
                                  <p:childTnLst>
                                    <p:set>
                                      <p:cBhvr>
                                        <p:cTn id="118" dur="1" fill="hold">
                                          <p:stCondLst>
                                            <p:cond delay="0"/>
                                          </p:stCondLst>
                                        </p:cTn>
                                        <p:tgtEl>
                                          <p:spTgt spid="99"/>
                                        </p:tgtEl>
                                        <p:attrNameLst>
                                          <p:attrName>style.visibility</p:attrName>
                                        </p:attrNameLst>
                                      </p:cBhvr>
                                      <p:to>
                                        <p:strVal val="visible"/>
                                      </p:to>
                                    </p:set>
                                    <p:animEffect transition="in" filter="wipe(left)">
                                      <p:cBhvr>
                                        <p:cTn id="119" dur="500"/>
                                        <p:tgtEl>
                                          <p:spTgt spid="99"/>
                                        </p:tgtEl>
                                      </p:cBhvr>
                                    </p:animEffect>
                                  </p:childTnLst>
                                </p:cTn>
                              </p:par>
                            </p:childTnLst>
                          </p:cTn>
                        </p:par>
                        <p:par>
                          <p:cTn id="120" fill="hold">
                            <p:stCondLst>
                              <p:cond delay="25000"/>
                            </p:stCondLst>
                            <p:childTnLst>
                              <p:par>
                                <p:cTn id="121" presetID="22" presetClass="entr" presetSubtype="8" fill="hold" grpId="0" nodeType="afterEffect">
                                  <p:stCondLst>
                                    <p:cond delay="0"/>
                                  </p:stCondLst>
                                  <p:childTnLst>
                                    <p:set>
                                      <p:cBhvr>
                                        <p:cTn id="122" dur="1" fill="hold">
                                          <p:stCondLst>
                                            <p:cond delay="0"/>
                                          </p:stCondLst>
                                        </p:cTn>
                                        <p:tgtEl>
                                          <p:spTgt spid="95"/>
                                        </p:tgtEl>
                                        <p:attrNameLst>
                                          <p:attrName>style.visibility</p:attrName>
                                        </p:attrNameLst>
                                      </p:cBhvr>
                                      <p:to>
                                        <p:strVal val="visible"/>
                                      </p:to>
                                    </p:set>
                                    <p:animEffect transition="in" filter="wipe(left)">
                                      <p:cBhvr>
                                        <p:cTn id="123" dur="500"/>
                                        <p:tgtEl>
                                          <p:spTgt spid="95"/>
                                        </p:tgtEl>
                                      </p:cBhvr>
                                    </p:animEffect>
                                  </p:childTnLst>
                                </p:cTn>
                              </p:par>
                            </p:childTnLst>
                          </p:cTn>
                        </p:par>
                        <p:par>
                          <p:cTn id="124" fill="hold">
                            <p:stCondLst>
                              <p:cond delay="25500"/>
                            </p:stCondLst>
                            <p:childTnLst>
                              <p:par>
                                <p:cTn id="125" presetID="1" presetClass="emph" presetSubtype="10" repeatCount="indefinite" fill="hold" nodeType="afterEffect">
                                  <p:stCondLst>
                                    <p:cond delay="0"/>
                                  </p:stCondLst>
                                  <p:childTnLst>
                                    <p:animClr clrSpc="hsl" dir="ccw">
                                      <p:cBhvr>
                                        <p:cTn id="126" dur="2000" fill="hold"/>
                                        <p:tgtEl>
                                          <p:spTgt spid="95"/>
                                        </p:tgtEl>
                                        <p:attrNameLst>
                                          <p:attrName>fillcolor</p:attrName>
                                        </p:attrNameLst>
                                      </p:cBhvr>
                                      <p:to>
                                        <a:schemeClr val="bg2"/>
                                      </p:to>
                                    </p:animClr>
                                    <p:set>
                                      <p:cBhvr>
                                        <p:cTn id="127" dur="2000" fill="hold"/>
                                        <p:tgtEl>
                                          <p:spTgt spid="95"/>
                                        </p:tgtEl>
                                        <p:attrNameLst>
                                          <p:attrName>fill.type</p:attrName>
                                        </p:attrNameLst>
                                      </p:cBhvr>
                                      <p:to>
                                        <p:strVal val="solid"/>
                                      </p:to>
                                    </p:set>
                                    <p:set>
                                      <p:cBhvr>
                                        <p:cTn id="128" dur="2000" fill="hold"/>
                                        <p:tgtEl>
                                          <p:spTgt spid="95"/>
                                        </p:tgtEl>
                                        <p:attrNameLst>
                                          <p:attrName>fill.on</p:attrName>
                                        </p:attrNameLst>
                                      </p:cBhvr>
                                      <p:to>
                                        <p:strVal val="true"/>
                                      </p:to>
                                    </p:set>
                                  </p:childTnLst>
                                </p:cTn>
                              </p:par>
                            </p:childTnLst>
                          </p:cTn>
                        </p:par>
                        <p:par>
                          <p:cTn id="129" fill="hold">
                            <p:stCondLst>
                              <p:cond delay="27500"/>
                            </p:stCondLst>
                            <p:childTnLst>
                              <p:par>
                                <p:cTn id="130" presetID="22" presetClass="entr" presetSubtype="1" fill="hold" grpId="1" nodeType="afterEffect">
                                  <p:stCondLst>
                                    <p:cond delay="0"/>
                                  </p:stCondLst>
                                  <p:childTnLst>
                                    <p:set>
                                      <p:cBhvr>
                                        <p:cTn id="131" dur="1" fill="hold">
                                          <p:stCondLst>
                                            <p:cond delay="0"/>
                                          </p:stCondLst>
                                        </p:cTn>
                                        <p:tgtEl>
                                          <p:spTgt spid="18"/>
                                        </p:tgtEl>
                                        <p:attrNameLst>
                                          <p:attrName>style.visibility</p:attrName>
                                        </p:attrNameLst>
                                      </p:cBhvr>
                                      <p:to>
                                        <p:strVal val="visible"/>
                                      </p:to>
                                    </p:set>
                                    <p:animEffect transition="in" filter="wipe(up)">
                                      <p:cBhvr>
                                        <p:cTn id="132" dur="2000"/>
                                        <p:tgtEl>
                                          <p:spTgt spid="18"/>
                                        </p:tgtEl>
                                      </p:cBhvr>
                                    </p:animEffect>
                                  </p:childTnLst>
                                </p:cTn>
                              </p:par>
                            </p:childTnLst>
                          </p:cTn>
                        </p:par>
                        <p:par>
                          <p:cTn id="133" fill="hold">
                            <p:stCondLst>
                              <p:cond delay="29500"/>
                            </p:stCondLst>
                            <p:childTnLst>
                              <p:par>
                                <p:cTn id="134" presetID="22" presetClass="entr" presetSubtype="1" fill="hold" grpId="1" nodeType="afterEffect">
                                  <p:stCondLst>
                                    <p:cond delay="0"/>
                                  </p:stCondLst>
                                  <p:childTnLst>
                                    <p:set>
                                      <p:cBhvr>
                                        <p:cTn id="135" dur="1" fill="hold">
                                          <p:stCondLst>
                                            <p:cond delay="0"/>
                                          </p:stCondLst>
                                        </p:cTn>
                                        <p:tgtEl>
                                          <p:spTgt spid="19"/>
                                        </p:tgtEl>
                                        <p:attrNameLst>
                                          <p:attrName>style.visibility</p:attrName>
                                        </p:attrNameLst>
                                      </p:cBhvr>
                                      <p:to>
                                        <p:strVal val="visible"/>
                                      </p:to>
                                    </p:set>
                                    <p:animEffect transition="in" filter="wipe(up)">
                                      <p:cBhvr>
                                        <p:cTn id="136" dur="2000"/>
                                        <p:tgtEl>
                                          <p:spTgt spid="19"/>
                                        </p:tgtEl>
                                      </p:cBhvr>
                                    </p:animEffect>
                                  </p:childTnLst>
                                </p:cTn>
                              </p:par>
                            </p:childTnLst>
                          </p:cTn>
                        </p:par>
                        <p:par>
                          <p:cTn id="137" fill="hold">
                            <p:stCondLst>
                              <p:cond delay="31500"/>
                            </p:stCondLst>
                            <p:childTnLst>
                              <p:par>
                                <p:cTn id="138" presetID="22" presetClass="entr" presetSubtype="1" fill="hold" grpId="1" nodeType="afterEffect">
                                  <p:stCondLst>
                                    <p:cond delay="0"/>
                                  </p:stCondLst>
                                  <p:childTnLst>
                                    <p:set>
                                      <p:cBhvr>
                                        <p:cTn id="139" dur="1" fill="hold">
                                          <p:stCondLst>
                                            <p:cond delay="0"/>
                                          </p:stCondLst>
                                        </p:cTn>
                                        <p:tgtEl>
                                          <p:spTgt spid="20"/>
                                        </p:tgtEl>
                                        <p:attrNameLst>
                                          <p:attrName>style.visibility</p:attrName>
                                        </p:attrNameLst>
                                      </p:cBhvr>
                                      <p:to>
                                        <p:strVal val="visible"/>
                                      </p:to>
                                    </p:set>
                                    <p:animEffect transition="in" filter="wipe(up)">
                                      <p:cBhvr>
                                        <p:cTn id="140" dur="2000"/>
                                        <p:tgtEl>
                                          <p:spTgt spid="20"/>
                                        </p:tgtEl>
                                      </p:cBhvr>
                                    </p:animEffect>
                                  </p:childTnLst>
                                </p:cTn>
                              </p:par>
                            </p:childTnLst>
                          </p:cTn>
                        </p:par>
                        <p:par>
                          <p:cTn id="141" fill="hold">
                            <p:stCondLst>
                              <p:cond delay="33500"/>
                            </p:stCondLst>
                            <p:childTnLst>
                              <p:par>
                                <p:cTn id="142" presetID="22" presetClass="entr" presetSubtype="1" fill="hold" grpId="1" nodeType="afterEffect">
                                  <p:stCondLst>
                                    <p:cond delay="0"/>
                                  </p:stCondLst>
                                  <p:childTnLst>
                                    <p:set>
                                      <p:cBhvr>
                                        <p:cTn id="143" dur="1" fill="hold">
                                          <p:stCondLst>
                                            <p:cond delay="0"/>
                                          </p:stCondLst>
                                        </p:cTn>
                                        <p:tgtEl>
                                          <p:spTgt spid="21"/>
                                        </p:tgtEl>
                                        <p:attrNameLst>
                                          <p:attrName>style.visibility</p:attrName>
                                        </p:attrNameLst>
                                      </p:cBhvr>
                                      <p:to>
                                        <p:strVal val="visible"/>
                                      </p:to>
                                    </p:set>
                                    <p:animEffect transition="in" filter="wipe(up)">
                                      <p:cBhvr>
                                        <p:cTn id="144" dur="2000"/>
                                        <p:tgtEl>
                                          <p:spTgt spid="21"/>
                                        </p:tgtEl>
                                      </p:cBhvr>
                                    </p:animEffect>
                                  </p:childTnLst>
                                </p:cTn>
                              </p:par>
                            </p:childTnLst>
                          </p:cTn>
                        </p:par>
                        <p:par>
                          <p:cTn id="145" fill="hold">
                            <p:stCondLst>
                              <p:cond delay="35500"/>
                            </p:stCondLst>
                            <p:childTnLst>
                              <p:par>
                                <p:cTn id="146" presetID="22" presetClass="entr" presetSubtype="1" fill="hold" grpId="1" nodeType="afterEffect">
                                  <p:stCondLst>
                                    <p:cond delay="0"/>
                                  </p:stCondLst>
                                  <p:childTnLst>
                                    <p:set>
                                      <p:cBhvr>
                                        <p:cTn id="147" dur="1" fill="hold">
                                          <p:stCondLst>
                                            <p:cond delay="0"/>
                                          </p:stCondLst>
                                        </p:cTn>
                                        <p:tgtEl>
                                          <p:spTgt spid="22"/>
                                        </p:tgtEl>
                                        <p:attrNameLst>
                                          <p:attrName>style.visibility</p:attrName>
                                        </p:attrNameLst>
                                      </p:cBhvr>
                                      <p:to>
                                        <p:strVal val="visible"/>
                                      </p:to>
                                    </p:set>
                                    <p:animEffect transition="in" filter="wipe(up)">
                                      <p:cBhvr>
                                        <p:cTn id="148" dur="2000"/>
                                        <p:tgtEl>
                                          <p:spTgt spid="22"/>
                                        </p:tgtEl>
                                      </p:cBhvr>
                                    </p:animEffect>
                                  </p:childTnLst>
                                </p:cTn>
                              </p:par>
                            </p:childTnLst>
                          </p:cTn>
                        </p:par>
                        <p:par>
                          <p:cTn id="149" fill="hold">
                            <p:stCondLst>
                              <p:cond delay="37500"/>
                            </p:stCondLst>
                            <p:childTnLst>
                              <p:par>
                                <p:cTn id="150" presetID="22" presetClass="entr" presetSubtype="1" fill="hold" grpId="1" nodeType="afterEffect">
                                  <p:stCondLst>
                                    <p:cond delay="0"/>
                                  </p:stCondLst>
                                  <p:childTnLst>
                                    <p:set>
                                      <p:cBhvr>
                                        <p:cTn id="151" dur="1" fill="hold">
                                          <p:stCondLst>
                                            <p:cond delay="0"/>
                                          </p:stCondLst>
                                        </p:cTn>
                                        <p:tgtEl>
                                          <p:spTgt spid="15"/>
                                        </p:tgtEl>
                                        <p:attrNameLst>
                                          <p:attrName>style.visibility</p:attrName>
                                        </p:attrNameLst>
                                      </p:cBhvr>
                                      <p:to>
                                        <p:strVal val="visible"/>
                                      </p:to>
                                    </p:set>
                                    <p:animEffect transition="in" filter="wipe(up)">
                                      <p:cBhvr>
                                        <p:cTn id="152" dur="2000"/>
                                        <p:tgtEl>
                                          <p:spTgt spid="15"/>
                                        </p:tgtEl>
                                      </p:cBhvr>
                                    </p:animEffect>
                                  </p:childTnLst>
                                </p:cTn>
                              </p:par>
                            </p:childTnLst>
                          </p:cTn>
                        </p:par>
                        <p:par>
                          <p:cTn id="153" fill="hold">
                            <p:stCondLst>
                              <p:cond delay="39500"/>
                            </p:stCondLst>
                            <p:childTnLst>
                              <p:par>
                                <p:cTn id="154" presetID="22" presetClass="entr" presetSubtype="1" fill="hold" grpId="1" nodeType="afterEffect">
                                  <p:stCondLst>
                                    <p:cond delay="0"/>
                                  </p:stCondLst>
                                  <p:childTnLst>
                                    <p:set>
                                      <p:cBhvr>
                                        <p:cTn id="155" dur="1" fill="hold">
                                          <p:stCondLst>
                                            <p:cond delay="0"/>
                                          </p:stCondLst>
                                        </p:cTn>
                                        <p:tgtEl>
                                          <p:spTgt spid="16"/>
                                        </p:tgtEl>
                                        <p:attrNameLst>
                                          <p:attrName>style.visibility</p:attrName>
                                        </p:attrNameLst>
                                      </p:cBhvr>
                                      <p:to>
                                        <p:strVal val="visible"/>
                                      </p:to>
                                    </p:set>
                                    <p:animEffect transition="in" filter="wipe(up)">
                                      <p:cBhvr>
                                        <p:cTn id="156" dur="2000"/>
                                        <p:tgtEl>
                                          <p:spTgt spid="16"/>
                                        </p:tgtEl>
                                      </p:cBhvr>
                                    </p:animEffect>
                                  </p:childTnLst>
                                </p:cTn>
                              </p:par>
                            </p:childTnLst>
                          </p:cTn>
                        </p:par>
                        <p:par>
                          <p:cTn id="157" fill="hold">
                            <p:stCondLst>
                              <p:cond delay="41500"/>
                            </p:stCondLst>
                            <p:childTnLst>
                              <p:par>
                                <p:cTn id="158" presetID="22" presetClass="entr" presetSubtype="1" fill="hold" grpId="1" nodeType="afterEffect">
                                  <p:stCondLst>
                                    <p:cond delay="0"/>
                                  </p:stCondLst>
                                  <p:childTnLst>
                                    <p:set>
                                      <p:cBhvr>
                                        <p:cTn id="159" dur="1" fill="hold">
                                          <p:stCondLst>
                                            <p:cond delay="0"/>
                                          </p:stCondLst>
                                        </p:cTn>
                                        <p:tgtEl>
                                          <p:spTgt spid="17"/>
                                        </p:tgtEl>
                                        <p:attrNameLst>
                                          <p:attrName>style.visibility</p:attrName>
                                        </p:attrNameLst>
                                      </p:cBhvr>
                                      <p:to>
                                        <p:strVal val="visible"/>
                                      </p:to>
                                    </p:set>
                                    <p:animEffect transition="in" filter="wipe(up)">
                                      <p:cBhvr>
                                        <p:cTn id="160" dur="2000"/>
                                        <p:tgtEl>
                                          <p:spTgt spid="17"/>
                                        </p:tgtEl>
                                      </p:cBhvr>
                                    </p:animEffect>
                                  </p:childTnLst>
                                </p:cTn>
                              </p:par>
                            </p:childTnLst>
                          </p:cTn>
                        </p:par>
                        <p:par>
                          <p:cTn id="161" fill="hold">
                            <p:stCondLst>
                              <p:cond delay="43500"/>
                            </p:stCondLst>
                            <p:childTnLst>
                              <p:par>
                                <p:cTn id="162" presetID="22" presetClass="entr" presetSubtype="1" fill="hold" grpId="1" nodeType="afterEffect">
                                  <p:stCondLst>
                                    <p:cond delay="0"/>
                                  </p:stCondLst>
                                  <p:childTnLst>
                                    <p:set>
                                      <p:cBhvr>
                                        <p:cTn id="163" dur="1" fill="hold">
                                          <p:stCondLst>
                                            <p:cond delay="0"/>
                                          </p:stCondLst>
                                        </p:cTn>
                                        <p:tgtEl>
                                          <p:spTgt spid="23"/>
                                        </p:tgtEl>
                                        <p:attrNameLst>
                                          <p:attrName>style.visibility</p:attrName>
                                        </p:attrNameLst>
                                      </p:cBhvr>
                                      <p:to>
                                        <p:strVal val="visible"/>
                                      </p:to>
                                    </p:set>
                                    <p:animEffect transition="in" filter="wipe(up)">
                                      <p:cBhvr>
                                        <p:cTn id="164" dur="2000"/>
                                        <p:tgtEl>
                                          <p:spTgt spid="23"/>
                                        </p:tgtEl>
                                      </p:cBhvr>
                                    </p:animEffect>
                                  </p:childTnLst>
                                </p:cTn>
                              </p:par>
                            </p:childTnLst>
                          </p:cTn>
                        </p:par>
                        <p:par>
                          <p:cTn id="165" fill="hold">
                            <p:stCondLst>
                              <p:cond delay="45500"/>
                            </p:stCondLst>
                            <p:childTnLst>
                              <p:par>
                                <p:cTn id="166" presetID="22" presetClass="entr" presetSubtype="1" fill="hold" grpId="1" nodeType="afterEffect">
                                  <p:stCondLst>
                                    <p:cond delay="0"/>
                                  </p:stCondLst>
                                  <p:childTnLst>
                                    <p:set>
                                      <p:cBhvr>
                                        <p:cTn id="167" dur="1" fill="hold">
                                          <p:stCondLst>
                                            <p:cond delay="0"/>
                                          </p:stCondLst>
                                        </p:cTn>
                                        <p:tgtEl>
                                          <p:spTgt spid="24"/>
                                        </p:tgtEl>
                                        <p:attrNameLst>
                                          <p:attrName>style.visibility</p:attrName>
                                        </p:attrNameLst>
                                      </p:cBhvr>
                                      <p:to>
                                        <p:strVal val="visible"/>
                                      </p:to>
                                    </p:set>
                                    <p:animEffect transition="in" filter="wipe(up)">
                                      <p:cBhvr>
                                        <p:cTn id="168" dur="2000"/>
                                        <p:tgtEl>
                                          <p:spTgt spid="24"/>
                                        </p:tgtEl>
                                      </p:cBhvr>
                                    </p:animEffect>
                                  </p:childTnLst>
                                </p:cTn>
                              </p:par>
                            </p:childTnLst>
                          </p:cTn>
                        </p:par>
                        <p:par>
                          <p:cTn id="169" fill="hold">
                            <p:stCondLst>
                              <p:cond delay="47500"/>
                            </p:stCondLst>
                            <p:childTnLst>
                              <p:par>
                                <p:cTn id="170" presetID="22" presetClass="entr" presetSubtype="1" fill="hold" grpId="2" nodeType="afterEffect">
                                  <p:stCondLst>
                                    <p:cond delay="0"/>
                                  </p:stCondLst>
                                  <p:childTnLst>
                                    <p:set>
                                      <p:cBhvr>
                                        <p:cTn id="171" dur="1" fill="hold">
                                          <p:stCondLst>
                                            <p:cond delay="0"/>
                                          </p:stCondLst>
                                        </p:cTn>
                                        <p:tgtEl>
                                          <p:spTgt spid="18"/>
                                        </p:tgtEl>
                                        <p:attrNameLst>
                                          <p:attrName>style.visibility</p:attrName>
                                        </p:attrNameLst>
                                      </p:cBhvr>
                                      <p:to>
                                        <p:strVal val="visible"/>
                                      </p:to>
                                    </p:set>
                                    <p:animEffect transition="in" filter="wipe(up)">
                                      <p:cBhvr>
                                        <p:cTn id="172" dur="2000"/>
                                        <p:tgtEl>
                                          <p:spTgt spid="18"/>
                                        </p:tgtEl>
                                      </p:cBhvr>
                                    </p:animEffect>
                                  </p:childTnLst>
                                </p:cTn>
                              </p:par>
                            </p:childTnLst>
                          </p:cTn>
                        </p:par>
                        <p:par>
                          <p:cTn id="173" fill="hold">
                            <p:stCondLst>
                              <p:cond delay="49500"/>
                            </p:stCondLst>
                            <p:childTnLst>
                              <p:par>
                                <p:cTn id="174" presetID="22" presetClass="entr" presetSubtype="1" fill="hold" grpId="2" nodeType="afterEffect">
                                  <p:stCondLst>
                                    <p:cond delay="0"/>
                                  </p:stCondLst>
                                  <p:childTnLst>
                                    <p:set>
                                      <p:cBhvr>
                                        <p:cTn id="175" dur="1" fill="hold">
                                          <p:stCondLst>
                                            <p:cond delay="0"/>
                                          </p:stCondLst>
                                        </p:cTn>
                                        <p:tgtEl>
                                          <p:spTgt spid="19"/>
                                        </p:tgtEl>
                                        <p:attrNameLst>
                                          <p:attrName>style.visibility</p:attrName>
                                        </p:attrNameLst>
                                      </p:cBhvr>
                                      <p:to>
                                        <p:strVal val="visible"/>
                                      </p:to>
                                    </p:set>
                                    <p:animEffect transition="in" filter="wipe(up)">
                                      <p:cBhvr>
                                        <p:cTn id="176" dur="2000"/>
                                        <p:tgtEl>
                                          <p:spTgt spid="19"/>
                                        </p:tgtEl>
                                      </p:cBhvr>
                                    </p:animEffect>
                                  </p:childTnLst>
                                </p:cTn>
                              </p:par>
                            </p:childTnLst>
                          </p:cTn>
                        </p:par>
                        <p:par>
                          <p:cTn id="177" fill="hold">
                            <p:stCondLst>
                              <p:cond delay="51500"/>
                            </p:stCondLst>
                            <p:childTnLst>
                              <p:par>
                                <p:cTn id="178" presetID="22" presetClass="entr" presetSubtype="1" fill="hold" grpId="2" nodeType="afterEffect">
                                  <p:stCondLst>
                                    <p:cond delay="0"/>
                                  </p:stCondLst>
                                  <p:childTnLst>
                                    <p:set>
                                      <p:cBhvr>
                                        <p:cTn id="179" dur="1" fill="hold">
                                          <p:stCondLst>
                                            <p:cond delay="0"/>
                                          </p:stCondLst>
                                        </p:cTn>
                                        <p:tgtEl>
                                          <p:spTgt spid="20"/>
                                        </p:tgtEl>
                                        <p:attrNameLst>
                                          <p:attrName>style.visibility</p:attrName>
                                        </p:attrNameLst>
                                      </p:cBhvr>
                                      <p:to>
                                        <p:strVal val="visible"/>
                                      </p:to>
                                    </p:set>
                                    <p:animEffect transition="in" filter="wipe(up)">
                                      <p:cBhvr>
                                        <p:cTn id="180" dur="2000"/>
                                        <p:tgtEl>
                                          <p:spTgt spid="20"/>
                                        </p:tgtEl>
                                      </p:cBhvr>
                                    </p:animEffect>
                                  </p:childTnLst>
                                </p:cTn>
                              </p:par>
                            </p:childTnLst>
                          </p:cTn>
                        </p:par>
                        <p:par>
                          <p:cTn id="181" fill="hold">
                            <p:stCondLst>
                              <p:cond delay="53500"/>
                            </p:stCondLst>
                            <p:childTnLst>
                              <p:par>
                                <p:cTn id="182" presetID="22" presetClass="entr" presetSubtype="1" fill="hold" grpId="2" nodeType="afterEffect">
                                  <p:stCondLst>
                                    <p:cond delay="0"/>
                                  </p:stCondLst>
                                  <p:childTnLst>
                                    <p:set>
                                      <p:cBhvr>
                                        <p:cTn id="183" dur="1" fill="hold">
                                          <p:stCondLst>
                                            <p:cond delay="0"/>
                                          </p:stCondLst>
                                        </p:cTn>
                                        <p:tgtEl>
                                          <p:spTgt spid="21"/>
                                        </p:tgtEl>
                                        <p:attrNameLst>
                                          <p:attrName>style.visibility</p:attrName>
                                        </p:attrNameLst>
                                      </p:cBhvr>
                                      <p:to>
                                        <p:strVal val="visible"/>
                                      </p:to>
                                    </p:set>
                                    <p:animEffect transition="in" filter="wipe(up)">
                                      <p:cBhvr>
                                        <p:cTn id="184" dur="2000"/>
                                        <p:tgtEl>
                                          <p:spTgt spid="21"/>
                                        </p:tgtEl>
                                      </p:cBhvr>
                                    </p:animEffect>
                                  </p:childTnLst>
                                </p:cTn>
                              </p:par>
                            </p:childTnLst>
                          </p:cTn>
                        </p:par>
                        <p:par>
                          <p:cTn id="185" fill="hold">
                            <p:stCondLst>
                              <p:cond delay="55500"/>
                            </p:stCondLst>
                            <p:childTnLst>
                              <p:par>
                                <p:cTn id="186" presetID="22" presetClass="entr" presetSubtype="1" fill="hold" grpId="2" nodeType="afterEffect">
                                  <p:stCondLst>
                                    <p:cond delay="0"/>
                                  </p:stCondLst>
                                  <p:childTnLst>
                                    <p:set>
                                      <p:cBhvr>
                                        <p:cTn id="187" dur="1" fill="hold">
                                          <p:stCondLst>
                                            <p:cond delay="0"/>
                                          </p:stCondLst>
                                        </p:cTn>
                                        <p:tgtEl>
                                          <p:spTgt spid="22"/>
                                        </p:tgtEl>
                                        <p:attrNameLst>
                                          <p:attrName>style.visibility</p:attrName>
                                        </p:attrNameLst>
                                      </p:cBhvr>
                                      <p:to>
                                        <p:strVal val="visible"/>
                                      </p:to>
                                    </p:set>
                                    <p:animEffect transition="in" filter="wipe(up)">
                                      <p:cBhvr>
                                        <p:cTn id="188" dur="2000"/>
                                        <p:tgtEl>
                                          <p:spTgt spid="22"/>
                                        </p:tgtEl>
                                      </p:cBhvr>
                                    </p:animEffect>
                                  </p:childTnLst>
                                </p:cTn>
                              </p:par>
                            </p:childTnLst>
                          </p:cTn>
                        </p:par>
                        <p:par>
                          <p:cTn id="189" fill="hold">
                            <p:stCondLst>
                              <p:cond delay="57500"/>
                            </p:stCondLst>
                            <p:childTnLst>
                              <p:par>
                                <p:cTn id="190" presetID="22" presetClass="entr" presetSubtype="1" fill="hold" grpId="2" nodeType="afterEffect">
                                  <p:stCondLst>
                                    <p:cond delay="0"/>
                                  </p:stCondLst>
                                  <p:childTnLst>
                                    <p:set>
                                      <p:cBhvr>
                                        <p:cTn id="191" dur="1" fill="hold">
                                          <p:stCondLst>
                                            <p:cond delay="0"/>
                                          </p:stCondLst>
                                        </p:cTn>
                                        <p:tgtEl>
                                          <p:spTgt spid="15"/>
                                        </p:tgtEl>
                                        <p:attrNameLst>
                                          <p:attrName>style.visibility</p:attrName>
                                        </p:attrNameLst>
                                      </p:cBhvr>
                                      <p:to>
                                        <p:strVal val="visible"/>
                                      </p:to>
                                    </p:set>
                                    <p:animEffect transition="in" filter="wipe(up)">
                                      <p:cBhvr>
                                        <p:cTn id="192" dur="2000"/>
                                        <p:tgtEl>
                                          <p:spTgt spid="15"/>
                                        </p:tgtEl>
                                      </p:cBhvr>
                                    </p:animEffect>
                                  </p:childTnLst>
                                </p:cTn>
                              </p:par>
                            </p:childTnLst>
                          </p:cTn>
                        </p:par>
                        <p:par>
                          <p:cTn id="193" fill="hold">
                            <p:stCondLst>
                              <p:cond delay="59500"/>
                            </p:stCondLst>
                            <p:childTnLst>
                              <p:par>
                                <p:cTn id="194" presetID="22" presetClass="entr" presetSubtype="1" fill="hold" grpId="2" nodeType="afterEffect">
                                  <p:stCondLst>
                                    <p:cond delay="0"/>
                                  </p:stCondLst>
                                  <p:childTnLst>
                                    <p:set>
                                      <p:cBhvr>
                                        <p:cTn id="195" dur="1" fill="hold">
                                          <p:stCondLst>
                                            <p:cond delay="0"/>
                                          </p:stCondLst>
                                        </p:cTn>
                                        <p:tgtEl>
                                          <p:spTgt spid="16"/>
                                        </p:tgtEl>
                                        <p:attrNameLst>
                                          <p:attrName>style.visibility</p:attrName>
                                        </p:attrNameLst>
                                      </p:cBhvr>
                                      <p:to>
                                        <p:strVal val="visible"/>
                                      </p:to>
                                    </p:set>
                                    <p:animEffect transition="in" filter="wipe(up)">
                                      <p:cBhvr>
                                        <p:cTn id="196" dur="2000"/>
                                        <p:tgtEl>
                                          <p:spTgt spid="16"/>
                                        </p:tgtEl>
                                      </p:cBhvr>
                                    </p:animEffect>
                                  </p:childTnLst>
                                </p:cTn>
                              </p:par>
                            </p:childTnLst>
                          </p:cTn>
                        </p:par>
                        <p:par>
                          <p:cTn id="197" fill="hold">
                            <p:stCondLst>
                              <p:cond delay="61500"/>
                            </p:stCondLst>
                            <p:childTnLst>
                              <p:par>
                                <p:cTn id="198" presetID="22" presetClass="entr" presetSubtype="1" fill="hold" grpId="2" nodeType="afterEffect">
                                  <p:stCondLst>
                                    <p:cond delay="0"/>
                                  </p:stCondLst>
                                  <p:childTnLst>
                                    <p:set>
                                      <p:cBhvr>
                                        <p:cTn id="199" dur="1" fill="hold">
                                          <p:stCondLst>
                                            <p:cond delay="0"/>
                                          </p:stCondLst>
                                        </p:cTn>
                                        <p:tgtEl>
                                          <p:spTgt spid="17"/>
                                        </p:tgtEl>
                                        <p:attrNameLst>
                                          <p:attrName>style.visibility</p:attrName>
                                        </p:attrNameLst>
                                      </p:cBhvr>
                                      <p:to>
                                        <p:strVal val="visible"/>
                                      </p:to>
                                    </p:set>
                                    <p:animEffect transition="in" filter="wipe(up)">
                                      <p:cBhvr>
                                        <p:cTn id="200" dur="2000"/>
                                        <p:tgtEl>
                                          <p:spTgt spid="17"/>
                                        </p:tgtEl>
                                      </p:cBhvr>
                                    </p:animEffect>
                                  </p:childTnLst>
                                </p:cTn>
                              </p:par>
                            </p:childTnLst>
                          </p:cTn>
                        </p:par>
                        <p:par>
                          <p:cTn id="201" fill="hold">
                            <p:stCondLst>
                              <p:cond delay="63500"/>
                            </p:stCondLst>
                            <p:childTnLst>
                              <p:par>
                                <p:cTn id="202" presetID="22" presetClass="entr" presetSubtype="1" fill="hold" grpId="2" nodeType="afterEffect">
                                  <p:stCondLst>
                                    <p:cond delay="0"/>
                                  </p:stCondLst>
                                  <p:childTnLst>
                                    <p:set>
                                      <p:cBhvr>
                                        <p:cTn id="203" dur="1" fill="hold">
                                          <p:stCondLst>
                                            <p:cond delay="0"/>
                                          </p:stCondLst>
                                        </p:cTn>
                                        <p:tgtEl>
                                          <p:spTgt spid="23"/>
                                        </p:tgtEl>
                                        <p:attrNameLst>
                                          <p:attrName>style.visibility</p:attrName>
                                        </p:attrNameLst>
                                      </p:cBhvr>
                                      <p:to>
                                        <p:strVal val="visible"/>
                                      </p:to>
                                    </p:set>
                                    <p:animEffect transition="in" filter="wipe(up)">
                                      <p:cBhvr>
                                        <p:cTn id="204" dur="2000"/>
                                        <p:tgtEl>
                                          <p:spTgt spid="23"/>
                                        </p:tgtEl>
                                      </p:cBhvr>
                                    </p:animEffect>
                                  </p:childTnLst>
                                </p:cTn>
                              </p:par>
                            </p:childTnLst>
                          </p:cTn>
                        </p:par>
                        <p:par>
                          <p:cTn id="205" fill="hold">
                            <p:stCondLst>
                              <p:cond delay="65500"/>
                            </p:stCondLst>
                            <p:childTnLst>
                              <p:par>
                                <p:cTn id="206" presetID="22" presetClass="entr" presetSubtype="1" fill="hold" grpId="2" nodeType="afterEffect">
                                  <p:stCondLst>
                                    <p:cond delay="0"/>
                                  </p:stCondLst>
                                  <p:childTnLst>
                                    <p:set>
                                      <p:cBhvr>
                                        <p:cTn id="207" dur="1" fill="hold">
                                          <p:stCondLst>
                                            <p:cond delay="0"/>
                                          </p:stCondLst>
                                        </p:cTn>
                                        <p:tgtEl>
                                          <p:spTgt spid="24"/>
                                        </p:tgtEl>
                                        <p:attrNameLst>
                                          <p:attrName>style.visibility</p:attrName>
                                        </p:attrNameLst>
                                      </p:cBhvr>
                                      <p:to>
                                        <p:strVal val="visible"/>
                                      </p:to>
                                    </p:set>
                                    <p:animEffect transition="in" filter="wipe(up)">
                                      <p:cBhvr>
                                        <p:cTn id="208" dur="2000"/>
                                        <p:tgtEl>
                                          <p:spTgt spid="24"/>
                                        </p:tgtEl>
                                      </p:cBhvr>
                                    </p:animEffect>
                                  </p:childTnLst>
                                </p:cTn>
                              </p:par>
                            </p:childTnLst>
                          </p:cTn>
                        </p:par>
                      </p:childTnLst>
                    </p:cTn>
                  </p:par>
                  <p:par>
                    <p:cTn id="209" fill="hold">
                      <p:stCondLst>
                        <p:cond delay="indefinite"/>
                      </p:stCondLst>
                      <p:childTnLst>
                        <p:par>
                          <p:cTn id="210" fill="hold">
                            <p:stCondLst>
                              <p:cond delay="0"/>
                            </p:stCondLst>
                            <p:childTnLst>
                              <p:par>
                                <p:cTn id="211" presetID="22" presetClass="entr" presetSubtype="4" fill="hold" grpId="0" nodeType="clickEffect">
                                  <p:stCondLst>
                                    <p:cond delay="0"/>
                                  </p:stCondLst>
                                  <p:childTnLst>
                                    <p:set>
                                      <p:cBhvr>
                                        <p:cTn id="212" dur="1" fill="hold">
                                          <p:stCondLst>
                                            <p:cond delay="0"/>
                                          </p:stCondLst>
                                        </p:cTn>
                                        <p:tgtEl>
                                          <p:spTgt spid="44"/>
                                        </p:tgtEl>
                                        <p:attrNameLst>
                                          <p:attrName>style.visibility</p:attrName>
                                        </p:attrNameLst>
                                      </p:cBhvr>
                                      <p:to>
                                        <p:strVal val="visible"/>
                                      </p:to>
                                    </p:set>
                                    <p:animEffect transition="in" filter="wipe(down)">
                                      <p:cBhvr>
                                        <p:cTn id="213" dur="500"/>
                                        <p:tgtEl>
                                          <p:spTgt spid="44"/>
                                        </p:tgtEl>
                                      </p:cBhvr>
                                    </p:animEffect>
                                  </p:childTnLst>
                                </p:cTn>
                              </p:par>
                            </p:childTnLst>
                          </p:cTn>
                        </p:par>
                        <p:par>
                          <p:cTn id="214" fill="hold">
                            <p:stCondLst>
                              <p:cond delay="500"/>
                            </p:stCondLst>
                            <p:childTnLst>
                              <p:par>
                                <p:cTn id="215" presetID="22" presetClass="entr" presetSubtype="4" fill="hold" nodeType="afterEffect">
                                  <p:stCondLst>
                                    <p:cond delay="0"/>
                                  </p:stCondLst>
                                  <p:childTnLst>
                                    <p:set>
                                      <p:cBhvr>
                                        <p:cTn id="216" dur="1" fill="hold">
                                          <p:stCondLst>
                                            <p:cond delay="0"/>
                                          </p:stCondLst>
                                        </p:cTn>
                                        <p:tgtEl>
                                          <p:spTgt spid="76"/>
                                        </p:tgtEl>
                                        <p:attrNameLst>
                                          <p:attrName>style.visibility</p:attrName>
                                        </p:attrNameLst>
                                      </p:cBhvr>
                                      <p:to>
                                        <p:strVal val="visible"/>
                                      </p:to>
                                    </p:set>
                                    <p:animEffect transition="in" filter="wipe(down)">
                                      <p:cBhvr>
                                        <p:cTn id="217" dur="500"/>
                                        <p:tgtEl>
                                          <p:spTgt spid="76"/>
                                        </p:tgtEl>
                                      </p:cBhvr>
                                    </p:animEffect>
                                  </p:childTnLst>
                                </p:cTn>
                              </p:par>
                              <p:par>
                                <p:cTn id="218" presetID="22" presetClass="entr" presetSubtype="4" fill="hold" grpId="0" nodeType="withEffect">
                                  <p:stCondLst>
                                    <p:cond delay="0"/>
                                  </p:stCondLst>
                                  <p:childTnLst>
                                    <p:set>
                                      <p:cBhvr>
                                        <p:cTn id="219" dur="1" fill="hold">
                                          <p:stCondLst>
                                            <p:cond delay="0"/>
                                          </p:stCondLst>
                                        </p:cTn>
                                        <p:tgtEl>
                                          <p:spTgt spid="74"/>
                                        </p:tgtEl>
                                        <p:attrNameLst>
                                          <p:attrName>style.visibility</p:attrName>
                                        </p:attrNameLst>
                                      </p:cBhvr>
                                      <p:to>
                                        <p:strVal val="visible"/>
                                      </p:to>
                                    </p:set>
                                    <p:animEffect transition="in" filter="wipe(down)">
                                      <p:cBhvr>
                                        <p:cTn id="220" dur="500"/>
                                        <p:tgtEl>
                                          <p:spTgt spid="74"/>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1" fill="hold" grpId="0" nodeType="clickEffect">
                                  <p:stCondLst>
                                    <p:cond delay="0"/>
                                  </p:stCondLst>
                                  <p:childTnLst>
                                    <p:set>
                                      <p:cBhvr>
                                        <p:cTn id="224" dur="1" fill="hold">
                                          <p:stCondLst>
                                            <p:cond delay="0"/>
                                          </p:stCondLst>
                                        </p:cTn>
                                        <p:tgtEl>
                                          <p:spTgt spid="25"/>
                                        </p:tgtEl>
                                        <p:attrNameLst>
                                          <p:attrName>style.visibility</p:attrName>
                                        </p:attrNameLst>
                                      </p:cBhvr>
                                      <p:to>
                                        <p:strVal val="visible"/>
                                      </p:to>
                                    </p:set>
                                    <p:animEffect transition="in" filter="wipe(up)">
                                      <p:cBhvr>
                                        <p:cTn id="225" dur="500"/>
                                        <p:tgtEl>
                                          <p:spTgt spid="25"/>
                                        </p:tgtEl>
                                      </p:cBhvr>
                                    </p:animEffect>
                                  </p:childTnLst>
                                </p:cTn>
                              </p:par>
                            </p:childTnLst>
                          </p:cTn>
                        </p:par>
                        <p:par>
                          <p:cTn id="226" fill="hold">
                            <p:stCondLst>
                              <p:cond delay="500"/>
                            </p:stCondLst>
                            <p:childTnLst>
                              <p:par>
                                <p:cTn id="227" presetID="22" presetClass="entr" presetSubtype="1" fill="hold" grpId="0" nodeType="afterEffect">
                                  <p:stCondLst>
                                    <p:cond delay="0"/>
                                  </p:stCondLst>
                                  <p:childTnLst>
                                    <p:set>
                                      <p:cBhvr>
                                        <p:cTn id="228" dur="1" fill="hold">
                                          <p:stCondLst>
                                            <p:cond delay="0"/>
                                          </p:stCondLst>
                                        </p:cTn>
                                        <p:tgtEl>
                                          <p:spTgt spid="26"/>
                                        </p:tgtEl>
                                        <p:attrNameLst>
                                          <p:attrName>style.visibility</p:attrName>
                                        </p:attrNameLst>
                                      </p:cBhvr>
                                      <p:to>
                                        <p:strVal val="visible"/>
                                      </p:to>
                                    </p:set>
                                    <p:animEffect transition="in" filter="wipe(up)">
                                      <p:cBhvr>
                                        <p:cTn id="229" dur="500"/>
                                        <p:tgtEl>
                                          <p:spTgt spid="26"/>
                                        </p:tgtEl>
                                      </p:cBhvr>
                                    </p:animEffect>
                                  </p:childTnLst>
                                </p:cTn>
                              </p:par>
                            </p:childTnLst>
                          </p:cTn>
                        </p:par>
                        <p:par>
                          <p:cTn id="230" fill="hold">
                            <p:stCondLst>
                              <p:cond delay="1000"/>
                            </p:stCondLst>
                            <p:childTnLst>
                              <p:par>
                                <p:cTn id="231" presetID="22" presetClass="entr" presetSubtype="1" fill="hold" nodeType="afterEffect">
                                  <p:stCondLst>
                                    <p:cond delay="0"/>
                                  </p:stCondLst>
                                  <p:childTnLst>
                                    <p:set>
                                      <p:cBhvr>
                                        <p:cTn id="232" dur="1" fill="hold">
                                          <p:stCondLst>
                                            <p:cond delay="0"/>
                                          </p:stCondLst>
                                        </p:cTn>
                                        <p:tgtEl>
                                          <p:spTgt spid="89"/>
                                        </p:tgtEl>
                                        <p:attrNameLst>
                                          <p:attrName>style.visibility</p:attrName>
                                        </p:attrNameLst>
                                      </p:cBhvr>
                                      <p:to>
                                        <p:strVal val="visible"/>
                                      </p:to>
                                    </p:set>
                                    <p:animEffect transition="in" filter="wipe(up)">
                                      <p:cBhvr>
                                        <p:cTn id="233" dur="500"/>
                                        <p:tgtEl>
                                          <p:spTgt spid="89"/>
                                        </p:tgtEl>
                                      </p:cBhvr>
                                    </p:animEffect>
                                  </p:childTnLst>
                                </p:cTn>
                              </p:par>
                            </p:childTnLst>
                          </p:cTn>
                        </p:par>
                        <p:par>
                          <p:cTn id="234" fill="hold">
                            <p:stCondLst>
                              <p:cond delay="1500"/>
                            </p:stCondLst>
                            <p:childTnLst>
                              <p:par>
                                <p:cTn id="235" presetID="22" presetClass="entr" presetSubtype="1" fill="hold" grpId="0" nodeType="afterEffect">
                                  <p:stCondLst>
                                    <p:cond delay="0"/>
                                  </p:stCondLst>
                                  <p:childTnLst>
                                    <p:set>
                                      <p:cBhvr>
                                        <p:cTn id="236" dur="1" fill="hold">
                                          <p:stCondLst>
                                            <p:cond delay="0"/>
                                          </p:stCondLst>
                                        </p:cTn>
                                        <p:tgtEl>
                                          <p:spTgt spid="88"/>
                                        </p:tgtEl>
                                        <p:attrNameLst>
                                          <p:attrName>style.visibility</p:attrName>
                                        </p:attrNameLst>
                                      </p:cBhvr>
                                      <p:to>
                                        <p:strVal val="visible"/>
                                      </p:to>
                                    </p:set>
                                    <p:animEffect transition="in" filter="wipe(up)">
                                      <p:cBhvr>
                                        <p:cTn id="237" dur="500"/>
                                        <p:tgtEl>
                                          <p:spTgt spid="88"/>
                                        </p:tgtEl>
                                      </p:cBhvr>
                                    </p:animEffect>
                                  </p:childTnLst>
                                </p:cTn>
                              </p:par>
                            </p:childTnLst>
                          </p:cTn>
                        </p:par>
                      </p:childTnLst>
                    </p:cTn>
                  </p:par>
                  <p:par>
                    <p:cTn id="238" fill="hold">
                      <p:stCondLst>
                        <p:cond delay="indefinite"/>
                      </p:stCondLst>
                      <p:childTnLst>
                        <p:par>
                          <p:cTn id="239" fill="hold">
                            <p:stCondLst>
                              <p:cond delay="0"/>
                            </p:stCondLst>
                            <p:childTnLst>
                              <p:par>
                                <p:cTn id="240" presetID="22" presetClass="entr" presetSubtype="4" fill="hold" grpId="0" nodeType="clickEffect">
                                  <p:stCondLst>
                                    <p:cond delay="0"/>
                                  </p:stCondLst>
                                  <p:childTnLst>
                                    <p:set>
                                      <p:cBhvr>
                                        <p:cTn id="241" dur="1" fill="hold">
                                          <p:stCondLst>
                                            <p:cond delay="0"/>
                                          </p:stCondLst>
                                        </p:cTn>
                                        <p:tgtEl>
                                          <p:spTgt spid="11"/>
                                        </p:tgtEl>
                                        <p:attrNameLst>
                                          <p:attrName>style.visibility</p:attrName>
                                        </p:attrNameLst>
                                      </p:cBhvr>
                                      <p:to>
                                        <p:strVal val="visible"/>
                                      </p:to>
                                    </p:set>
                                    <p:animEffect transition="in" filter="wipe(down)">
                                      <p:cBhvr>
                                        <p:cTn id="242" dur="500"/>
                                        <p:tgtEl>
                                          <p:spTgt spid="11"/>
                                        </p:tgtEl>
                                      </p:cBhvr>
                                    </p:animEffect>
                                  </p:childTnLst>
                                </p:cTn>
                              </p:par>
                            </p:childTnLst>
                          </p:cTn>
                        </p:par>
                        <p:par>
                          <p:cTn id="243" fill="hold">
                            <p:stCondLst>
                              <p:cond delay="500"/>
                            </p:stCondLst>
                            <p:childTnLst>
                              <p:par>
                                <p:cTn id="244" presetID="22" presetClass="entr" presetSubtype="4" fill="hold" grpId="0" nodeType="afterEffect">
                                  <p:stCondLst>
                                    <p:cond delay="0"/>
                                  </p:stCondLst>
                                  <p:childTnLst>
                                    <p:set>
                                      <p:cBhvr>
                                        <p:cTn id="245" dur="1" fill="hold">
                                          <p:stCondLst>
                                            <p:cond delay="0"/>
                                          </p:stCondLst>
                                        </p:cTn>
                                        <p:tgtEl>
                                          <p:spTgt spid="12"/>
                                        </p:tgtEl>
                                        <p:attrNameLst>
                                          <p:attrName>style.visibility</p:attrName>
                                        </p:attrNameLst>
                                      </p:cBhvr>
                                      <p:to>
                                        <p:strVal val="visible"/>
                                      </p:to>
                                    </p:set>
                                    <p:animEffect transition="in" filter="wipe(down)">
                                      <p:cBhvr>
                                        <p:cTn id="246" dur="500"/>
                                        <p:tgtEl>
                                          <p:spTgt spid="12"/>
                                        </p:tgtEl>
                                      </p:cBhvr>
                                    </p:animEffect>
                                  </p:childTnLst>
                                </p:cTn>
                              </p:par>
                            </p:childTnLst>
                          </p:cTn>
                        </p:par>
                        <p:par>
                          <p:cTn id="247" fill="hold">
                            <p:stCondLst>
                              <p:cond delay="1000"/>
                            </p:stCondLst>
                            <p:childTnLst>
                              <p:par>
                                <p:cTn id="248" presetID="22" presetClass="entr" presetSubtype="4" fill="hold" grpId="0" nodeType="afterEffect">
                                  <p:stCondLst>
                                    <p:cond delay="0"/>
                                  </p:stCondLst>
                                  <p:childTnLst>
                                    <p:set>
                                      <p:cBhvr>
                                        <p:cTn id="249" dur="1" fill="hold">
                                          <p:stCondLst>
                                            <p:cond delay="0"/>
                                          </p:stCondLst>
                                        </p:cTn>
                                        <p:tgtEl>
                                          <p:spTgt spid="14"/>
                                        </p:tgtEl>
                                        <p:attrNameLst>
                                          <p:attrName>style.visibility</p:attrName>
                                        </p:attrNameLst>
                                      </p:cBhvr>
                                      <p:to>
                                        <p:strVal val="visible"/>
                                      </p:to>
                                    </p:set>
                                    <p:animEffect transition="in" filter="wipe(down)">
                                      <p:cBhvr>
                                        <p:cTn id="250" dur="500"/>
                                        <p:tgtEl>
                                          <p:spTgt spid="14"/>
                                        </p:tgtEl>
                                      </p:cBhvr>
                                    </p:animEffect>
                                  </p:childTnLst>
                                </p:cTn>
                              </p:par>
                            </p:childTnLst>
                          </p:cTn>
                        </p:par>
                        <p:par>
                          <p:cTn id="251" fill="hold">
                            <p:stCondLst>
                              <p:cond delay="1500"/>
                            </p:stCondLst>
                            <p:childTnLst>
                              <p:par>
                                <p:cTn id="252" presetID="22" presetClass="entr" presetSubtype="4" fill="hold" grpId="0" nodeType="afterEffect">
                                  <p:stCondLst>
                                    <p:cond delay="0"/>
                                  </p:stCondLst>
                                  <p:childTnLst>
                                    <p:set>
                                      <p:cBhvr>
                                        <p:cTn id="253" dur="1" fill="hold">
                                          <p:stCondLst>
                                            <p:cond delay="0"/>
                                          </p:stCondLst>
                                        </p:cTn>
                                        <p:tgtEl>
                                          <p:spTgt spid="13"/>
                                        </p:tgtEl>
                                        <p:attrNameLst>
                                          <p:attrName>style.visibility</p:attrName>
                                        </p:attrNameLst>
                                      </p:cBhvr>
                                      <p:to>
                                        <p:strVal val="visible"/>
                                      </p:to>
                                    </p:set>
                                    <p:animEffect transition="in" filter="wipe(down)">
                                      <p:cBhvr>
                                        <p:cTn id="254" dur="500"/>
                                        <p:tgtEl>
                                          <p:spTgt spid="13"/>
                                        </p:tgtEl>
                                      </p:cBhvr>
                                    </p:animEffect>
                                  </p:childTnLst>
                                </p:cTn>
                              </p:par>
                            </p:childTnLst>
                          </p:cTn>
                        </p:par>
                        <p:par>
                          <p:cTn id="255" fill="hold">
                            <p:stCondLst>
                              <p:cond delay="2000"/>
                            </p:stCondLst>
                            <p:childTnLst>
                              <p:par>
                                <p:cTn id="256" presetID="22" presetClass="entr" presetSubtype="4" fill="hold" nodeType="afterEffect">
                                  <p:stCondLst>
                                    <p:cond delay="0"/>
                                  </p:stCondLst>
                                  <p:childTnLst>
                                    <p:set>
                                      <p:cBhvr>
                                        <p:cTn id="257" dur="1" fill="hold">
                                          <p:stCondLst>
                                            <p:cond delay="0"/>
                                          </p:stCondLst>
                                        </p:cTn>
                                        <p:tgtEl>
                                          <p:spTgt spid="55"/>
                                        </p:tgtEl>
                                        <p:attrNameLst>
                                          <p:attrName>style.visibility</p:attrName>
                                        </p:attrNameLst>
                                      </p:cBhvr>
                                      <p:to>
                                        <p:strVal val="visible"/>
                                      </p:to>
                                    </p:set>
                                    <p:animEffect transition="in" filter="wipe(down)">
                                      <p:cBhvr>
                                        <p:cTn id="258" dur="500"/>
                                        <p:tgtEl>
                                          <p:spTgt spid="55"/>
                                        </p:tgtEl>
                                      </p:cBhvr>
                                    </p:animEffect>
                                  </p:childTnLst>
                                </p:cTn>
                              </p:par>
                            </p:childTnLst>
                          </p:cTn>
                        </p:par>
                        <p:par>
                          <p:cTn id="259" fill="hold">
                            <p:stCondLst>
                              <p:cond delay="2500"/>
                            </p:stCondLst>
                            <p:childTnLst>
                              <p:par>
                                <p:cTn id="260" presetID="22" presetClass="entr" presetSubtype="4" fill="hold" grpId="0" nodeType="afterEffect">
                                  <p:stCondLst>
                                    <p:cond delay="0"/>
                                  </p:stCondLst>
                                  <p:childTnLst>
                                    <p:set>
                                      <p:cBhvr>
                                        <p:cTn id="261" dur="1" fill="hold">
                                          <p:stCondLst>
                                            <p:cond delay="0"/>
                                          </p:stCondLst>
                                        </p:cTn>
                                        <p:tgtEl>
                                          <p:spTgt spid="50"/>
                                        </p:tgtEl>
                                        <p:attrNameLst>
                                          <p:attrName>style.visibility</p:attrName>
                                        </p:attrNameLst>
                                      </p:cBhvr>
                                      <p:to>
                                        <p:strVal val="visible"/>
                                      </p:to>
                                    </p:set>
                                    <p:animEffect transition="in" filter="wipe(down)">
                                      <p:cBhvr>
                                        <p:cTn id="262" dur="500"/>
                                        <p:tgtEl>
                                          <p:spTgt spid="50"/>
                                        </p:tgtEl>
                                      </p:cBhvr>
                                    </p:animEffect>
                                  </p:childTnLst>
                                </p:cTn>
                              </p:par>
                            </p:childTnLst>
                          </p:cTn>
                        </p:par>
                        <p:par>
                          <p:cTn id="263" fill="hold">
                            <p:stCondLst>
                              <p:cond delay="3000"/>
                            </p:stCondLst>
                            <p:childTnLst>
                              <p:par>
                                <p:cTn id="264" presetID="22" presetClass="entr" presetSubtype="4" fill="hold" grpId="0" nodeType="afterEffect">
                                  <p:stCondLst>
                                    <p:cond delay="0"/>
                                  </p:stCondLst>
                                  <p:childTnLst>
                                    <p:set>
                                      <p:cBhvr>
                                        <p:cTn id="265" dur="1" fill="hold">
                                          <p:stCondLst>
                                            <p:cond delay="0"/>
                                          </p:stCondLst>
                                        </p:cTn>
                                        <p:tgtEl>
                                          <p:spTgt spid="49"/>
                                        </p:tgtEl>
                                        <p:attrNameLst>
                                          <p:attrName>style.visibility</p:attrName>
                                        </p:attrNameLst>
                                      </p:cBhvr>
                                      <p:to>
                                        <p:strVal val="visible"/>
                                      </p:to>
                                    </p:set>
                                    <p:animEffect transition="in" filter="wipe(down)">
                                      <p:cBhvr>
                                        <p:cTn id="266" dur="500"/>
                                        <p:tgtEl>
                                          <p:spTgt spid="49"/>
                                        </p:tgtEl>
                                      </p:cBhvr>
                                    </p:animEffect>
                                  </p:childTnLst>
                                </p:cTn>
                              </p:par>
                            </p:childTnLst>
                          </p:cTn>
                        </p:par>
                        <p:par>
                          <p:cTn id="267" fill="hold">
                            <p:stCondLst>
                              <p:cond delay="3500"/>
                            </p:stCondLst>
                            <p:childTnLst>
                              <p:par>
                                <p:cTn id="268" presetID="22" presetClass="entr" presetSubtype="4" fill="hold" nodeType="afterEffect">
                                  <p:stCondLst>
                                    <p:cond delay="0"/>
                                  </p:stCondLst>
                                  <p:childTnLst>
                                    <p:set>
                                      <p:cBhvr>
                                        <p:cTn id="269" dur="1" fill="hold">
                                          <p:stCondLst>
                                            <p:cond delay="0"/>
                                          </p:stCondLst>
                                        </p:cTn>
                                        <p:tgtEl>
                                          <p:spTgt spid="56"/>
                                        </p:tgtEl>
                                        <p:attrNameLst>
                                          <p:attrName>style.visibility</p:attrName>
                                        </p:attrNameLst>
                                      </p:cBhvr>
                                      <p:to>
                                        <p:strVal val="visible"/>
                                      </p:to>
                                    </p:set>
                                    <p:animEffect transition="in" filter="wipe(down)">
                                      <p:cBhvr>
                                        <p:cTn id="270" dur="500"/>
                                        <p:tgtEl>
                                          <p:spTgt spid="56"/>
                                        </p:tgtEl>
                                      </p:cBhvr>
                                    </p:animEffect>
                                  </p:childTnLst>
                                </p:cTn>
                              </p:par>
                            </p:childTnLst>
                          </p:cTn>
                        </p:par>
                      </p:childTnLst>
                    </p:cTn>
                  </p:par>
                  <p:par>
                    <p:cTn id="271" fill="hold">
                      <p:stCondLst>
                        <p:cond delay="indefinite"/>
                      </p:stCondLst>
                      <p:childTnLst>
                        <p:par>
                          <p:cTn id="272" fill="hold">
                            <p:stCondLst>
                              <p:cond delay="0"/>
                            </p:stCondLst>
                            <p:childTnLst>
                              <p:par>
                                <p:cTn id="273" presetID="22" presetClass="entr" presetSubtype="8" fill="hold" grpId="0" nodeType="clickEffect">
                                  <p:stCondLst>
                                    <p:cond delay="0"/>
                                  </p:stCondLst>
                                  <p:childTnLst>
                                    <p:set>
                                      <p:cBhvr>
                                        <p:cTn id="274" dur="1" fill="hold">
                                          <p:stCondLst>
                                            <p:cond delay="0"/>
                                          </p:stCondLst>
                                        </p:cTn>
                                        <p:tgtEl>
                                          <p:spTgt spid="30"/>
                                        </p:tgtEl>
                                        <p:attrNameLst>
                                          <p:attrName>style.visibility</p:attrName>
                                        </p:attrNameLst>
                                      </p:cBhvr>
                                      <p:to>
                                        <p:strVal val="visible"/>
                                      </p:to>
                                    </p:set>
                                    <p:animEffect transition="in" filter="wipe(left)">
                                      <p:cBhvr>
                                        <p:cTn id="275" dur="5000"/>
                                        <p:tgtEl>
                                          <p:spTgt spid="30"/>
                                        </p:tgtEl>
                                      </p:cBhvr>
                                    </p:animEffect>
                                  </p:childTnLst>
                                </p:cTn>
                              </p:par>
                            </p:childTnLst>
                          </p:cTn>
                        </p:par>
                        <p:par>
                          <p:cTn id="276" fill="hold">
                            <p:stCondLst>
                              <p:cond delay="5000"/>
                            </p:stCondLst>
                            <p:childTnLst>
                              <p:par>
                                <p:cTn id="277" presetID="22" presetClass="entr" presetSubtype="2" fill="hold" grpId="0" nodeType="afterEffect">
                                  <p:stCondLst>
                                    <p:cond delay="0"/>
                                  </p:stCondLst>
                                  <p:childTnLst>
                                    <p:set>
                                      <p:cBhvr>
                                        <p:cTn id="278" dur="1" fill="hold">
                                          <p:stCondLst>
                                            <p:cond delay="0"/>
                                          </p:stCondLst>
                                        </p:cTn>
                                        <p:tgtEl>
                                          <p:spTgt spid="31"/>
                                        </p:tgtEl>
                                        <p:attrNameLst>
                                          <p:attrName>style.visibility</p:attrName>
                                        </p:attrNameLst>
                                      </p:cBhvr>
                                      <p:to>
                                        <p:strVal val="visible"/>
                                      </p:to>
                                    </p:set>
                                    <p:animEffect transition="in" filter="wipe(right)">
                                      <p:cBhvr>
                                        <p:cTn id="279" dur="5000"/>
                                        <p:tgtEl>
                                          <p:spTgt spid="31"/>
                                        </p:tgtEl>
                                      </p:cBhvr>
                                    </p:animEffect>
                                  </p:childTnLst>
                                </p:cTn>
                              </p:par>
                            </p:childTnLst>
                          </p:cTn>
                        </p:par>
                        <p:par>
                          <p:cTn id="280" fill="hold">
                            <p:stCondLst>
                              <p:cond delay="10000"/>
                            </p:stCondLst>
                            <p:childTnLst>
                              <p:par>
                                <p:cTn id="281" presetID="22" presetClass="entr" presetSubtype="8" fill="hold" nodeType="afterEffect">
                                  <p:stCondLst>
                                    <p:cond delay="0"/>
                                  </p:stCondLst>
                                  <p:childTnLst>
                                    <p:set>
                                      <p:cBhvr>
                                        <p:cTn id="282" dur="1" fill="hold">
                                          <p:stCondLst>
                                            <p:cond delay="0"/>
                                          </p:stCondLst>
                                        </p:cTn>
                                        <p:tgtEl>
                                          <p:spTgt spid="71"/>
                                        </p:tgtEl>
                                        <p:attrNameLst>
                                          <p:attrName>style.visibility</p:attrName>
                                        </p:attrNameLst>
                                      </p:cBhvr>
                                      <p:to>
                                        <p:strVal val="visible"/>
                                      </p:to>
                                    </p:set>
                                    <p:animEffect transition="in" filter="wipe(left)">
                                      <p:cBhvr>
                                        <p:cTn id="283" dur="500"/>
                                        <p:tgtEl>
                                          <p:spTgt spid="71"/>
                                        </p:tgtEl>
                                      </p:cBhvr>
                                    </p:animEffect>
                                  </p:childTnLst>
                                </p:cTn>
                              </p:par>
                            </p:childTnLst>
                          </p:cTn>
                        </p:par>
                        <p:par>
                          <p:cTn id="284" fill="hold">
                            <p:stCondLst>
                              <p:cond delay="10500"/>
                            </p:stCondLst>
                            <p:childTnLst>
                              <p:par>
                                <p:cTn id="285" presetID="22" presetClass="entr" presetSubtype="8" fill="hold" grpId="0" nodeType="afterEffect">
                                  <p:stCondLst>
                                    <p:cond delay="0"/>
                                  </p:stCondLst>
                                  <p:childTnLst>
                                    <p:set>
                                      <p:cBhvr>
                                        <p:cTn id="286" dur="1" fill="hold">
                                          <p:stCondLst>
                                            <p:cond delay="0"/>
                                          </p:stCondLst>
                                        </p:cTn>
                                        <p:tgtEl>
                                          <p:spTgt spid="70"/>
                                        </p:tgtEl>
                                        <p:attrNameLst>
                                          <p:attrName>style.visibility</p:attrName>
                                        </p:attrNameLst>
                                      </p:cBhvr>
                                      <p:to>
                                        <p:strVal val="visible"/>
                                      </p:to>
                                    </p:set>
                                    <p:animEffect transition="in" filter="wipe(left)">
                                      <p:cBhvr>
                                        <p:cTn id="287" dur="500"/>
                                        <p:tgtEl>
                                          <p:spTgt spid="70"/>
                                        </p:tgtEl>
                                      </p:cBhvr>
                                    </p:animEffect>
                                  </p:childTnLst>
                                </p:cTn>
                              </p:par>
                            </p:childTnLst>
                          </p:cTn>
                        </p:par>
                      </p:childTnLst>
                    </p:cTn>
                  </p:par>
                  <p:par>
                    <p:cTn id="288" fill="hold">
                      <p:stCondLst>
                        <p:cond delay="indefinite"/>
                      </p:stCondLst>
                      <p:childTnLst>
                        <p:par>
                          <p:cTn id="289" fill="hold">
                            <p:stCondLst>
                              <p:cond delay="0"/>
                            </p:stCondLst>
                            <p:childTnLst>
                              <p:par>
                                <p:cTn id="290" presetID="22" presetClass="entr" presetSubtype="1" fill="hold" grpId="0" nodeType="clickEffect">
                                  <p:stCondLst>
                                    <p:cond delay="0"/>
                                  </p:stCondLst>
                                  <p:childTnLst>
                                    <p:set>
                                      <p:cBhvr>
                                        <p:cTn id="291" dur="1" fill="hold">
                                          <p:stCondLst>
                                            <p:cond delay="0"/>
                                          </p:stCondLst>
                                        </p:cTn>
                                        <p:tgtEl>
                                          <p:spTgt spid="38"/>
                                        </p:tgtEl>
                                        <p:attrNameLst>
                                          <p:attrName>style.visibility</p:attrName>
                                        </p:attrNameLst>
                                      </p:cBhvr>
                                      <p:to>
                                        <p:strVal val="visible"/>
                                      </p:to>
                                    </p:set>
                                    <p:animEffect transition="in" filter="wipe(up)">
                                      <p:cBhvr>
                                        <p:cTn id="292" dur="500"/>
                                        <p:tgtEl>
                                          <p:spTgt spid="38"/>
                                        </p:tgtEl>
                                      </p:cBhvr>
                                    </p:animEffect>
                                  </p:childTnLst>
                                </p:cTn>
                              </p:par>
                            </p:childTnLst>
                          </p:cTn>
                        </p:par>
                        <p:par>
                          <p:cTn id="293" fill="hold">
                            <p:stCondLst>
                              <p:cond delay="500"/>
                            </p:stCondLst>
                            <p:childTnLst>
                              <p:par>
                                <p:cTn id="294" presetID="22" presetClass="entr" presetSubtype="1" fill="hold" grpId="0" nodeType="afterEffect">
                                  <p:stCondLst>
                                    <p:cond delay="0"/>
                                  </p:stCondLst>
                                  <p:childTnLst>
                                    <p:set>
                                      <p:cBhvr>
                                        <p:cTn id="295" dur="1" fill="hold">
                                          <p:stCondLst>
                                            <p:cond delay="0"/>
                                          </p:stCondLst>
                                        </p:cTn>
                                        <p:tgtEl>
                                          <p:spTgt spid="39"/>
                                        </p:tgtEl>
                                        <p:attrNameLst>
                                          <p:attrName>style.visibility</p:attrName>
                                        </p:attrNameLst>
                                      </p:cBhvr>
                                      <p:to>
                                        <p:strVal val="visible"/>
                                      </p:to>
                                    </p:set>
                                    <p:animEffect transition="in" filter="wipe(up)">
                                      <p:cBhvr>
                                        <p:cTn id="296" dur="500"/>
                                        <p:tgtEl>
                                          <p:spTgt spid="39"/>
                                        </p:tgtEl>
                                      </p:cBhvr>
                                    </p:animEffect>
                                  </p:childTnLst>
                                </p:cTn>
                              </p:par>
                            </p:childTnLst>
                          </p:cTn>
                        </p:par>
                        <p:par>
                          <p:cTn id="297" fill="hold">
                            <p:stCondLst>
                              <p:cond delay="1000"/>
                            </p:stCondLst>
                            <p:childTnLst>
                              <p:par>
                                <p:cTn id="298" presetID="22" presetClass="entr" presetSubtype="4" fill="hold" grpId="0" nodeType="afterEffect">
                                  <p:stCondLst>
                                    <p:cond delay="0"/>
                                  </p:stCondLst>
                                  <p:childTnLst>
                                    <p:set>
                                      <p:cBhvr>
                                        <p:cTn id="299" dur="1" fill="hold">
                                          <p:stCondLst>
                                            <p:cond delay="0"/>
                                          </p:stCondLst>
                                        </p:cTn>
                                        <p:tgtEl>
                                          <p:spTgt spid="41"/>
                                        </p:tgtEl>
                                        <p:attrNameLst>
                                          <p:attrName>style.visibility</p:attrName>
                                        </p:attrNameLst>
                                      </p:cBhvr>
                                      <p:to>
                                        <p:strVal val="visible"/>
                                      </p:to>
                                    </p:set>
                                    <p:animEffect transition="in" filter="wipe(down)">
                                      <p:cBhvr>
                                        <p:cTn id="300" dur="500"/>
                                        <p:tgtEl>
                                          <p:spTgt spid="41"/>
                                        </p:tgtEl>
                                      </p:cBhvr>
                                    </p:animEffect>
                                  </p:childTnLst>
                                </p:cTn>
                              </p:par>
                            </p:childTnLst>
                          </p:cTn>
                        </p:par>
                        <p:par>
                          <p:cTn id="301" fill="hold">
                            <p:stCondLst>
                              <p:cond delay="1500"/>
                            </p:stCondLst>
                            <p:childTnLst>
                              <p:par>
                                <p:cTn id="302" presetID="22" presetClass="entr" presetSubtype="4" fill="hold" grpId="0" nodeType="afterEffect">
                                  <p:stCondLst>
                                    <p:cond delay="0"/>
                                  </p:stCondLst>
                                  <p:childTnLst>
                                    <p:set>
                                      <p:cBhvr>
                                        <p:cTn id="303" dur="1" fill="hold">
                                          <p:stCondLst>
                                            <p:cond delay="0"/>
                                          </p:stCondLst>
                                        </p:cTn>
                                        <p:tgtEl>
                                          <p:spTgt spid="40"/>
                                        </p:tgtEl>
                                        <p:attrNameLst>
                                          <p:attrName>style.visibility</p:attrName>
                                        </p:attrNameLst>
                                      </p:cBhvr>
                                      <p:to>
                                        <p:strVal val="visible"/>
                                      </p:to>
                                    </p:set>
                                    <p:animEffect transition="in" filter="wipe(down)">
                                      <p:cBhvr>
                                        <p:cTn id="304" dur="500"/>
                                        <p:tgtEl>
                                          <p:spTgt spid="40"/>
                                        </p:tgtEl>
                                      </p:cBhvr>
                                    </p:animEffect>
                                  </p:childTnLst>
                                </p:cTn>
                              </p:par>
                            </p:childTnLst>
                          </p:cTn>
                        </p:par>
                        <p:par>
                          <p:cTn id="305" fill="hold">
                            <p:stCondLst>
                              <p:cond delay="2000"/>
                            </p:stCondLst>
                            <p:childTnLst>
                              <p:par>
                                <p:cTn id="306" presetID="22" presetClass="entr" presetSubtype="1" fill="hold" nodeType="afterEffect">
                                  <p:stCondLst>
                                    <p:cond delay="0"/>
                                  </p:stCondLst>
                                  <p:childTnLst>
                                    <p:set>
                                      <p:cBhvr>
                                        <p:cTn id="307" dur="1" fill="hold">
                                          <p:stCondLst>
                                            <p:cond delay="0"/>
                                          </p:stCondLst>
                                        </p:cTn>
                                        <p:tgtEl>
                                          <p:spTgt spid="112"/>
                                        </p:tgtEl>
                                        <p:attrNameLst>
                                          <p:attrName>style.visibility</p:attrName>
                                        </p:attrNameLst>
                                      </p:cBhvr>
                                      <p:to>
                                        <p:strVal val="visible"/>
                                      </p:to>
                                    </p:set>
                                    <p:animEffect transition="in" filter="wipe(up)">
                                      <p:cBhvr>
                                        <p:cTn id="308" dur="500"/>
                                        <p:tgtEl>
                                          <p:spTgt spid="112"/>
                                        </p:tgtEl>
                                      </p:cBhvr>
                                    </p:animEffect>
                                  </p:childTnLst>
                                </p:cTn>
                              </p:par>
                            </p:childTnLst>
                          </p:cTn>
                        </p:par>
                        <p:par>
                          <p:cTn id="309" fill="hold">
                            <p:stCondLst>
                              <p:cond delay="2500"/>
                            </p:stCondLst>
                            <p:childTnLst>
                              <p:par>
                                <p:cTn id="310" presetID="22" presetClass="entr" presetSubtype="1" fill="hold" grpId="0" nodeType="afterEffect">
                                  <p:stCondLst>
                                    <p:cond delay="0"/>
                                  </p:stCondLst>
                                  <p:childTnLst>
                                    <p:set>
                                      <p:cBhvr>
                                        <p:cTn id="311" dur="1" fill="hold">
                                          <p:stCondLst>
                                            <p:cond delay="0"/>
                                          </p:stCondLst>
                                        </p:cTn>
                                        <p:tgtEl>
                                          <p:spTgt spid="110"/>
                                        </p:tgtEl>
                                        <p:attrNameLst>
                                          <p:attrName>style.visibility</p:attrName>
                                        </p:attrNameLst>
                                      </p:cBhvr>
                                      <p:to>
                                        <p:strVal val="visible"/>
                                      </p:to>
                                    </p:set>
                                    <p:animEffect transition="in" filter="wipe(up)">
                                      <p:cBhvr>
                                        <p:cTn id="312" dur="500"/>
                                        <p:tgtEl>
                                          <p:spTgt spid="110"/>
                                        </p:tgtEl>
                                      </p:cBhvr>
                                    </p:animEffect>
                                  </p:childTnLst>
                                </p:cTn>
                              </p:par>
                            </p:childTnLst>
                          </p:cTn>
                        </p:par>
                      </p:childTnLst>
                    </p:cTn>
                  </p:par>
                  <p:par>
                    <p:cTn id="313" fill="hold">
                      <p:stCondLst>
                        <p:cond delay="indefinite"/>
                      </p:stCondLst>
                      <p:childTnLst>
                        <p:par>
                          <p:cTn id="314" fill="hold">
                            <p:stCondLst>
                              <p:cond delay="0"/>
                            </p:stCondLst>
                            <p:childTnLst>
                              <p:par>
                                <p:cTn id="315" presetID="22" presetClass="entr" presetSubtype="4" fill="hold" grpId="0" nodeType="clickEffect">
                                  <p:stCondLst>
                                    <p:cond delay="0"/>
                                  </p:stCondLst>
                                  <p:childTnLst>
                                    <p:set>
                                      <p:cBhvr>
                                        <p:cTn id="316" dur="1" fill="hold">
                                          <p:stCondLst>
                                            <p:cond delay="0"/>
                                          </p:stCondLst>
                                        </p:cTn>
                                        <p:tgtEl>
                                          <p:spTgt spid="32"/>
                                        </p:tgtEl>
                                        <p:attrNameLst>
                                          <p:attrName>style.visibility</p:attrName>
                                        </p:attrNameLst>
                                      </p:cBhvr>
                                      <p:to>
                                        <p:strVal val="visible"/>
                                      </p:to>
                                    </p:set>
                                    <p:animEffect transition="in" filter="wipe(down)">
                                      <p:cBhvr>
                                        <p:cTn id="317" dur="500"/>
                                        <p:tgtEl>
                                          <p:spTgt spid="32"/>
                                        </p:tgtEl>
                                      </p:cBhvr>
                                    </p:animEffect>
                                  </p:childTnLst>
                                </p:cTn>
                              </p:par>
                            </p:childTnLst>
                          </p:cTn>
                        </p:par>
                        <p:par>
                          <p:cTn id="318" fill="hold">
                            <p:stCondLst>
                              <p:cond delay="500"/>
                            </p:stCondLst>
                            <p:childTnLst>
                              <p:par>
                                <p:cTn id="319" presetID="22" presetClass="entr" presetSubtype="4" fill="hold" grpId="0" nodeType="afterEffect">
                                  <p:stCondLst>
                                    <p:cond delay="0"/>
                                  </p:stCondLst>
                                  <p:childTnLst>
                                    <p:set>
                                      <p:cBhvr>
                                        <p:cTn id="320" dur="1" fill="hold">
                                          <p:stCondLst>
                                            <p:cond delay="0"/>
                                          </p:stCondLst>
                                        </p:cTn>
                                        <p:tgtEl>
                                          <p:spTgt spid="33"/>
                                        </p:tgtEl>
                                        <p:attrNameLst>
                                          <p:attrName>style.visibility</p:attrName>
                                        </p:attrNameLst>
                                      </p:cBhvr>
                                      <p:to>
                                        <p:strVal val="visible"/>
                                      </p:to>
                                    </p:set>
                                    <p:animEffect transition="in" filter="wipe(down)">
                                      <p:cBhvr>
                                        <p:cTn id="321" dur="500"/>
                                        <p:tgtEl>
                                          <p:spTgt spid="33"/>
                                        </p:tgtEl>
                                      </p:cBhvr>
                                    </p:animEffect>
                                  </p:childTnLst>
                                </p:cTn>
                              </p:par>
                            </p:childTnLst>
                          </p:cTn>
                        </p:par>
                        <p:par>
                          <p:cTn id="322" fill="hold">
                            <p:stCondLst>
                              <p:cond delay="1000"/>
                            </p:stCondLst>
                            <p:childTnLst>
                              <p:par>
                                <p:cTn id="323" presetID="22" presetClass="entr" presetSubtype="4" fill="hold" grpId="0" nodeType="afterEffect">
                                  <p:stCondLst>
                                    <p:cond delay="0"/>
                                  </p:stCondLst>
                                  <p:childTnLst>
                                    <p:set>
                                      <p:cBhvr>
                                        <p:cTn id="324" dur="1" fill="hold">
                                          <p:stCondLst>
                                            <p:cond delay="0"/>
                                          </p:stCondLst>
                                        </p:cTn>
                                        <p:tgtEl>
                                          <p:spTgt spid="34"/>
                                        </p:tgtEl>
                                        <p:attrNameLst>
                                          <p:attrName>style.visibility</p:attrName>
                                        </p:attrNameLst>
                                      </p:cBhvr>
                                      <p:to>
                                        <p:strVal val="visible"/>
                                      </p:to>
                                    </p:set>
                                    <p:animEffect transition="in" filter="wipe(down)">
                                      <p:cBhvr>
                                        <p:cTn id="325" dur="500"/>
                                        <p:tgtEl>
                                          <p:spTgt spid="34"/>
                                        </p:tgtEl>
                                      </p:cBhvr>
                                    </p:animEffect>
                                  </p:childTnLst>
                                </p:cTn>
                              </p:par>
                            </p:childTnLst>
                          </p:cTn>
                        </p:par>
                        <p:par>
                          <p:cTn id="326" fill="hold">
                            <p:stCondLst>
                              <p:cond delay="1500"/>
                            </p:stCondLst>
                            <p:childTnLst>
                              <p:par>
                                <p:cTn id="327" presetID="22" presetClass="entr" presetSubtype="4" fill="hold" grpId="0" nodeType="afterEffect">
                                  <p:stCondLst>
                                    <p:cond delay="0"/>
                                  </p:stCondLst>
                                  <p:childTnLst>
                                    <p:set>
                                      <p:cBhvr>
                                        <p:cTn id="328" dur="1" fill="hold">
                                          <p:stCondLst>
                                            <p:cond delay="0"/>
                                          </p:stCondLst>
                                        </p:cTn>
                                        <p:tgtEl>
                                          <p:spTgt spid="35"/>
                                        </p:tgtEl>
                                        <p:attrNameLst>
                                          <p:attrName>style.visibility</p:attrName>
                                        </p:attrNameLst>
                                      </p:cBhvr>
                                      <p:to>
                                        <p:strVal val="visible"/>
                                      </p:to>
                                    </p:set>
                                    <p:animEffect transition="in" filter="wipe(down)">
                                      <p:cBhvr>
                                        <p:cTn id="329" dur="500"/>
                                        <p:tgtEl>
                                          <p:spTgt spid="35"/>
                                        </p:tgtEl>
                                      </p:cBhvr>
                                    </p:animEffect>
                                  </p:childTnLst>
                                </p:cTn>
                              </p:par>
                            </p:childTnLst>
                          </p:cTn>
                        </p:par>
                        <p:par>
                          <p:cTn id="330" fill="hold">
                            <p:stCondLst>
                              <p:cond delay="2000"/>
                            </p:stCondLst>
                            <p:childTnLst>
                              <p:par>
                                <p:cTn id="331" presetID="22" presetClass="entr" presetSubtype="4" fill="hold" grpId="0" nodeType="afterEffect">
                                  <p:stCondLst>
                                    <p:cond delay="0"/>
                                  </p:stCondLst>
                                  <p:childTnLst>
                                    <p:set>
                                      <p:cBhvr>
                                        <p:cTn id="332" dur="1" fill="hold">
                                          <p:stCondLst>
                                            <p:cond delay="0"/>
                                          </p:stCondLst>
                                        </p:cTn>
                                        <p:tgtEl>
                                          <p:spTgt spid="37"/>
                                        </p:tgtEl>
                                        <p:attrNameLst>
                                          <p:attrName>style.visibility</p:attrName>
                                        </p:attrNameLst>
                                      </p:cBhvr>
                                      <p:to>
                                        <p:strVal val="visible"/>
                                      </p:to>
                                    </p:set>
                                    <p:animEffect transition="in" filter="wipe(down)">
                                      <p:cBhvr>
                                        <p:cTn id="333" dur="500"/>
                                        <p:tgtEl>
                                          <p:spTgt spid="37"/>
                                        </p:tgtEl>
                                      </p:cBhvr>
                                    </p:animEffect>
                                  </p:childTnLst>
                                </p:cTn>
                              </p:par>
                            </p:childTnLst>
                          </p:cTn>
                        </p:par>
                        <p:par>
                          <p:cTn id="334" fill="hold">
                            <p:stCondLst>
                              <p:cond delay="2500"/>
                            </p:stCondLst>
                            <p:childTnLst>
                              <p:par>
                                <p:cTn id="335" presetID="22" presetClass="entr" presetSubtype="4" fill="hold" grpId="0" nodeType="afterEffect">
                                  <p:stCondLst>
                                    <p:cond delay="0"/>
                                  </p:stCondLst>
                                  <p:childTnLst>
                                    <p:set>
                                      <p:cBhvr>
                                        <p:cTn id="336" dur="1" fill="hold">
                                          <p:stCondLst>
                                            <p:cond delay="0"/>
                                          </p:stCondLst>
                                        </p:cTn>
                                        <p:tgtEl>
                                          <p:spTgt spid="36"/>
                                        </p:tgtEl>
                                        <p:attrNameLst>
                                          <p:attrName>style.visibility</p:attrName>
                                        </p:attrNameLst>
                                      </p:cBhvr>
                                      <p:to>
                                        <p:strVal val="visible"/>
                                      </p:to>
                                    </p:set>
                                    <p:animEffect transition="in" filter="wipe(down)">
                                      <p:cBhvr>
                                        <p:cTn id="337" dur="500"/>
                                        <p:tgtEl>
                                          <p:spTgt spid="36"/>
                                        </p:tgtEl>
                                      </p:cBhvr>
                                    </p:animEffect>
                                  </p:childTnLst>
                                </p:cTn>
                              </p:par>
                            </p:childTnLst>
                          </p:cTn>
                        </p:par>
                        <p:par>
                          <p:cTn id="338" fill="hold">
                            <p:stCondLst>
                              <p:cond delay="3000"/>
                            </p:stCondLst>
                            <p:childTnLst>
                              <p:par>
                                <p:cTn id="339" presetID="22" presetClass="entr" presetSubtype="2" fill="hold" nodeType="afterEffect">
                                  <p:stCondLst>
                                    <p:cond delay="0"/>
                                  </p:stCondLst>
                                  <p:childTnLst>
                                    <p:set>
                                      <p:cBhvr>
                                        <p:cTn id="340" dur="1" fill="hold">
                                          <p:stCondLst>
                                            <p:cond delay="0"/>
                                          </p:stCondLst>
                                        </p:cTn>
                                        <p:tgtEl>
                                          <p:spTgt spid="81"/>
                                        </p:tgtEl>
                                        <p:attrNameLst>
                                          <p:attrName>style.visibility</p:attrName>
                                        </p:attrNameLst>
                                      </p:cBhvr>
                                      <p:to>
                                        <p:strVal val="visible"/>
                                      </p:to>
                                    </p:set>
                                    <p:animEffect transition="in" filter="wipe(right)">
                                      <p:cBhvr>
                                        <p:cTn id="341" dur="500"/>
                                        <p:tgtEl>
                                          <p:spTgt spid="81"/>
                                        </p:tgtEl>
                                      </p:cBhvr>
                                    </p:animEffect>
                                  </p:childTnLst>
                                </p:cTn>
                              </p:par>
                            </p:childTnLst>
                          </p:cTn>
                        </p:par>
                        <p:par>
                          <p:cTn id="342" fill="hold">
                            <p:stCondLst>
                              <p:cond delay="3500"/>
                            </p:stCondLst>
                            <p:childTnLst>
                              <p:par>
                                <p:cTn id="343" presetID="22" presetClass="entr" presetSubtype="2" fill="hold" grpId="0" nodeType="afterEffect">
                                  <p:stCondLst>
                                    <p:cond delay="0"/>
                                  </p:stCondLst>
                                  <p:childTnLst>
                                    <p:set>
                                      <p:cBhvr>
                                        <p:cTn id="344" dur="1" fill="hold">
                                          <p:stCondLst>
                                            <p:cond delay="0"/>
                                          </p:stCondLst>
                                        </p:cTn>
                                        <p:tgtEl>
                                          <p:spTgt spid="79"/>
                                        </p:tgtEl>
                                        <p:attrNameLst>
                                          <p:attrName>style.visibility</p:attrName>
                                        </p:attrNameLst>
                                      </p:cBhvr>
                                      <p:to>
                                        <p:strVal val="visible"/>
                                      </p:to>
                                    </p:set>
                                    <p:animEffect transition="in" filter="wipe(right)">
                                      <p:cBhvr>
                                        <p:cTn id="345" dur="500"/>
                                        <p:tgtEl>
                                          <p:spTgt spid="79"/>
                                        </p:tgtEl>
                                      </p:cBhvr>
                                    </p:animEffect>
                                  </p:childTnLst>
                                </p:cTn>
                              </p:par>
                            </p:childTnLst>
                          </p:cTn>
                        </p:par>
                        <p:par>
                          <p:cTn id="346" fill="hold">
                            <p:stCondLst>
                              <p:cond delay="4000"/>
                            </p:stCondLst>
                            <p:childTnLst>
                              <p:par>
                                <p:cTn id="347" presetID="22" presetClass="entr" presetSubtype="2" fill="hold" nodeType="afterEffect">
                                  <p:stCondLst>
                                    <p:cond delay="0"/>
                                  </p:stCondLst>
                                  <p:childTnLst>
                                    <p:set>
                                      <p:cBhvr>
                                        <p:cTn id="348" dur="1" fill="hold">
                                          <p:stCondLst>
                                            <p:cond delay="0"/>
                                          </p:stCondLst>
                                        </p:cTn>
                                        <p:tgtEl>
                                          <p:spTgt spid="83"/>
                                        </p:tgtEl>
                                        <p:attrNameLst>
                                          <p:attrName>style.visibility</p:attrName>
                                        </p:attrNameLst>
                                      </p:cBhvr>
                                      <p:to>
                                        <p:strVal val="visible"/>
                                      </p:to>
                                    </p:set>
                                    <p:animEffect transition="in" filter="wipe(right)">
                                      <p:cBhvr>
                                        <p:cTn id="349" dur="500"/>
                                        <p:tgtEl>
                                          <p:spTgt spid="83"/>
                                        </p:tgtEl>
                                      </p:cBhvr>
                                    </p:animEffect>
                                  </p:childTnLst>
                                </p:cTn>
                              </p:par>
                            </p:childTnLst>
                          </p:cTn>
                        </p:par>
                        <p:par>
                          <p:cTn id="350" fill="hold">
                            <p:stCondLst>
                              <p:cond delay="4500"/>
                            </p:stCondLst>
                            <p:childTnLst>
                              <p:par>
                                <p:cTn id="351" presetID="22" presetClass="entr" presetSubtype="2" fill="hold" grpId="0" nodeType="afterEffect">
                                  <p:stCondLst>
                                    <p:cond delay="0"/>
                                  </p:stCondLst>
                                  <p:childTnLst>
                                    <p:set>
                                      <p:cBhvr>
                                        <p:cTn id="352" dur="1" fill="hold">
                                          <p:stCondLst>
                                            <p:cond delay="0"/>
                                          </p:stCondLst>
                                        </p:cTn>
                                        <p:tgtEl>
                                          <p:spTgt spid="80"/>
                                        </p:tgtEl>
                                        <p:attrNameLst>
                                          <p:attrName>style.visibility</p:attrName>
                                        </p:attrNameLst>
                                      </p:cBhvr>
                                      <p:to>
                                        <p:strVal val="visible"/>
                                      </p:to>
                                    </p:set>
                                    <p:animEffect transition="in" filter="wipe(right)">
                                      <p:cBhvr>
                                        <p:cTn id="353" dur="500"/>
                                        <p:tgtEl>
                                          <p:spTgt spid="80"/>
                                        </p:tgtEl>
                                      </p:cBhvr>
                                    </p:animEffect>
                                  </p:childTnLst>
                                </p:cTn>
                              </p:par>
                            </p:childTnLst>
                          </p:cTn>
                        </p:par>
                        <p:par>
                          <p:cTn id="354" fill="hold">
                            <p:stCondLst>
                              <p:cond delay="5000"/>
                            </p:stCondLst>
                            <p:childTnLst>
                              <p:par>
                                <p:cTn id="355" presetID="22" presetClass="entr" presetSubtype="2" fill="hold" nodeType="afterEffect">
                                  <p:stCondLst>
                                    <p:cond delay="0"/>
                                  </p:stCondLst>
                                  <p:childTnLst>
                                    <p:set>
                                      <p:cBhvr>
                                        <p:cTn id="356" dur="1" fill="hold">
                                          <p:stCondLst>
                                            <p:cond delay="0"/>
                                          </p:stCondLst>
                                        </p:cTn>
                                        <p:tgtEl>
                                          <p:spTgt spid="86"/>
                                        </p:tgtEl>
                                        <p:attrNameLst>
                                          <p:attrName>style.visibility</p:attrName>
                                        </p:attrNameLst>
                                      </p:cBhvr>
                                      <p:to>
                                        <p:strVal val="visible"/>
                                      </p:to>
                                    </p:set>
                                    <p:animEffect transition="in" filter="wipe(right)">
                                      <p:cBhvr>
                                        <p:cTn id="357" dur="500"/>
                                        <p:tgtEl>
                                          <p:spTgt spid="86"/>
                                        </p:tgtEl>
                                      </p:cBhvr>
                                    </p:animEffect>
                                  </p:childTnLst>
                                </p:cTn>
                              </p:par>
                            </p:childTnLst>
                          </p:cTn>
                        </p:par>
                        <p:par>
                          <p:cTn id="358" fill="hold">
                            <p:stCondLst>
                              <p:cond delay="5500"/>
                            </p:stCondLst>
                            <p:childTnLst>
                              <p:par>
                                <p:cTn id="359" presetID="22" presetClass="entr" presetSubtype="2" fill="hold" grpId="0" nodeType="afterEffect">
                                  <p:stCondLst>
                                    <p:cond delay="0"/>
                                  </p:stCondLst>
                                  <p:childTnLst>
                                    <p:set>
                                      <p:cBhvr>
                                        <p:cTn id="360" dur="1" fill="hold">
                                          <p:stCondLst>
                                            <p:cond delay="0"/>
                                          </p:stCondLst>
                                        </p:cTn>
                                        <p:tgtEl>
                                          <p:spTgt spid="78"/>
                                        </p:tgtEl>
                                        <p:attrNameLst>
                                          <p:attrName>style.visibility</p:attrName>
                                        </p:attrNameLst>
                                      </p:cBhvr>
                                      <p:to>
                                        <p:strVal val="visible"/>
                                      </p:to>
                                    </p:set>
                                    <p:animEffect transition="in" filter="wipe(right)">
                                      <p:cBhvr>
                                        <p:cTn id="361" dur="500"/>
                                        <p:tgtEl>
                                          <p:spTgt spid="78"/>
                                        </p:tgtEl>
                                      </p:cBhvr>
                                    </p:animEffect>
                                  </p:childTnLst>
                                </p:cTn>
                              </p:par>
                            </p:childTnLst>
                          </p:cTn>
                        </p:par>
                      </p:childTnLst>
                    </p:cTn>
                  </p:par>
                  <p:par>
                    <p:cTn id="362" fill="hold">
                      <p:stCondLst>
                        <p:cond delay="indefinite"/>
                      </p:stCondLst>
                      <p:childTnLst>
                        <p:par>
                          <p:cTn id="363" fill="hold">
                            <p:stCondLst>
                              <p:cond delay="0"/>
                            </p:stCondLst>
                            <p:childTnLst>
                              <p:par>
                                <p:cTn id="364" presetID="22" presetClass="entr" presetSubtype="1" fill="hold" grpId="0" nodeType="clickEffect">
                                  <p:stCondLst>
                                    <p:cond delay="0"/>
                                  </p:stCondLst>
                                  <p:childTnLst>
                                    <p:set>
                                      <p:cBhvr>
                                        <p:cTn id="365" dur="1" fill="hold">
                                          <p:stCondLst>
                                            <p:cond delay="0"/>
                                          </p:stCondLst>
                                        </p:cTn>
                                        <p:tgtEl>
                                          <p:spTgt spid="29"/>
                                        </p:tgtEl>
                                        <p:attrNameLst>
                                          <p:attrName>style.visibility</p:attrName>
                                        </p:attrNameLst>
                                      </p:cBhvr>
                                      <p:to>
                                        <p:strVal val="visible"/>
                                      </p:to>
                                    </p:set>
                                    <p:animEffect transition="in" filter="wipe(up)">
                                      <p:cBhvr>
                                        <p:cTn id="366" dur="5000"/>
                                        <p:tgtEl>
                                          <p:spTgt spid="29"/>
                                        </p:tgtEl>
                                      </p:cBhvr>
                                    </p:animEffect>
                                  </p:childTnLst>
                                </p:cTn>
                              </p:par>
                            </p:childTnLst>
                          </p:cTn>
                        </p:par>
                        <p:par>
                          <p:cTn id="367" fill="hold">
                            <p:stCondLst>
                              <p:cond delay="5000"/>
                            </p:stCondLst>
                            <p:childTnLst>
                              <p:par>
                                <p:cTn id="368" presetID="22" presetClass="entr" presetSubtype="1" fill="hold" grpId="0" nodeType="afterEffect">
                                  <p:stCondLst>
                                    <p:cond delay="0"/>
                                  </p:stCondLst>
                                  <p:childTnLst>
                                    <p:set>
                                      <p:cBhvr>
                                        <p:cTn id="369" dur="1" fill="hold">
                                          <p:stCondLst>
                                            <p:cond delay="0"/>
                                          </p:stCondLst>
                                        </p:cTn>
                                        <p:tgtEl>
                                          <p:spTgt spid="28"/>
                                        </p:tgtEl>
                                        <p:attrNameLst>
                                          <p:attrName>style.visibility</p:attrName>
                                        </p:attrNameLst>
                                      </p:cBhvr>
                                      <p:to>
                                        <p:strVal val="visible"/>
                                      </p:to>
                                    </p:set>
                                    <p:animEffect transition="in" filter="wipe(up)">
                                      <p:cBhvr>
                                        <p:cTn id="370" dur="5000"/>
                                        <p:tgtEl>
                                          <p:spTgt spid="28"/>
                                        </p:tgtEl>
                                      </p:cBhvr>
                                    </p:animEffect>
                                  </p:childTnLst>
                                </p:cTn>
                              </p:par>
                            </p:childTnLst>
                          </p:cTn>
                        </p:par>
                        <p:par>
                          <p:cTn id="371" fill="hold">
                            <p:stCondLst>
                              <p:cond delay="10000"/>
                            </p:stCondLst>
                            <p:childTnLst>
                              <p:par>
                                <p:cTn id="372" presetID="22" presetClass="entr" presetSubtype="2" fill="hold" nodeType="afterEffect">
                                  <p:stCondLst>
                                    <p:cond delay="0"/>
                                  </p:stCondLst>
                                  <p:childTnLst>
                                    <p:set>
                                      <p:cBhvr>
                                        <p:cTn id="373" dur="1" fill="hold">
                                          <p:stCondLst>
                                            <p:cond delay="0"/>
                                          </p:stCondLst>
                                        </p:cTn>
                                        <p:tgtEl>
                                          <p:spTgt spid="102"/>
                                        </p:tgtEl>
                                        <p:attrNameLst>
                                          <p:attrName>style.visibility</p:attrName>
                                        </p:attrNameLst>
                                      </p:cBhvr>
                                      <p:to>
                                        <p:strVal val="visible"/>
                                      </p:to>
                                    </p:set>
                                    <p:animEffect transition="in" filter="wipe(right)">
                                      <p:cBhvr>
                                        <p:cTn id="374" dur="500"/>
                                        <p:tgtEl>
                                          <p:spTgt spid="102"/>
                                        </p:tgtEl>
                                      </p:cBhvr>
                                    </p:animEffect>
                                  </p:childTnLst>
                                </p:cTn>
                              </p:par>
                            </p:childTnLst>
                          </p:cTn>
                        </p:par>
                        <p:par>
                          <p:cTn id="375" fill="hold">
                            <p:stCondLst>
                              <p:cond delay="10500"/>
                            </p:stCondLst>
                            <p:childTnLst>
                              <p:par>
                                <p:cTn id="376" presetID="22" presetClass="entr" presetSubtype="2" fill="hold" grpId="0" nodeType="afterEffect">
                                  <p:stCondLst>
                                    <p:cond delay="0"/>
                                  </p:stCondLst>
                                  <p:childTnLst>
                                    <p:set>
                                      <p:cBhvr>
                                        <p:cTn id="377" dur="1" fill="hold">
                                          <p:stCondLst>
                                            <p:cond delay="0"/>
                                          </p:stCondLst>
                                        </p:cTn>
                                        <p:tgtEl>
                                          <p:spTgt spid="100"/>
                                        </p:tgtEl>
                                        <p:attrNameLst>
                                          <p:attrName>style.visibility</p:attrName>
                                        </p:attrNameLst>
                                      </p:cBhvr>
                                      <p:to>
                                        <p:strVal val="visible"/>
                                      </p:to>
                                    </p:set>
                                    <p:animEffect transition="in" filter="wipe(right)">
                                      <p:cBhvr>
                                        <p:cTn id="378" dur="500"/>
                                        <p:tgtEl>
                                          <p:spTgt spid="100"/>
                                        </p:tgtEl>
                                      </p:cBhvr>
                                    </p:animEffect>
                                  </p:childTnLst>
                                </p:cTn>
                              </p:par>
                            </p:childTnLst>
                          </p:cTn>
                        </p:par>
                        <p:par>
                          <p:cTn id="379" fill="hold">
                            <p:stCondLst>
                              <p:cond delay="11000"/>
                            </p:stCondLst>
                            <p:childTnLst>
                              <p:par>
                                <p:cTn id="380" presetID="22" presetClass="entr" presetSubtype="8" fill="hold" nodeType="afterEffect">
                                  <p:stCondLst>
                                    <p:cond delay="0"/>
                                  </p:stCondLst>
                                  <p:childTnLst>
                                    <p:set>
                                      <p:cBhvr>
                                        <p:cTn id="381" dur="1" fill="hold">
                                          <p:stCondLst>
                                            <p:cond delay="0"/>
                                          </p:stCondLst>
                                        </p:cTn>
                                        <p:tgtEl>
                                          <p:spTgt spid="109"/>
                                        </p:tgtEl>
                                        <p:attrNameLst>
                                          <p:attrName>style.visibility</p:attrName>
                                        </p:attrNameLst>
                                      </p:cBhvr>
                                      <p:to>
                                        <p:strVal val="visible"/>
                                      </p:to>
                                    </p:set>
                                    <p:animEffect transition="in" filter="wipe(left)">
                                      <p:cBhvr>
                                        <p:cTn id="382" dur="500"/>
                                        <p:tgtEl>
                                          <p:spTgt spid="109"/>
                                        </p:tgtEl>
                                      </p:cBhvr>
                                    </p:animEffect>
                                  </p:childTnLst>
                                </p:cTn>
                              </p:par>
                            </p:childTnLst>
                          </p:cTn>
                        </p:par>
                        <p:par>
                          <p:cTn id="383" fill="hold">
                            <p:stCondLst>
                              <p:cond delay="11500"/>
                            </p:stCondLst>
                            <p:childTnLst>
                              <p:par>
                                <p:cTn id="384" presetID="22" presetClass="entr" presetSubtype="8" fill="hold" grpId="0" nodeType="afterEffect">
                                  <p:stCondLst>
                                    <p:cond delay="0"/>
                                  </p:stCondLst>
                                  <p:childTnLst>
                                    <p:set>
                                      <p:cBhvr>
                                        <p:cTn id="385" dur="1" fill="hold">
                                          <p:stCondLst>
                                            <p:cond delay="0"/>
                                          </p:stCondLst>
                                        </p:cTn>
                                        <p:tgtEl>
                                          <p:spTgt spid="107"/>
                                        </p:tgtEl>
                                        <p:attrNameLst>
                                          <p:attrName>style.visibility</p:attrName>
                                        </p:attrNameLst>
                                      </p:cBhvr>
                                      <p:to>
                                        <p:strVal val="visible"/>
                                      </p:to>
                                    </p:set>
                                    <p:animEffect transition="in" filter="wipe(left)">
                                      <p:cBhvr>
                                        <p:cTn id="386" dur="500"/>
                                        <p:tgtEl>
                                          <p:spTgt spid="107"/>
                                        </p:tgtEl>
                                      </p:cBhvr>
                                    </p:animEffect>
                                  </p:childTnLst>
                                </p:cTn>
                              </p:par>
                            </p:childTnLst>
                          </p:cTn>
                        </p:par>
                      </p:childTnLst>
                    </p:cTn>
                  </p:par>
                  <p:par>
                    <p:cTn id="387" fill="hold">
                      <p:stCondLst>
                        <p:cond delay="indefinite"/>
                      </p:stCondLst>
                      <p:childTnLst>
                        <p:par>
                          <p:cTn id="388" fill="hold">
                            <p:stCondLst>
                              <p:cond delay="0"/>
                            </p:stCondLst>
                            <p:childTnLst>
                              <p:par>
                                <p:cTn id="389" presetID="22" presetClass="entr" presetSubtype="8" fill="hold" grpId="0" nodeType="clickEffect">
                                  <p:stCondLst>
                                    <p:cond delay="0"/>
                                  </p:stCondLst>
                                  <p:childTnLst>
                                    <p:set>
                                      <p:cBhvr>
                                        <p:cTn id="390" dur="1" fill="hold">
                                          <p:stCondLst>
                                            <p:cond delay="0"/>
                                          </p:stCondLst>
                                        </p:cTn>
                                        <p:tgtEl>
                                          <p:spTgt spid="43"/>
                                        </p:tgtEl>
                                        <p:attrNameLst>
                                          <p:attrName>style.visibility</p:attrName>
                                        </p:attrNameLst>
                                      </p:cBhvr>
                                      <p:to>
                                        <p:strVal val="visible"/>
                                      </p:to>
                                    </p:set>
                                    <p:animEffect transition="in" filter="wipe(left)">
                                      <p:cBhvr>
                                        <p:cTn id="391" dur="500"/>
                                        <p:tgtEl>
                                          <p:spTgt spid="43"/>
                                        </p:tgtEl>
                                      </p:cBhvr>
                                    </p:animEffect>
                                  </p:childTnLst>
                                </p:cTn>
                              </p:par>
                            </p:childTnLst>
                          </p:cTn>
                        </p:par>
                        <p:par>
                          <p:cTn id="392" fill="hold">
                            <p:stCondLst>
                              <p:cond delay="500"/>
                            </p:stCondLst>
                            <p:childTnLst>
                              <p:par>
                                <p:cTn id="393" presetID="22" presetClass="entr" presetSubtype="8" fill="hold" grpId="0" nodeType="afterEffect">
                                  <p:stCondLst>
                                    <p:cond delay="0"/>
                                  </p:stCondLst>
                                  <p:childTnLst>
                                    <p:set>
                                      <p:cBhvr>
                                        <p:cTn id="394" dur="1" fill="hold">
                                          <p:stCondLst>
                                            <p:cond delay="0"/>
                                          </p:stCondLst>
                                        </p:cTn>
                                        <p:tgtEl>
                                          <p:spTgt spid="42"/>
                                        </p:tgtEl>
                                        <p:attrNameLst>
                                          <p:attrName>style.visibility</p:attrName>
                                        </p:attrNameLst>
                                      </p:cBhvr>
                                      <p:to>
                                        <p:strVal val="visible"/>
                                      </p:to>
                                    </p:set>
                                    <p:animEffect transition="in" filter="wipe(left)">
                                      <p:cBhvr>
                                        <p:cTn id="395" dur="500"/>
                                        <p:tgtEl>
                                          <p:spTgt spid="42"/>
                                        </p:tgtEl>
                                      </p:cBhvr>
                                    </p:animEffect>
                                  </p:childTnLst>
                                </p:cTn>
                              </p:par>
                            </p:childTnLst>
                          </p:cTn>
                        </p:par>
                        <p:par>
                          <p:cTn id="396" fill="hold">
                            <p:stCondLst>
                              <p:cond delay="1000"/>
                            </p:stCondLst>
                            <p:childTnLst>
                              <p:par>
                                <p:cTn id="397" presetID="22" presetClass="entr" presetSubtype="8" fill="hold" nodeType="afterEffect">
                                  <p:stCondLst>
                                    <p:cond delay="0"/>
                                  </p:stCondLst>
                                  <p:childTnLst>
                                    <p:set>
                                      <p:cBhvr>
                                        <p:cTn id="398" dur="1" fill="hold">
                                          <p:stCondLst>
                                            <p:cond delay="0"/>
                                          </p:stCondLst>
                                        </p:cTn>
                                        <p:tgtEl>
                                          <p:spTgt spid="105"/>
                                        </p:tgtEl>
                                        <p:attrNameLst>
                                          <p:attrName>style.visibility</p:attrName>
                                        </p:attrNameLst>
                                      </p:cBhvr>
                                      <p:to>
                                        <p:strVal val="visible"/>
                                      </p:to>
                                    </p:set>
                                    <p:animEffect transition="in" filter="wipe(left)">
                                      <p:cBhvr>
                                        <p:cTn id="399" dur="500"/>
                                        <p:tgtEl>
                                          <p:spTgt spid="105"/>
                                        </p:tgtEl>
                                      </p:cBhvr>
                                    </p:animEffect>
                                  </p:childTnLst>
                                </p:cTn>
                              </p:par>
                            </p:childTnLst>
                          </p:cTn>
                        </p:par>
                        <p:par>
                          <p:cTn id="400" fill="hold">
                            <p:stCondLst>
                              <p:cond delay="1500"/>
                            </p:stCondLst>
                            <p:childTnLst>
                              <p:par>
                                <p:cTn id="401" presetID="22" presetClass="entr" presetSubtype="8" fill="hold" grpId="0" nodeType="afterEffect">
                                  <p:stCondLst>
                                    <p:cond delay="0"/>
                                  </p:stCondLst>
                                  <p:childTnLst>
                                    <p:set>
                                      <p:cBhvr>
                                        <p:cTn id="402" dur="1" fill="hold">
                                          <p:stCondLst>
                                            <p:cond delay="0"/>
                                          </p:stCondLst>
                                        </p:cTn>
                                        <p:tgtEl>
                                          <p:spTgt spid="103"/>
                                        </p:tgtEl>
                                        <p:attrNameLst>
                                          <p:attrName>style.visibility</p:attrName>
                                        </p:attrNameLst>
                                      </p:cBhvr>
                                      <p:to>
                                        <p:strVal val="visible"/>
                                      </p:to>
                                    </p:set>
                                    <p:animEffect transition="in" filter="wipe(left)">
                                      <p:cBhvr>
                                        <p:cTn id="403"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P spid="6" grpId="0" animBg="1"/>
      <p:bldP spid="7" grpId="0" animBg="1"/>
      <p:bldP spid="8" grpId="0" animBg="1"/>
      <p:bldP spid="9" grpId="0" animBg="1"/>
      <p:bldP spid="10" grpId="0" animBg="1"/>
      <p:bldP spid="12" grpId="0" animBg="1"/>
      <p:bldP spid="11" grpId="0" animBg="1"/>
      <p:bldP spid="14" grpId="0" animBg="1"/>
      <p:bldP spid="13" grpId="0"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6"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0" grpId="0" animBg="1"/>
      <p:bldP spid="41" grpId="0" animBg="1"/>
      <p:bldP spid="42" grpId="0" animBg="1"/>
      <p:bldP spid="43" grpId="0" animBg="1"/>
      <p:bldP spid="44" grpId="0" animBg="1"/>
      <p:bldP spid="45" grpId="0"/>
      <p:bldP spid="46" grpId="0"/>
      <p:bldP spid="47" grpId="0"/>
      <p:bldP spid="48" grpId="0"/>
      <p:bldP spid="49" grpId="0"/>
      <p:bldP spid="50" grpId="0"/>
      <p:bldP spid="70" grpId="0"/>
      <p:bldP spid="74" grpId="0"/>
      <p:bldP spid="78" grpId="0"/>
      <p:bldP spid="79" grpId="0"/>
      <p:bldP spid="80" grpId="0"/>
      <p:bldP spid="88" grpId="0"/>
      <p:bldP spid="92" grpId="0"/>
      <p:bldP spid="95" grpId="0"/>
      <p:bldP spid="100" grpId="0"/>
      <p:bldP spid="103" grpId="0"/>
      <p:bldP spid="107" grpId="0"/>
      <p:bldP spid="1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Level of the Olives</a:t>
            </a:r>
            <a:endParaRPr lang="en-IN" dirty="0"/>
          </a:p>
        </p:txBody>
      </p:sp>
      <p:sp>
        <p:nvSpPr>
          <p:cNvPr id="3" name="Content Placeholder 2"/>
          <p:cNvSpPr>
            <a:spLocks noGrp="1"/>
          </p:cNvSpPr>
          <p:nvPr>
            <p:ph idx="1"/>
          </p:nvPr>
        </p:nvSpPr>
        <p:spPr/>
        <p:txBody>
          <a:bodyPr/>
          <a:lstStyle/>
          <a:p>
            <a:endParaRPr lang="en-IN"/>
          </a:p>
        </p:txBody>
      </p:sp>
      <p:pic>
        <p:nvPicPr>
          <p:cNvPr id="614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rcRect b="50000"/>
          <a:stretch/>
        </p:blipFill>
        <p:spPr bwMode="auto">
          <a:xfrm>
            <a:off x="1553068" y="1308736"/>
            <a:ext cx="9085863" cy="5489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6229349" y="2230016"/>
            <a:ext cx="2546177" cy="3647870"/>
          </a:xfrm>
          <a:custGeom>
            <a:avLst/>
            <a:gdLst>
              <a:gd name="connsiteX0" fmla="*/ 0 w 2497530"/>
              <a:gd name="connsiteY0" fmla="*/ 40411 h 3650634"/>
              <a:gd name="connsiteX1" fmla="*/ 971550 w 2497530"/>
              <a:gd name="connsiteY1" fmla="*/ 11836 h 3650634"/>
              <a:gd name="connsiteX2" fmla="*/ 1809750 w 2497530"/>
              <a:gd name="connsiteY2" fmla="*/ 211861 h 3650634"/>
              <a:gd name="connsiteX3" fmla="*/ 2495550 w 2497530"/>
              <a:gd name="connsiteY3" fmla="*/ 745261 h 3650634"/>
              <a:gd name="connsiteX4" fmla="*/ 2009775 w 2497530"/>
              <a:gd name="connsiteY4" fmla="*/ 2012086 h 3650634"/>
              <a:gd name="connsiteX5" fmla="*/ 1762125 w 2497530"/>
              <a:gd name="connsiteY5" fmla="*/ 3202711 h 3650634"/>
              <a:gd name="connsiteX6" fmla="*/ 1057275 w 2497530"/>
              <a:gd name="connsiteY6" fmla="*/ 3650386 h 3650634"/>
              <a:gd name="connsiteX0" fmla="*/ 0 w 2497358"/>
              <a:gd name="connsiteY0" fmla="*/ 36936 h 3647159"/>
              <a:gd name="connsiteX1" fmla="*/ 971550 w 2497358"/>
              <a:gd name="connsiteY1" fmla="*/ 8361 h 3647159"/>
              <a:gd name="connsiteX2" fmla="*/ 1819275 w 2497358"/>
              <a:gd name="connsiteY2" fmla="*/ 160761 h 3647159"/>
              <a:gd name="connsiteX3" fmla="*/ 2495550 w 2497358"/>
              <a:gd name="connsiteY3" fmla="*/ 741786 h 3647159"/>
              <a:gd name="connsiteX4" fmla="*/ 2009775 w 2497358"/>
              <a:gd name="connsiteY4" fmla="*/ 2008611 h 3647159"/>
              <a:gd name="connsiteX5" fmla="*/ 1762125 w 2497358"/>
              <a:gd name="connsiteY5" fmla="*/ 3199236 h 3647159"/>
              <a:gd name="connsiteX6" fmla="*/ 1057275 w 2497358"/>
              <a:gd name="connsiteY6" fmla="*/ 3646911 h 3647159"/>
              <a:gd name="connsiteX0" fmla="*/ 0 w 2544826"/>
              <a:gd name="connsiteY0" fmla="*/ 36936 h 3647159"/>
              <a:gd name="connsiteX1" fmla="*/ 971550 w 2544826"/>
              <a:gd name="connsiteY1" fmla="*/ 8361 h 3647159"/>
              <a:gd name="connsiteX2" fmla="*/ 1819275 w 2544826"/>
              <a:gd name="connsiteY2" fmla="*/ 160761 h 3647159"/>
              <a:gd name="connsiteX3" fmla="*/ 2543175 w 2544826"/>
              <a:gd name="connsiteY3" fmla="*/ 913236 h 3647159"/>
              <a:gd name="connsiteX4" fmla="*/ 2009775 w 2544826"/>
              <a:gd name="connsiteY4" fmla="*/ 2008611 h 3647159"/>
              <a:gd name="connsiteX5" fmla="*/ 1762125 w 2544826"/>
              <a:gd name="connsiteY5" fmla="*/ 3199236 h 3647159"/>
              <a:gd name="connsiteX6" fmla="*/ 1057275 w 2544826"/>
              <a:gd name="connsiteY6" fmla="*/ 3646911 h 3647159"/>
              <a:gd name="connsiteX0" fmla="*/ 0 w 2545870"/>
              <a:gd name="connsiteY0" fmla="*/ 36936 h 3647159"/>
              <a:gd name="connsiteX1" fmla="*/ 971550 w 2545870"/>
              <a:gd name="connsiteY1" fmla="*/ 8361 h 3647159"/>
              <a:gd name="connsiteX2" fmla="*/ 1819275 w 2545870"/>
              <a:gd name="connsiteY2" fmla="*/ 160761 h 3647159"/>
              <a:gd name="connsiteX3" fmla="*/ 2543175 w 2545870"/>
              <a:gd name="connsiteY3" fmla="*/ 913236 h 3647159"/>
              <a:gd name="connsiteX4" fmla="*/ 2009775 w 2545870"/>
              <a:gd name="connsiteY4" fmla="*/ 2008611 h 3647159"/>
              <a:gd name="connsiteX5" fmla="*/ 1762125 w 2545870"/>
              <a:gd name="connsiteY5" fmla="*/ 3199236 h 3647159"/>
              <a:gd name="connsiteX6" fmla="*/ 1057275 w 2545870"/>
              <a:gd name="connsiteY6" fmla="*/ 3646911 h 3647159"/>
              <a:gd name="connsiteX0" fmla="*/ 0 w 2544826"/>
              <a:gd name="connsiteY0" fmla="*/ 36936 h 3647159"/>
              <a:gd name="connsiteX1" fmla="*/ 971550 w 2544826"/>
              <a:gd name="connsiteY1" fmla="*/ 8361 h 3647159"/>
              <a:gd name="connsiteX2" fmla="*/ 1819275 w 2544826"/>
              <a:gd name="connsiteY2" fmla="*/ 160761 h 3647159"/>
              <a:gd name="connsiteX3" fmla="*/ 2543175 w 2544826"/>
              <a:gd name="connsiteY3" fmla="*/ 913236 h 3647159"/>
              <a:gd name="connsiteX4" fmla="*/ 2009775 w 2544826"/>
              <a:gd name="connsiteY4" fmla="*/ 2008611 h 3647159"/>
              <a:gd name="connsiteX5" fmla="*/ 1762125 w 2544826"/>
              <a:gd name="connsiteY5" fmla="*/ 3199236 h 3647159"/>
              <a:gd name="connsiteX6" fmla="*/ 1057275 w 2544826"/>
              <a:gd name="connsiteY6" fmla="*/ 3646911 h 3647159"/>
              <a:gd name="connsiteX0" fmla="*/ 0 w 2544317"/>
              <a:gd name="connsiteY0" fmla="*/ 36936 h 3647170"/>
              <a:gd name="connsiteX1" fmla="*/ 971550 w 2544317"/>
              <a:gd name="connsiteY1" fmla="*/ 8361 h 3647170"/>
              <a:gd name="connsiteX2" fmla="*/ 1819275 w 2544317"/>
              <a:gd name="connsiteY2" fmla="*/ 160761 h 3647170"/>
              <a:gd name="connsiteX3" fmla="*/ 2543175 w 2544317"/>
              <a:gd name="connsiteY3" fmla="*/ 913236 h 3647170"/>
              <a:gd name="connsiteX4" fmla="*/ 1981200 w 2544317"/>
              <a:gd name="connsiteY4" fmla="*/ 1960986 h 3647170"/>
              <a:gd name="connsiteX5" fmla="*/ 1762125 w 2544317"/>
              <a:gd name="connsiteY5" fmla="*/ 3199236 h 3647170"/>
              <a:gd name="connsiteX6" fmla="*/ 1057275 w 2544317"/>
              <a:gd name="connsiteY6" fmla="*/ 3646911 h 3647170"/>
              <a:gd name="connsiteX0" fmla="*/ 0 w 2544274"/>
              <a:gd name="connsiteY0" fmla="*/ 36936 h 3647146"/>
              <a:gd name="connsiteX1" fmla="*/ 971550 w 2544274"/>
              <a:gd name="connsiteY1" fmla="*/ 8361 h 3647146"/>
              <a:gd name="connsiteX2" fmla="*/ 1819275 w 2544274"/>
              <a:gd name="connsiteY2" fmla="*/ 160761 h 3647146"/>
              <a:gd name="connsiteX3" fmla="*/ 2543175 w 2544274"/>
              <a:gd name="connsiteY3" fmla="*/ 913236 h 3647146"/>
              <a:gd name="connsiteX4" fmla="*/ 1981200 w 2544274"/>
              <a:gd name="connsiteY4" fmla="*/ 1960986 h 3647146"/>
              <a:gd name="connsiteX5" fmla="*/ 1876425 w 2544274"/>
              <a:gd name="connsiteY5" fmla="*/ 3180186 h 3647146"/>
              <a:gd name="connsiteX6" fmla="*/ 1057275 w 2544274"/>
              <a:gd name="connsiteY6" fmla="*/ 3646911 h 3647146"/>
              <a:gd name="connsiteX0" fmla="*/ 0 w 2544274"/>
              <a:gd name="connsiteY0" fmla="*/ 36936 h 3647313"/>
              <a:gd name="connsiteX1" fmla="*/ 971550 w 2544274"/>
              <a:gd name="connsiteY1" fmla="*/ 8361 h 3647313"/>
              <a:gd name="connsiteX2" fmla="*/ 1819275 w 2544274"/>
              <a:gd name="connsiteY2" fmla="*/ 160761 h 3647313"/>
              <a:gd name="connsiteX3" fmla="*/ 2543175 w 2544274"/>
              <a:gd name="connsiteY3" fmla="*/ 913236 h 3647313"/>
              <a:gd name="connsiteX4" fmla="*/ 1981200 w 2544274"/>
              <a:gd name="connsiteY4" fmla="*/ 1960986 h 3647313"/>
              <a:gd name="connsiteX5" fmla="*/ 1876425 w 2544274"/>
              <a:gd name="connsiteY5" fmla="*/ 3180186 h 3647313"/>
              <a:gd name="connsiteX6" fmla="*/ 1057275 w 2544274"/>
              <a:gd name="connsiteY6" fmla="*/ 3646911 h 3647313"/>
              <a:gd name="connsiteX0" fmla="*/ 0 w 2544274"/>
              <a:gd name="connsiteY0" fmla="*/ 36936 h 3647870"/>
              <a:gd name="connsiteX1" fmla="*/ 971550 w 2544274"/>
              <a:gd name="connsiteY1" fmla="*/ 8361 h 3647870"/>
              <a:gd name="connsiteX2" fmla="*/ 1819275 w 2544274"/>
              <a:gd name="connsiteY2" fmla="*/ 160761 h 3647870"/>
              <a:gd name="connsiteX3" fmla="*/ 2543175 w 2544274"/>
              <a:gd name="connsiteY3" fmla="*/ 913236 h 3647870"/>
              <a:gd name="connsiteX4" fmla="*/ 1981200 w 2544274"/>
              <a:gd name="connsiteY4" fmla="*/ 1960986 h 3647870"/>
              <a:gd name="connsiteX5" fmla="*/ 1876425 w 2544274"/>
              <a:gd name="connsiteY5" fmla="*/ 3180186 h 3647870"/>
              <a:gd name="connsiteX6" fmla="*/ 1057275 w 2544274"/>
              <a:gd name="connsiteY6" fmla="*/ 3646911 h 3647870"/>
              <a:gd name="connsiteX0" fmla="*/ 0 w 2546177"/>
              <a:gd name="connsiteY0" fmla="*/ 36936 h 3647870"/>
              <a:gd name="connsiteX1" fmla="*/ 971550 w 2546177"/>
              <a:gd name="connsiteY1" fmla="*/ 8361 h 3647870"/>
              <a:gd name="connsiteX2" fmla="*/ 1819275 w 2546177"/>
              <a:gd name="connsiteY2" fmla="*/ 160761 h 3647870"/>
              <a:gd name="connsiteX3" fmla="*/ 2543175 w 2546177"/>
              <a:gd name="connsiteY3" fmla="*/ 913236 h 3647870"/>
              <a:gd name="connsiteX4" fmla="*/ 1981200 w 2546177"/>
              <a:gd name="connsiteY4" fmla="*/ 1960986 h 3647870"/>
              <a:gd name="connsiteX5" fmla="*/ 1876425 w 2546177"/>
              <a:gd name="connsiteY5" fmla="*/ 3180186 h 3647870"/>
              <a:gd name="connsiteX6" fmla="*/ 1057275 w 2546177"/>
              <a:gd name="connsiteY6" fmla="*/ 3646911 h 364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6177" h="3647870">
                <a:moveTo>
                  <a:pt x="0" y="36936"/>
                </a:moveTo>
                <a:cubicBezTo>
                  <a:pt x="334962" y="8361"/>
                  <a:pt x="668337" y="-12277"/>
                  <a:pt x="971550" y="8361"/>
                </a:cubicBezTo>
                <a:cubicBezTo>
                  <a:pt x="1274763" y="28999"/>
                  <a:pt x="1557338" y="9949"/>
                  <a:pt x="1819275" y="160761"/>
                </a:cubicBezTo>
                <a:cubicBezTo>
                  <a:pt x="2081213" y="311574"/>
                  <a:pt x="2497138" y="127424"/>
                  <a:pt x="2543175" y="913236"/>
                </a:cubicBezTo>
                <a:cubicBezTo>
                  <a:pt x="2589212" y="1699048"/>
                  <a:pt x="2092325" y="1583161"/>
                  <a:pt x="1981200" y="1960986"/>
                </a:cubicBezTo>
                <a:cubicBezTo>
                  <a:pt x="1870075" y="2338811"/>
                  <a:pt x="2182813" y="2737274"/>
                  <a:pt x="1876425" y="3180186"/>
                </a:cubicBezTo>
                <a:cubicBezTo>
                  <a:pt x="1570037" y="3623098"/>
                  <a:pt x="1470025" y="3654849"/>
                  <a:pt x="1057275" y="3646911"/>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Freeform 5"/>
          <p:cNvSpPr/>
          <p:nvPr/>
        </p:nvSpPr>
        <p:spPr>
          <a:xfrm flipH="1">
            <a:off x="3569773" y="2218187"/>
            <a:ext cx="2659575" cy="3658978"/>
          </a:xfrm>
          <a:custGeom>
            <a:avLst/>
            <a:gdLst>
              <a:gd name="connsiteX0" fmla="*/ 0 w 2497530"/>
              <a:gd name="connsiteY0" fmla="*/ 40411 h 3650634"/>
              <a:gd name="connsiteX1" fmla="*/ 971550 w 2497530"/>
              <a:gd name="connsiteY1" fmla="*/ 11836 h 3650634"/>
              <a:gd name="connsiteX2" fmla="*/ 1809750 w 2497530"/>
              <a:gd name="connsiteY2" fmla="*/ 211861 h 3650634"/>
              <a:gd name="connsiteX3" fmla="*/ 2495550 w 2497530"/>
              <a:gd name="connsiteY3" fmla="*/ 745261 h 3650634"/>
              <a:gd name="connsiteX4" fmla="*/ 2009775 w 2497530"/>
              <a:gd name="connsiteY4" fmla="*/ 2012086 h 3650634"/>
              <a:gd name="connsiteX5" fmla="*/ 1762125 w 2497530"/>
              <a:gd name="connsiteY5" fmla="*/ 3202711 h 3650634"/>
              <a:gd name="connsiteX6" fmla="*/ 1057275 w 2497530"/>
              <a:gd name="connsiteY6" fmla="*/ 3650386 h 3650634"/>
              <a:gd name="connsiteX0" fmla="*/ 0 w 2497358"/>
              <a:gd name="connsiteY0" fmla="*/ 36936 h 3647159"/>
              <a:gd name="connsiteX1" fmla="*/ 971550 w 2497358"/>
              <a:gd name="connsiteY1" fmla="*/ 8361 h 3647159"/>
              <a:gd name="connsiteX2" fmla="*/ 1819275 w 2497358"/>
              <a:gd name="connsiteY2" fmla="*/ 160761 h 3647159"/>
              <a:gd name="connsiteX3" fmla="*/ 2495550 w 2497358"/>
              <a:gd name="connsiteY3" fmla="*/ 741786 h 3647159"/>
              <a:gd name="connsiteX4" fmla="*/ 2009775 w 2497358"/>
              <a:gd name="connsiteY4" fmla="*/ 2008611 h 3647159"/>
              <a:gd name="connsiteX5" fmla="*/ 1762125 w 2497358"/>
              <a:gd name="connsiteY5" fmla="*/ 3199236 h 3647159"/>
              <a:gd name="connsiteX6" fmla="*/ 1057275 w 2497358"/>
              <a:gd name="connsiteY6" fmla="*/ 3646911 h 3647159"/>
              <a:gd name="connsiteX0" fmla="*/ 0 w 2544826"/>
              <a:gd name="connsiteY0" fmla="*/ 36936 h 3647159"/>
              <a:gd name="connsiteX1" fmla="*/ 971550 w 2544826"/>
              <a:gd name="connsiteY1" fmla="*/ 8361 h 3647159"/>
              <a:gd name="connsiteX2" fmla="*/ 1819275 w 2544826"/>
              <a:gd name="connsiteY2" fmla="*/ 160761 h 3647159"/>
              <a:gd name="connsiteX3" fmla="*/ 2543175 w 2544826"/>
              <a:gd name="connsiteY3" fmla="*/ 913236 h 3647159"/>
              <a:gd name="connsiteX4" fmla="*/ 2009775 w 2544826"/>
              <a:gd name="connsiteY4" fmla="*/ 2008611 h 3647159"/>
              <a:gd name="connsiteX5" fmla="*/ 1762125 w 2544826"/>
              <a:gd name="connsiteY5" fmla="*/ 3199236 h 3647159"/>
              <a:gd name="connsiteX6" fmla="*/ 1057275 w 2544826"/>
              <a:gd name="connsiteY6" fmla="*/ 3646911 h 3647159"/>
              <a:gd name="connsiteX0" fmla="*/ 0 w 2545870"/>
              <a:gd name="connsiteY0" fmla="*/ 36936 h 3647159"/>
              <a:gd name="connsiteX1" fmla="*/ 971550 w 2545870"/>
              <a:gd name="connsiteY1" fmla="*/ 8361 h 3647159"/>
              <a:gd name="connsiteX2" fmla="*/ 1819275 w 2545870"/>
              <a:gd name="connsiteY2" fmla="*/ 160761 h 3647159"/>
              <a:gd name="connsiteX3" fmla="*/ 2543175 w 2545870"/>
              <a:gd name="connsiteY3" fmla="*/ 913236 h 3647159"/>
              <a:gd name="connsiteX4" fmla="*/ 2009775 w 2545870"/>
              <a:gd name="connsiteY4" fmla="*/ 2008611 h 3647159"/>
              <a:gd name="connsiteX5" fmla="*/ 1762125 w 2545870"/>
              <a:gd name="connsiteY5" fmla="*/ 3199236 h 3647159"/>
              <a:gd name="connsiteX6" fmla="*/ 1057275 w 2545870"/>
              <a:gd name="connsiteY6" fmla="*/ 3646911 h 3647159"/>
              <a:gd name="connsiteX0" fmla="*/ 0 w 2544826"/>
              <a:gd name="connsiteY0" fmla="*/ 36936 h 3647159"/>
              <a:gd name="connsiteX1" fmla="*/ 971550 w 2544826"/>
              <a:gd name="connsiteY1" fmla="*/ 8361 h 3647159"/>
              <a:gd name="connsiteX2" fmla="*/ 1819275 w 2544826"/>
              <a:gd name="connsiteY2" fmla="*/ 160761 h 3647159"/>
              <a:gd name="connsiteX3" fmla="*/ 2543175 w 2544826"/>
              <a:gd name="connsiteY3" fmla="*/ 913236 h 3647159"/>
              <a:gd name="connsiteX4" fmla="*/ 2009775 w 2544826"/>
              <a:gd name="connsiteY4" fmla="*/ 2008611 h 3647159"/>
              <a:gd name="connsiteX5" fmla="*/ 1762125 w 2544826"/>
              <a:gd name="connsiteY5" fmla="*/ 3199236 h 3647159"/>
              <a:gd name="connsiteX6" fmla="*/ 1057275 w 2544826"/>
              <a:gd name="connsiteY6" fmla="*/ 3646911 h 3647159"/>
              <a:gd name="connsiteX0" fmla="*/ 0 w 2544317"/>
              <a:gd name="connsiteY0" fmla="*/ 36936 h 3647170"/>
              <a:gd name="connsiteX1" fmla="*/ 971550 w 2544317"/>
              <a:gd name="connsiteY1" fmla="*/ 8361 h 3647170"/>
              <a:gd name="connsiteX2" fmla="*/ 1819275 w 2544317"/>
              <a:gd name="connsiteY2" fmla="*/ 160761 h 3647170"/>
              <a:gd name="connsiteX3" fmla="*/ 2543175 w 2544317"/>
              <a:gd name="connsiteY3" fmla="*/ 913236 h 3647170"/>
              <a:gd name="connsiteX4" fmla="*/ 1981200 w 2544317"/>
              <a:gd name="connsiteY4" fmla="*/ 1960986 h 3647170"/>
              <a:gd name="connsiteX5" fmla="*/ 1762125 w 2544317"/>
              <a:gd name="connsiteY5" fmla="*/ 3199236 h 3647170"/>
              <a:gd name="connsiteX6" fmla="*/ 1057275 w 2544317"/>
              <a:gd name="connsiteY6" fmla="*/ 3646911 h 3647170"/>
              <a:gd name="connsiteX0" fmla="*/ 0 w 2544274"/>
              <a:gd name="connsiteY0" fmla="*/ 36936 h 3647146"/>
              <a:gd name="connsiteX1" fmla="*/ 971550 w 2544274"/>
              <a:gd name="connsiteY1" fmla="*/ 8361 h 3647146"/>
              <a:gd name="connsiteX2" fmla="*/ 1819275 w 2544274"/>
              <a:gd name="connsiteY2" fmla="*/ 160761 h 3647146"/>
              <a:gd name="connsiteX3" fmla="*/ 2543175 w 2544274"/>
              <a:gd name="connsiteY3" fmla="*/ 913236 h 3647146"/>
              <a:gd name="connsiteX4" fmla="*/ 1981200 w 2544274"/>
              <a:gd name="connsiteY4" fmla="*/ 1960986 h 3647146"/>
              <a:gd name="connsiteX5" fmla="*/ 1876425 w 2544274"/>
              <a:gd name="connsiteY5" fmla="*/ 3180186 h 3647146"/>
              <a:gd name="connsiteX6" fmla="*/ 1057275 w 2544274"/>
              <a:gd name="connsiteY6" fmla="*/ 3646911 h 3647146"/>
              <a:gd name="connsiteX0" fmla="*/ 0 w 2544274"/>
              <a:gd name="connsiteY0" fmla="*/ 36936 h 3647313"/>
              <a:gd name="connsiteX1" fmla="*/ 971550 w 2544274"/>
              <a:gd name="connsiteY1" fmla="*/ 8361 h 3647313"/>
              <a:gd name="connsiteX2" fmla="*/ 1819275 w 2544274"/>
              <a:gd name="connsiteY2" fmla="*/ 160761 h 3647313"/>
              <a:gd name="connsiteX3" fmla="*/ 2543175 w 2544274"/>
              <a:gd name="connsiteY3" fmla="*/ 913236 h 3647313"/>
              <a:gd name="connsiteX4" fmla="*/ 1981200 w 2544274"/>
              <a:gd name="connsiteY4" fmla="*/ 1960986 h 3647313"/>
              <a:gd name="connsiteX5" fmla="*/ 1876425 w 2544274"/>
              <a:gd name="connsiteY5" fmla="*/ 3180186 h 3647313"/>
              <a:gd name="connsiteX6" fmla="*/ 1057275 w 2544274"/>
              <a:gd name="connsiteY6" fmla="*/ 3646911 h 3647313"/>
              <a:gd name="connsiteX0" fmla="*/ 0 w 2544274"/>
              <a:gd name="connsiteY0" fmla="*/ 36936 h 3647870"/>
              <a:gd name="connsiteX1" fmla="*/ 971550 w 2544274"/>
              <a:gd name="connsiteY1" fmla="*/ 8361 h 3647870"/>
              <a:gd name="connsiteX2" fmla="*/ 1819275 w 2544274"/>
              <a:gd name="connsiteY2" fmla="*/ 160761 h 3647870"/>
              <a:gd name="connsiteX3" fmla="*/ 2543175 w 2544274"/>
              <a:gd name="connsiteY3" fmla="*/ 913236 h 3647870"/>
              <a:gd name="connsiteX4" fmla="*/ 1981200 w 2544274"/>
              <a:gd name="connsiteY4" fmla="*/ 1960986 h 3647870"/>
              <a:gd name="connsiteX5" fmla="*/ 1876425 w 2544274"/>
              <a:gd name="connsiteY5" fmla="*/ 3180186 h 3647870"/>
              <a:gd name="connsiteX6" fmla="*/ 1057275 w 2544274"/>
              <a:gd name="connsiteY6" fmla="*/ 3646911 h 3647870"/>
              <a:gd name="connsiteX0" fmla="*/ 0 w 2546177"/>
              <a:gd name="connsiteY0" fmla="*/ 36936 h 3647870"/>
              <a:gd name="connsiteX1" fmla="*/ 971550 w 2546177"/>
              <a:gd name="connsiteY1" fmla="*/ 8361 h 3647870"/>
              <a:gd name="connsiteX2" fmla="*/ 1819275 w 2546177"/>
              <a:gd name="connsiteY2" fmla="*/ 160761 h 3647870"/>
              <a:gd name="connsiteX3" fmla="*/ 2543175 w 2546177"/>
              <a:gd name="connsiteY3" fmla="*/ 913236 h 3647870"/>
              <a:gd name="connsiteX4" fmla="*/ 1981200 w 2546177"/>
              <a:gd name="connsiteY4" fmla="*/ 1960986 h 3647870"/>
              <a:gd name="connsiteX5" fmla="*/ 1876425 w 2546177"/>
              <a:gd name="connsiteY5" fmla="*/ 3180186 h 3647870"/>
              <a:gd name="connsiteX6" fmla="*/ 1057275 w 2546177"/>
              <a:gd name="connsiteY6" fmla="*/ 3646911 h 3647870"/>
              <a:gd name="connsiteX0" fmla="*/ 0 w 2548896"/>
              <a:gd name="connsiteY0" fmla="*/ 36936 h 3647134"/>
              <a:gd name="connsiteX1" fmla="*/ 971550 w 2548896"/>
              <a:gd name="connsiteY1" fmla="*/ 8361 h 3647134"/>
              <a:gd name="connsiteX2" fmla="*/ 1819275 w 2548896"/>
              <a:gd name="connsiteY2" fmla="*/ 160761 h 3647134"/>
              <a:gd name="connsiteX3" fmla="*/ 2543175 w 2548896"/>
              <a:gd name="connsiteY3" fmla="*/ 913236 h 3647134"/>
              <a:gd name="connsiteX4" fmla="*/ 2143125 w 2548896"/>
              <a:gd name="connsiteY4" fmla="*/ 2027661 h 3647134"/>
              <a:gd name="connsiteX5" fmla="*/ 1876425 w 2548896"/>
              <a:gd name="connsiteY5" fmla="*/ 3180186 h 3647134"/>
              <a:gd name="connsiteX6" fmla="*/ 1057275 w 2548896"/>
              <a:gd name="connsiteY6" fmla="*/ 3646911 h 3647134"/>
              <a:gd name="connsiteX0" fmla="*/ 0 w 2548896"/>
              <a:gd name="connsiteY0" fmla="*/ 36936 h 3647134"/>
              <a:gd name="connsiteX1" fmla="*/ 971550 w 2548896"/>
              <a:gd name="connsiteY1" fmla="*/ 8361 h 3647134"/>
              <a:gd name="connsiteX2" fmla="*/ 1819275 w 2548896"/>
              <a:gd name="connsiteY2" fmla="*/ 160761 h 3647134"/>
              <a:gd name="connsiteX3" fmla="*/ 2543175 w 2548896"/>
              <a:gd name="connsiteY3" fmla="*/ 913236 h 3647134"/>
              <a:gd name="connsiteX4" fmla="*/ 2143125 w 2548896"/>
              <a:gd name="connsiteY4" fmla="*/ 2027661 h 3647134"/>
              <a:gd name="connsiteX5" fmla="*/ 1876425 w 2548896"/>
              <a:gd name="connsiteY5" fmla="*/ 3180186 h 3647134"/>
              <a:gd name="connsiteX6" fmla="*/ 1057275 w 2548896"/>
              <a:gd name="connsiteY6" fmla="*/ 3646911 h 3647134"/>
              <a:gd name="connsiteX0" fmla="*/ 0 w 2545176"/>
              <a:gd name="connsiteY0" fmla="*/ 62047 h 3672245"/>
              <a:gd name="connsiteX1" fmla="*/ 971550 w 2545176"/>
              <a:gd name="connsiteY1" fmla="*/ 33472 h 3672245"/>
              <a:gd name="connsiteX2" fmla="*/ 1962150 w 2545176"/>
              <a:gd name="connsiteY2" fmla="*/ 81097 h 3672245"/>
              <a:gd name="connsiteX3" fmla="*/ 2543175 w 2545176"/>
              <a:gd name="connsiteY3" fmla="*/ 938347 h 3672245"/>
              <a:gd name="connsiteX4" fmla="*/ 2143125 w 2545176"/>
              <a:gd name="connsiteY4" fmla="*/ 2052772 h 3672245"/>
              <a:gd name="connsiteX5" fmla="*/ 1876425 w 2545176"/>
              <a:gd name="connsiteY5" fmla="*/ 3205297 h 3672245"/>
              <a:gd name="connsiteX6" fmla="*/ 1057275 w 2545176"/>
              <a:gd name="connsiteY6" fmla="*/ 3672022 h 3672245"/>
              <a:gd name="connsiteX0" fmla="*/ 0 w 2659039"/>
              <a:gd name="connsiteY0" fmla="*/ 77039 h 3687237"/>
              <a:gd name="connsiteX1" fmla="*/ 971550 w 2659039"/>
              <a:gd name="connsiteY1" fmla="*/ 48464 h 3687237"/>
              <a:gd name="connsiteX2" fmla="*/ 1962150 w 2659039"/>
              <a:gd name="connsiteY2" fmla="*/ 96089 h 3687237"/>
              <a:gd name="connsiteX3" fmla="*/ 2657475 w 2659039"/>
              <a:gd name="connsiteY3" fmla="*/ 1162889 h 3687237"/>
              <a:gd name="connsiteX4" fmla="*/ 2143125 w 2659039"/>
              <a:gd name="connsiteY4" fmla="*/ 2067764 h 3687237"/>
              <a:gd name="connsiteX5" fmla="*/ 1876425 w 2659039"/>
              <a:gd name="connsiteY5" fmla="*/ 3220289 h 3687237"/>
              <a:gd name="connsiteX6" fmla="*/ 1057275 w 2659039"/>
              <a:gd name="connsiteY6" fmla="*/ 3687014 h 3687237"/>
              <a:gd name="connsiteX0" fmla="*/ 0 w 2657855"/>
              <a:gd name="connsiteY0" fmla="*/ 77039 h 3687252"/>
              <a:gd name="connsiteX1" fmla="*/ 971550 w 2657855"/>
              <a:gd name="connsiteY1" fmla="*/ 48464 h 3687252"/>
              <a:gd name="connsiteX2" fmla="*/ 1962150 w 2657855"/>
              <a:gd name="connsiteY2" fmla="*/ 96089 h 3687252"/>
              <a:gd name="connsiteX3" fmla="*/ 2657475 w 2657855"/>
              <a:gd name="connsiteY3" fmla="*/ 1162889 h 3687252"/>
              <a:gd name="connsiteX4" fmla="*/ 2057400 w 2657855"/>
              <a:gd name="connsiteY4" fmla="*/ 1982039 h 3687252"/>
              <a:gd name="connsiteX5" fmla="*/ 1876425 w 2657855"/>
              <a:gd name="connsiteY5" fmla="*/ 3220289 h 3687252"/>
              <a:gd name="connsiteX6" fmla="*/ 1057275 w 2657855"/>
              <a:gd name="connsiteY6" fmla="*/ 3687014 h 3687252"/>
              <a:gd name="connsiteX0" fmla="*/ 0 w 2657762"/>
              <a:gd name="connsiteY0" fmla="*/ 77039 h 3687252"/>
              <a:gd name="connsiteX1" fmla="*/ 971550 w 2657762"/>
              <a:gd name="connsiteY1" fmla="*/ 48464 h 3687252"/>
              <a:gd name="connsiteX2" fmla="*/ 1962150 w 2657762"/>
              <a:gd name="connsiteY2" fmla="*/ 96089 h 3687252"/>
              <a:gd name="connsiteX3" fmla="*/ 2657475 w 2657762"/>
              <a:gd name="connsiteY3" fmla="*/ 1162889 h 3687252"/>
              <a:gd name="connsiteX4" fmla="*/ 2057400 w 2657762"/>
              <a:gd name="connsiteY4" fmla="*/ 1982039 h 3687252"/>
              <a:gd name="connsiteX5" fmla="*/ 1876425 w 2657762"/>
              <a:gd name="connsiteY5" fmla="*/ 3220289 h 3687252"/>
              <a:gd name="connsiteX6" fmla="*/ 1057275 w 2657762"/>
              <a:gd name="connsiteY6" fmla="*/ 3687014 h 3687252"/>
              <a:gd name="connsiteX0" fmla="*/ 0 w 2659575"/>
              <a:gd name="connsiteY0" fmla="*/ 77039 h 3687252"/>
              <a:gd name="connsiteX1" fmla="*/ 971550 w 2659575"/>
              <a:gd name="connsiteY1" fmla="*/ 48464 h 3687252"/>
              <a:gd name="connsiteX2" fmla="*/ 1962150 w 2659575"/>
              <a:gd name="connsiteY2" fmla="*/ 96089 h 3687252"/>
              <a:gd name="connsiteX3" fmla="*/ 2657475 w 2659575"/>
              <a:gd name="connsiteY3" fmla="*/ 1162889 h 3687252"/>
              <a:gd name="connsiteX4" fmla="*/ 2057400 w 2659575"/>
              <a:gd name="connsiteY4" fmla="*/ 1982039 h 3687252"/>
              <a:gd name="connsiteX5" fmla="*/ 1876425 w 2659575"/>
              <a:gd name="connsiteY5" fmla="*/ 3220289 h 3687252"/>
              <a:gd name="connsiteX6" fmla="*/ 1057275 w 2659575"/>
              <a:gd name="connsiteY6" fmla="*/ 3687014 h 3687252"/>
              <a:gd name="connsiteX0" fmla="*/ 0 w 2659575"/>
              <a:gd name="connsiteY0" fmla="*/ 48765 h 3658978"/>
              <a:gd name="connsiteX1" fmla="*/ 971550 w 2659575"/>
              <a:gd name="connsiteY1" fmla="*/ 20190 h 3658978"/>
              <a:gd name="connsiteX2" fmla="*/ 1962150 w 2659575"/>
              <a:gd name="connsiteY2" fmla="*/ 67815 h 3658978"/>
              <a:gd name="connsiteX3" fmla="*/ 2657475 w 2659575"/>
              <a:gd name="connsiteY3" fmla="*/ 1134615 h 3658978"/>
              <a:gd name="connsiteX4" fmla="*/ 2057400 w 2659575"/>
              <a:gd name="connsiteY4" fmla="*/ 1953765 h 3658978"/>
              <a:gd name="connsiteX5" fmla="*/ 1876425 w 2659575"/>
              <a:gd name="connsiteY5" fmla="*/ 3192015 h 3658978"/>
              <a:gd name="connsiteX6" fmla="*/ 1057275 w 2659575"/>
              <a:gd name="connsiteY6" fmla="*/ 3658740 h 365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9575" h="3658978">
                <a:moveTo>
                  <a:pt x="0" y="48765"/>
                </a:moveTo>
                <a:cubicBezTo>
                  <a:pt x="334962" y="20190"/>
                  <a:pt x="644525" y="17015"/>
                  <a:pt x="971550" y="20190"/>
                </a:cubicBezTo>
                <a:cubicBezTo>
                  <a:pt x="1298575" y="23365"/>
                  <a:pt x="1566863" y="-51247"/>
                  <a:pt x="1962150" y="67815"/>
                </a:cubicBezTo>
                <a:cubicBezTo>
                  <a:pt x="2357437" y="186877"/>
                  <a:pt x="2613025" y="496440"/>
                  <a:pt x="2657475" y="1134615"/>
                </a:cubicBezTo>
                <a:cubicBezTo>
                  <a:pt x="2701925" y="1772790"/>
                  <a:pt x="2025650" y="1506090"/>
                  <a:pt x="2057400" y="1953765"/>
                </a:cubicBezTo>
                <a:cubicBezTo>
                  <a:pt x="2089150" y="2401440"/>
                  <a:pt x="2043112" y="2907853"/>
                  <a:pt x="1876425" y="3192015"/>
                </a:cubicBezTo>
                <a:cubicBezTo>
                  <a:pt x="1709738" y="3476177"/>
                  <a:pt x="1470025" y="3666678"/>
                  <a:pt x="1057275" y="365874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4116390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5229226" y="1504868"/>
            <a:ext cx="3592857" cy="3656553"/>
          </a:xfrm>
          <a:custGeom>
            <a:avLst/>
            <a:gdLst>
              <a:gd name="connsiteX0" fmla="*/ 0 w 3592857"/>
              <a:gd name="connsiteY0" fmla="*/ 83 h 3656553"/>
              <a:gd name="connsiteX1" fmla="*/ 771525 w 3592857"/>
              <a:gd name="connsiteY1" fmla="*/ 83 h 3656553"/>
              <a:gd name="connsiteX2" fmla="*/ 1819275 w 3592857"/>
              <a:gd name="connsiteY2" fmla="*/ 83 h 3656553"/>
              <a:gd name="connsiteX3" fmla="*/ 2314575 w 3592857"/>
              <a:gd name="connsiteY3" fmla="*/ 9608 h 3656553"/>
              <a:gd name="connsiteX4" fmla="*/ 2619375 w 3592857"/>
              <a:gd name="connsiteY4" fmla="*/ 85808 h 3656553"/>
              <a:gd name="connsiteX5" fmla="*/ 2857500 w 3592857"/>
              <a:gd name="connsiteY5" fmla="*/ 181058 h 3656553"/>
              <a:gd name="connsiteX6" fmla="*/ 3171825 w 3592857"/>
              <a:gd name="connsiteY6" fmla="*/ 238208 h 3656553"/>
              <a:gd name="connsiteX7" fmla="*/ 3343275 w 3592857"/>
              <a:gd name="connsiteY7" fmla="*/ 400133 h 3656553"/>
              <a:gd name="connsiteX8" fmla="*/ 3495675 w 3592857"/>
              <a:gd name="connsiteY8" fmla="*/ 809708 h 3656553"/>
              <a:gd name="connsiteX9" fmla="*/ 3590925 w 3592857"/>
              <a:gd name="connsiteY9" fmla="*/ 1400258 h 3656553"/>
              <a:gd name="connsiteX10" fmla="*/ 3409950 w 3592857"/>
              <a:gd name="connsiteY10" fmla="*/ 1657433 h 3656553"/>
              <a:gd name="connsiteX11" fmla="*/ 3048000 w 3592857"/>
              <a:gd name="connsiteY11" fmla="*/ 1943183 h 3656553"/>
              <a:gd name="connsiteX12" fmla="*/ 2981325 w 3592857"/>
              <a:gd name="connsiteY12" fmla="*/ 2343233 h 3656553"/>
              <a:gd name="connsiteX13" fmla="*/ 3038475 w 3592857"/>
              <a:gd name="connsiteY13" fmla="*/ 2743283 h 3656553"/>
              <a:gd name="connsiteX14" fmla="*/ 2828925 w 3592857"/>
              <a:gd name="connsiteY14" fmla="*/ 3276683 h 3656553"/>
              <a:gd name="connsiteX15" fmla="*/ 2428875 w 3592857"/>
              <a:gd name="connsiteY15" fmla="*/ 3619583 h 3656553"/>
              <a:gd name="connsiteX16" fmla="*/ 2152650 w 3592857"/>
              <a:gd name="connsiteY16" fmla="*/ 3648158 h 3656553"/>
              <a:gd name="connsiteX17" fmla="*/ 2171700 w 3592857"/>
              <a:gd name="connsiteY17" fmla="*/ 3629108 h 365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857" h="3656553">
                <a:moveTo>
                  <a:pt x="0" y="83"/>
                </a:moveTo>
                <a:lnTo>
                  <a:pt x="771525" y="83"/>
                </a:lnTo>
                <a:lnTo>
                  <a:pt x="1819275" y="83"/>
                </a:lnTo>
                <a:cubicBezTo>
                  <a:pt x="2076450" y="1670"/>
                  <a:pt x="2181225" y="-4680"/>
                  <a:pt x="2314575" y="9608"/>
                </a:cubicBezTo>
                <a:cubicBezTo>
                  <a:pt x="2447925" y="23896"/>
                  <a:pt x="2528888" y="57233"/>
                  <a:pt x="2619375" y="85808"/>
                </a:cubicBezTo>
                <a:cubicBezTo>
                  <a:pt x="2709862" y="114383"/>
                  <a:pt x="2765425" y="155658"/>
                  <a:pt x="2857500" y="181058"/>
                </a:cubicBezTo>
                <a:cubicBezTo>
                  <a:pt x="2949575" y="206458"/>
                  <a:pt x="3090863" y="201696"/>
                  <a:pt x="3171825" y="238208"/>
                </a:cubicBezTo>
                <a:cubicBezTo>
                  <a:pt x="3252787" y="274720"/>
                  <a:pt x="3289300" y="304883"/>
                  <a:pt x="3343275" y="400133"/>
                </a:cubicBezTo>
                <a:cubicBezTo>
                  <a:pt x="3397250" y="495383"/>
                  <a:pt x="3454400" y="643021"/>
                  <a:pt x="3495675" y="809708"/>
                </a:cubicBezTo>
                <a:cubicBezTo>
                  <a:pt x="3536950" y="976395"/>
                  <a:pt x="3605213" y="1258970"/>
                  <a:pt x="3590925" y="1400258"/>
                </a:cubicBezTo>
                <a:cubicBezTo>
                  <a:pt x="3576637" y="1541546"/>
                  <a:pt x="3500437" y="1566946"/>
                  <a:pt x="3409950" y="1657433"/>
                </a:cubicBezTo>
                <a:cubicBezTo>
                  <a:pt x="3319463" y="1747920"/>
                  <a:pt x="3119437" y="1828883"/>
                  <a:pt x="3048000" y="1943183"/>
                </a:cubicBezTo>
                <a:cubicBezTo>
                  <a:pt x="2976563" y="2057483"/>
                  <a:pt x="2982913" y="2209883"/>
                  <a:pt x="2981325" y="2343233"/>
                </a:cubicBezTo>
                <a:cubicBezTo>
                  <a:pt x="2979738" y="2476583"/>
                  <a:pt x="3063875" y="2587708"/>
                  <a:pt x="3038475" y="2743283"/>
                </a:cubicBezTo>
                <a:cubicBezTo>
                  <a:pt x="3013075" y="2898858"/>
                  <a:pt x="2930525" y="3130633"/>
                  <a:pt x="2828925" y="3276683"/>
                </a:cubicBezTo>
                <a:cubicBezTo>
                  <a:pt x="2727325" y="3422733"/>
                  <a:pt x="2541588" y="3557671"/>
                  <a:pt x="2428875" y="3619583"/>
                </a:cubicBezTo>
                <a:cubicBezTo>
                  <a:pt x="2316163" y="3681496"/>
                  <a:pt x="2195512" y="3646571"/>
                  <a:pt x="2152650" y="3648158"/>
                </a:cubicBezTo>
                <a:cubicBezTo>
                  <a:pt x="2109788" y="3649745"/>
                  <a:pt x="2140744" y="3639426"/>
                  <a:pt x="2171700" y="3629108"/>
                </a:cubicBezTo>
              </a:path>
            </a:pathLst>
          </a:cu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Freeform 5"/>
          <p:cNvSpPr/>
          <p:nvPr/>
        </p:nvSpPr>
        <p:spPr>
          <a:xfrm>
            <a:off x="6181725" y="4733926"/>
            <a:ext cx="1200150" cy="746421"/>
          </a:xfrm>
          <a:custGeom>
            <a:avLst/>
            <a:gdLst>
              <a:gd name="connsiteX0" fmla="*/ 1200150 w 1200150"/>
              <a:gd name="connsiteY0" fmla="*/ 457200 h 746421"/>
              <a:gd name="connsiteX1" fmla="*/ 1009650 w 1200150"/>
              <a:gd name="connsiteY1" fmla="*/ 657225 h 746421"/>
              <a:gd name="connsiteX2" fmla="*/ 523875 w 1200150"/>
              <a:gd name="connsiteY2" fmla="*/ 733425 h 746421"/>
              <a:gd name="connsiteX3" fmla="*/ 104775 w 1200150"/>
              <a:gd name="connsiteY3" fmla="*/ 400050 h 746421"/>
              <a:gd name="connsiteX4" fmla="*/ 0 w 1200150"/>
              <a:gd name="connsiteY4" fmla="*/ 0 h 746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746421">
                <a:moveTo>
                  <a:pt x="1200150" y="457200"/>
                </a:moveTo>
                <a:cubicBezTo>
                  <a:pt x="1161256" y="534194"/>
                  <a:pt x="1122362" y="611188"/>
                  <a:pt x="1009650" y="657225"/>
                </a:cubicBezTo>
                <a:cubicBezTo>
                  <a:pt x="896937" y="703263"/>
                  <a:pt x="674687" y="776288"/>
                  <a:pt x="523875" y="733425"/>
                </a:cubicBezTo>
                <a:cubicBezTo>
                  <a:pt x="373062" y="690563"/>
                  <a:pt x="192087" y="522288"/>
                  <a:pt x="104775" y="400050"/>
                </a:cubicBezTo>
                <a:cubicBezTo>
                  <a:pt x="17462" y="277812"/>
                  <a:pt x="8731" y="138906"/>
                  <a:pt x="0" y="0"/>
                </a:cubicBezTo>
              </a:path>
            </a:pathLst>
          </a:cu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Freeform 6"/>
          <p:cNvSpPr/>
          <p:nvPr/>
        </p:nvSpPr>
        <p:spPr>
          <a:xfrm>
            <a:off x="4952084" y="4714875"/>
            <a:ext cx="1220116" cy="749784"/>
          </a:xfrm>
          <a:custGeom>
            <a:avLst/>
            <a:gdLst>
              <a:gd name="connsiteX0" fmla="*/ 916 w 1220116"/>
              <a:gd name="connsiteY0" fmla="*/ 428625 h 749784"/>
              <a:gd name="connsiteX1" fmla="*/ 58066 w 1220116"/>
              <a:gd name="connsiteY1" fmla="*/ 552450 h 749784"/>
              <a:gd name="connsiteX2" fmla="*/ 372391 w 1220116"/>
              <a:gd name="connsiteY2" fmla="*/ 714375 h 749784"/>
              <a:gd name="connsiteX3" fmla="*/ 677191 w 1220116"/>
              <a:gd name="connsiteY3" fmla="*/ 742950 h 749784"/>
              <a:gd name="connsiteX4" fmla="*/ 934366 w 1220116"/>
              <a:gd name="connsiteY4" fmla="*/ 619125 h 749784"/>
              <a:gd name="connsiteX5" fmla="*/ 1153441 w 1220116"/>
              <a:gd name="connsiteY5" fmla="*/ 333375 h 749784"/>
              <a:gd name="connsiteX6" fmla="*/ 1220116 w 1220116"/>
              <a:gd name="connsiteY6" fmla="*/ 0 h 74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16" h="749784">
                <a:moveTo>
                  <a:pt x="916" y="428625"/>
                </a:moveTo>
                <a:cubicBezTo>
                  <a:pt x="-1466" y="466725"/>
                  <a:pt x="-3847" y="504825"/>
                  <a:pt x="58066" y="552450"/>
                </a:cubicBezTo>
                <a:cubicBezTo>
                  <a:pt x="119979" y="600075"/>
                  <a:pt x="269204" y="682625"/>
                  <a:pt x="372391" y="714375"/>
                </a:cubicBezTo>
                <a:cubicBezTo>
                  <a:pt x="475578" y="746125"/>
                  <a:pt x="583529" y="758825"/>
                  <a:pt x="677191" y="742950"/>
                </a:cubicBezTo>
                <a:cubicBezTo>
                  <a:pt x="770853" y="727075"/>
                  <a:pt x="854991" y="687387"/>
                  <a:pt x="934366" y="619125"/>
                </a:cubicBezTo>
                <a:cubicBezTo>
                  <a:pt x="1013741" y="550863"/>
                  <a:pt x="1105816" y="436562"/>
                  <a:pt x="1153441" y="333375"/>
                </a:cubicBezTo>
                <a:cubicBezTo>
                  <a:pt x="1201066" y="230188"/>
                  <a:pt x="1210591" y="115094"/>
                  <a:pt x="1220116" y="0"/>
                </a:cubicBezTo>
              </a:path>
            </a:pathLst>
          </a:cu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reeform 7"/>
          <p:cNvSpPr/>
          <p:nvPr/>
        </p:nvSpPr>
        <p:spPr>
          <a:xfrm>
            <a:off x="3548724" y="1492490"/>
            <a:ext cx="1670976" cy="2336560"/>
          </a:xfrm>
          <a:custGeom>
            <a:avLst/>
            <a:gdLst>
              <a:gd name="connsiteX0" fmla="*/ 1670976 w 1670976"/>
              <a:gd name="connsiteY0" fmla="*/ 6110 h 2336560"/>
              <a:gd name="connsiteX1" fmla="*/ 1416976 w 1670976"/>
              <a:gd name="connsiteY1" fmla="*/ 6110 h 2336560"/>
              <a:gd name="connsiteX2" fmla="*/ 1035976 w 1670976"/>
              <a:gd name="connsiteY2" fmla="*/ 69610 h 2336560"/>
              <a:gd name="connsiteX3" fmla="*/ 705776 w 1670976"/>
              <a:gd name="connsiteY3" fmla="*/ 196610 h 2336560"/>
              <a:gd name="connsiteX4" fmla="*/ 400976 w 1670976"/>
              <a:gd name="connsiteY4" fmla="*/ 260110 h 2336560"/>
              <a:gd name="connsiteX5" fmla="*/ 153326 w 1670976"/>
              <a:gd name="connsiteY5" fmla="*/ 545860 h 2336560"/>
              <a:gd name="connsiteX6" fmla="*/ 926 w 1670976"/>
              <a:gd name="connsiteY6" fmla="*/ 1180860 h 2336560"/>
              <a:gd name="connsiteX7" fmla="*/ 102526 w 1670976"/>
              <a:gd name="connsiteY7" fmla="*/ 1631710 h 2336560"/>
              <a:gd name="connsiteX8" fmla="*/ 356526 w 1670976"/>
              <a:gd name="connsiteY8" fmla="*/ 1796810 h 2336560"/>
              <a:gd name="connsiteX9" fmla="*/ 547026 w 1670976"/>
              <a:gd name="connsiteY9" fmla="*/ 2038110 h 2336560"/>
              <a:gd name="connsiteX10" fmla="*/ 604176 w 1670976"/>
              <a:gd name="connsiteY10" fmla="*/ 2336560 h 233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0976" h="2336560">
                <a:moveTo>
                  <a:pt x="1670976" y="6110"/>
                </a:moveTo>
                <a:cubicBezTo>
                  <a:pt x="1596892" y="818"/>
                  <a:pt x="1522809" y="-4473"/>
                  <a:pt x="1416976" y="6110"/>
                </a:cubicBezTo>
                <a:cubicBezTo>
                  <a:pt x="1311143" y="16693"/>
                  <a:pt x="1154509" y="37860"/>
                  <a:pt x="1035976" y="69610"/>
                </a:cubicBezTo>
                <a:cubicBezTo>
                  <a:pt x="917443" y="101360"/>
                  <a:pt x="811609" y="164860"/>
                  <a:pt x="705776" y="196610"/>
                </a:cubicBezTo>
                <a:cubicBezTo>
                  <a:pt x="599943" y="228360"/>
                  <a:pt x="493051" y="201902"/>
                  <a:pt x="400976" y="260110"/>
                </a:cubicBezTo>
                <a:cubicBezTo>
                  <a:pt x="308901" y="318318"/>
                  <a:pt x="220001" y="392402"/>
                  <a:pt x="153326" y="545860"/>
                </a:cubicBezTo>
                <a:cubicBezTo>
                  <a:pt x="86651" y="699318"/>
                  <a:pt x="9393" y="999885"/>
                  <a:pt x="926" y="1180860"/>
                </a:cubicBezTo>
                <a:cubicBezTo>
                  <a:pt x="-7541" y="1361835"/>
                  <a:pt x="43259" y="1529052"/>
                  <a:pt x="102526" y="1631710"/>
                </a:cubicBezTo>
                <a:cubicBezTo>
                  <a:pt x="161793" y="1734368"/>
                  <a:pt x="282443" y="1729077"/>
                  <a:pt x="356526" y="1796810"/>
                </a:cubicBezTo>
                <a:cubicBezTo>
                  <a:pt x="430609" y="1864543"/>
                  <a:pt x="505751" y="1948152"/>
                  <a:pt x="547026" y="2038110"/>
                </a:cubicBezTo>
                <a:cubicBezTo>
                  <a:pt x="588301" y="2128068"/>
                  <a:pt x="607351" y="2245543"/>
                  <a:pt x="604176" y="2336560"/>
                </a:cubicBezTo>
              </a:path>
            </a:pathLst>
          </a:cu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reeform 8"/>
          <p:cNvSpPr/>
          <p:nvPr/>
        </p:nvSpPr>
        <p:spPr>
          <a:xfrm>
            <a:off x="4114175" y="3822701"/>
            <a:ext cx="870832" cy="1360753"/>
          </a:xfrm>
          <a:custGeom>
            <a:avLst/>
            <a:gdLst>
              <a:gd name="connsiteX0" fmla="*/ 32375 w 870832"/>
              <a:gd name="connsiteY0" fmla="*/ 0 h 1360753"/>
              <a:gd name="connsiteX1" fmla="*/ 625 w 870832"/>
              <a:gd name="connsiteY1" fmla="*/ 209550 h 1360753"/>
              <a:gd name="connsiteX2" fmla="*/ 57775 w 870832"/>
              <a:gd name="connsiteY2" fmla="*/ 736600 h 1360753"/>
              <a:gd name="connsiteX3" fmla="*/ 407025 w 870832"/>
              <a:gd name="connsiteY3" fmla="*/ 1174750 h 1360753"/>
              <a:gd name="connsiteX4" fmla="*/ 826125 w 870832"/>
              <a:gd name="connsiteY4" fmla="*/ 1346200 h 1360753"/>
              <a:gd name="connsiteX5" fmla="*/ 838825 w 870832"/>
              <a:gd name="connsiteY5" fmla="*/ 1339850 h 136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0832" h="1360753">
                <a:moveTo>
                  <a:pt x="32375" y="0"/>
                </a:moveTo>
                <a:cubicBezTo>
                  <a:pt x="14383" y="43391"/>
                  <a:pt x="-3608" y="86783"/>
                  <a:pt x="625" y="209550"/>
                </a:cubicBezTo>
                <a:cubicBezTo>
                  <a:pt x="4858" y="332317"/>
                  <a:pt x="-9958" y="575733"/>
                  <a:pt x="57775" y="736600"/>
                </a:cubicBezTo>
                <a:cubicBezTo>
                  <a:pt x="125508" y="897467"/>
                  <a:pt x="278967" y="1073150"/>
                  <a:pt x="407025" y="1174750"/>
                </a:cubicBezTo>
                <a:cubicBezTo>
                  <a:pt x="535083" y="1276350"/>
                  <a:pt x="754158" y="1318683"/>
                  <a:pt x="826125" y="1346200"/>
                </a:cubicBezTo>
                <a:cubicBezTo>
                  <a:pt x="898092" y="1373717"/>
                  <a:pt x="868458" y="1356783"/>
                  <a:pt x="838825" y="1339850"/>
                </a:cubicBezTo>
              </a:path>
            </a:pathLst>
          </a:cu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reeform 9"/>
          <p:cNvSpPr/>
          <p:nvPr/>
        </p:nvSpPr>
        <p:spPr>
          <a:xfrm>
            <a:off x="5295901" y="1574800"/>
            <a:ext cx="1855369" cy="501650"/>
          </a:xfrm>
          <a:custGeom>
            <a:avLst/>
            <a:gdLst>
              <a:gd name="connsiteX0" fmla="*/ 0 w 1855369"/>
              <a:gd name="connsiteY0" fmla="*/ 12700 h 501650"/>
              <a:gd name="connsiteX1" fmla="*/ 342900 w 1855369"/>
              <a:gd name="connsiteY1" fmla="*/ 12700 h 501650"/>
              <a:gd name="connsiteX2" fmla="*/ 1016000 w 1855369"/>
              <a:gd name="connsiteY2" fmla="*/ 12700 h 501650"/>
              <a:gd name="connsiteX3" fmla="*/ 1822450 w 1855369"/>
              <a:gd name="connsiteY3" fmla="*/ 0 h 501650"/>
              <a:gd name="connsiteX4" fmla="*/ 1689100 w 1855369"/>
              <a:gd name="connsiteY4" fmla="*/ 38100 h 501650"/>
              <a:gd name="connsiteX5" fmla="*/ 1593850 w 1855369"/>
              <a:gd name="connsiteY5" fmla="*/ 139700 h 501650"/>
              <a:gd name="connsiteX6" fmla="*/ 1574800 w 1855369"/>
              <a:gd name="connsiteY6" fmla="*/ 222250 h 501650"/>
              <a:gd name="connsiteX7" fmla="*/ 1479550 w 1855369"/>
              <a:gd name="connsiteY7" fmla="*/ 215900 h 501650"/>
              <a:gd name="connsiteX8" fmla="*/ 1441450 w 1855369"/>
              <a:gd name="connsiteY8" fmla="*/ 279400 h 501650"/>
              <a:gd name="connsiteX9" fmla="*/ 1435100 w 1855369"/>
              <a:gd name="connsiteY9" fmla="*/ 323850 h 501650"/>
              <a:gd name="connsiteX10" fmla="*/ 1384300 w 1855369"/>
              <a:gd name="connsiteY10" fmla="*/ 292100 h 501650"/>
              <a:gd name="connsiteX11" fmla="*/ 1206500 w 1855369"/>
              <a:gd name="connsiteY11" fmla="*/ 215900 h 501650"/>
              <a:gd name="connsiteX12" fmla="*/ 1047750 w 1855369"/>
              <a:gd name="connsiteY12" fmla="*/ 304800 h 501650"/>
              <a:gd name="connsiteX13" fmla="*/ 882650 w 1855369"/>
              <a:gd name="connsiteY13" fmla="*/ 501650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5369" h="501650">
                <a:moveTo>
                  <a:pt x="0" y="12700"/>
                </a:moveTo>
                <a:lnTo>
                  <a:pt x="342900" y="12700"/>
                </a:lnTo>
                <a:lnTo>
                  <a:pt x="1016000" y="12700"/>
                </a:lnTo>
                <a:lnTo>
                  <a:pt x="1822450" y="0"/>
                </a:lnTo>
                <a:cubicBezTo>
                  <a:pt x="1934633" y="4233"/>
                  <a:pt x="1727200" y="14817"/>
                  <a:pt x="1689100" y="38100"/>
                </a:cubicBezTo>
                <a:cubicBezTo>
                  <a:pt x="1651000" y="61383"/>
                  <a:pt x="1612900" y="109008"/>
                  <a:pt x="1593850" y="139700"/>
                </a:cubicBezTo>
                <a:cubicBezTo>
                  <a:pt x="1574800" y="170392"/>
                  <a:pt x="1593850" y="209550"/>
                  <a:pt x="1574800" y="222250"/>
                </a:cubicBezTo>
                <a:cubicBezTo>
                  <a:pt x="1555750" y="234950"/>
                  <a:pt x="1501775" y="206375"/>
                  <a:pt x="1479550" y="215900"/>
                </a:cubicBezTo>
                <a:cubicBezTo>
                  <a:pt x="1457325" y="225425"/>
                  <a:pt x="1448858" y="261408"/>
                  <a:pt x="1441450" y="279400"/>
                </a:cubicBezTo>
                <a:cubicBezTo>
                  <a:pt x="1434042" y="297392"/>
                  <a:pt x="1444625" y="321733"/>
                  <a:pt x="1435100" y="323850"/>
                </a:cubicBezTo>
                <a:cubicBezTo>
                  <a:pt x="1425575" y="325967"/>
                  <a:pt x="1422400" y="310092"/>
                  <a:pt x="1384300" y="292100"/>
                </a:cubicBezTo>
                <a:cubicBezTo>
                  <a:pt x="1346200" y="274108"/>
                  <a:pt x="1262592" y="213783"/>
                  <a:pt x="1206500" y="215900"/>
                </a:cubicBezTo>
                <a:cubicBezTo>
                  <a:pt x="1150408" y="218017"/>
                  <a:pt x="1101725" y="257175"/>
                  <a:pt x="1047750" y="304800"/>
                </a:cubicBezTo>
                <a:cubicBezTo>
                  <a:pt x="993775" y="352425"/>
                  <a:pt x="923925" y="496358"/>
                  <a:pt x="882650" y="5016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reeform 10"/>
          <p:cNvSpPr/>
          <p:nvPr/>
        </p:nvSpPr>
        <p:spPr>
          <a:xfrm>
            <a:off x="5295900" y="1574734"/>
            <a:ext cx="901700" cy="514417"/>
          </a:xfrm>
          <a:custGeom>
            <a:avLst/>
            <a:gdLst>
              <a:gd name="connsiteX0" fmla="*/ 0 w 901700"/>
              <a:gd name="connsiteY0" fmla="*/ 1093 h 515443"/>
              <a:gd name="connsiteX1" fmla="*/ 120650 w 901700"/>
              <a:gd name="connsiteY1" fmla="*/ 26493 h 515443"/>
              <a:gd name="connsiteX2" fmla="*/ 190500 w 901700"/>
              <a:gd name="connsiteY2" fmla="*/ 178893 h 515443"/>
              <a:gd name="connsiteX3" fmla="*/ 292100 w 901700"/>
              <a:gd name="connsiteY3" fmla="*/ 178893 h 515443"/>
              <a:gd name="connsiteX4" fmla="*/ 374650 w 901700"/>
              <a:gd name="connsiteY4" fmla="*/ 293193 h 515443"/>
              <a:gd name="connsiteX5" fmla="*/ 387350 w 901700"/>
              <a:gd name="connsiteY5" fmla="*/ 318593 h 515443"/>
              <a:gd name="connsiteX6" fmla="*/ 482600 w 901700"/>
              <a:gd name="connsiteY6" fmla="*/ 242393 h 515443"/>
              <a:gd name="connsiteX7" fmla="*/ 615950 w 901700"/>
              <a:gd name="connsiteY7" fmla="*/ 236043 h 515443"/>
              <a:gd name="connsiteX8" fmla="*/ 812800 w 901700"/>
              <a:gd name="connsiteY8" fmla="*/ 388443 h 515443"/>
              <a:gd name="connsiteX9" fmla="*/ 901700 w 901700"/>
              <a:gd name="connsiteY9" fmla="*/ 515443 h 515443"/>
              <a:gd name="connsiteX0" fmla="*/ 0 w 901700"/>
              <a:gd name="connsiteY0" fmla="*/ 67 h 514417"/>
              <a:gd name="connsiteX1" fmla="*/ 158750 w 901700"/>
              <a:gd name="connsiteY1" fmla="*/ 76267 h 514417"/>
              <a:gd name="connsiteX2" fmla="*/ 190500 w 901700"/>
              <a:gd name="connsiteY2" fmla="*/ 177867 h 514417"/>
              <a:gd name="connsiteX3" fmla="*/ 292100 w 901700"/>
              <a:gd name="connsiteY3" fmla="*/ 177867 h 514417"/>
              <a:gd name="connsiteX4" fmla="*/ 374650 w 901700"/>
              <a:gd name="connsiteY4" fmla="*/ 292167 h 514417"/>
              <a:gd name="connsiteX5" fmla="*/ 387350 w 901700"/>
              <a:gd name="connsiteY5" fmla="*/ 317567 h 514417"/>
              <a:gd name="connsiteX6" fmla="*/ 482600 w 901700"/>
              <a:gd name="connsiteY6" fmla="*/ 241367 h 514417"/>
              <a:gd name="connsiteX7" fmla="*/ 615950 w 901700"/>
              <a:gd name="connsiteY7" fmla="*/ 235017 h 514417"/>
              <a:gd name="connsiteX8" fmla="*/ 812800 w 901700"/>
              <a:gd name="connsiteY8" fmla="*/ 387417 h 514417"/>
              <a:gd name="connsiteX9" fmla="*/ 901700 w 901700"/>
              <a:gd name="connsiteY9" fmla="*/ 514417 h 51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1700" h="514417">
                <a:moveTo>
                  <a:pt x="0" y="67"/>
                </a:moveTo>
                <a:cubicBezTo>
                  <a:pt x="44450" y="-2050"/>
                  <a:pt x="127000" y="46634"/>
                  <a:pt x="158750" y="76267"/>
                </a:cubicBezTo>
                <a:cubicBezTo>
                  <a:pt x="190500" y="105900"/>
                  <a:pt x="168275" y="160934"/>
                  <a:pt x="190500" y="177867"/>
                </a:cubicBezTo>
                <a:cubicBezTo>
                  <a:pt x="212725" y="194800"/>
                  <a:pt x="261408" y="158817"/>
                  <a:pt x="292100" y="177867"/>
                </a:cubicBezTo>
                <a:cubicBezTo>
                  <a:pt x="322792" y="196917"/>
                  <a:pt x="358775" y="268884"/>
                  <a:pt x="374650" y="292167"/>
                </a:cubicBezTo>
                <a:cubicBezTo>
                  <a:pt x="390525" y="315450"/>
                  <a:pt x="369358" y="326034"/>
                  <a:pt x="387350" y="317567"/>
                </a:cubicBezTo>
                <a:cubicBezTo>
                  <a:pt x="405342" y="309100"/>
                  <a:pt x="444500" y="255125"/>
                  <a:pt x="482600" y="241367"/>
                </a:cubicBezTo>
                <a:cubicBezTo>
                  <a:pt x="520700" y="227609"/>
                  <a:pt x="560917" y="210675"/>
                  <a:pt x="615950" y="235017"/>
                </a:cubicBezTo>
                <a:cubicBezTo>
                  <a:pt x="670983" y="259359"/>
                  <a:pt x="765175" y="340850"/>
                  <a:pt x="812800" y="387417"/>
                </a:cubicBezTo>
                <a:cubicBezTo>
                  <a:pt x="860425" y="433984"/>
                  <a:pt x="881062" y="474200"/>
                  <a:pt x="901700" y="51441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 name="Straight Connector 12"/>
          <p:cNvCxnSpPr>
            <a:stCxn id="11" idx="9"/>
          </p:cNvCxnSpPr>
          <p:nvPr/>
        </p:nvCxnSpPr>
        <p:spPr>
          <a:xfrm flipH="1">
            <a:off x="6181726" y="2089151"/>
            <a:ext cx="15875" cy="26257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6190780" y="2171701"/>
            <a:ext cx="378456" cy="2140007"/>
          </a:xfrm>
          <a:custGeom>
            <a:avLst/>
            <a:gdLst>
              <a:gd name="connsiteX0" fmla="*/ 25870 w 378456"/>
              <a:gd name="connsiteY0" fmla="*/ 0 h 2140007"/>
              <a:gd name="connsiteX1" fmla="*/ 83020 w 378456"/>
              <a:gd name="connsiteY1" fmla="*/ 31750 h 2140007"/>
              <a:gd name="connsiteX2" fmla="*/ 121120 w 378456"/>
              <a:gd name="connsiteY2" fmla="*/ 127000 h 2140007"/>
              <a:gd name="connsiteX3" fmla="*/ 190970 w 378456"/>
              <a:gd name="connsiteY3" fmla="*/ 698500 h 2140007"/>
              <a:gd name="connsiteX4" fmla="*/ 356070 w 378456"/>
              <a:gd name="connsiteY4" fmla="*/ 1822450 h 2140007"/>
              <a:gd name="connsiteX5" fmla="*/ 368770 w 378456"/>
              <a:gd name="connsiteY5" fmla="*/ 2063750 h 2140007"/>
              <a:gd name="connsiteX6" fmla="*/ 279870 w 378456"/>
              <a:gd name="connsiteY6" fmla="*/ 2114550 h 2140007"/>
              <a:gd name="connsiteX7" fmla="*/ 121120 w 378456"/>
              <a:gd name="connsiteY7" fmla="*/ 2139950 h 2140007"/>
              <a:gd name="connsiteX8" fmla="*/ 38570 w 378456"/>
              <a:gd name="connsiteY8" fmla="*/ 2108200 h 2140007"/>
              <a:gd name="connsiteX9" fmla="*/ 6820 w 378456"/>
              <a:gd name="connsiteY9" fmla="*/ 2057400 h 2140007"/>
              <a:gd name="connsiteX10" fmla="*/ 470 w 378456"/>
              <a:gd name="connsiteY10" fmla="*/ 2051050 h 2140007"/>
              <a:gd name="connsiteX11" fmla="*/ 470 w 378456"/>
              <a:gd name="connsiteY11" fmla="*/ 2000250 h 214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8456" h="2140007">
                <a:moveTo>
                  <a:pt x="25870" y="0"/>
                </a:moveTo>
                <a:cubicBezTo>
                  <a:pt x="46507" y="5291"/>
                  <a:pt x="67145" y="10583"/>
                  <a:pt x="83020" y="31750"/>
                </a:cubicBezTo>
                <a:cubicBezTo>
                  <a:pt x="98895" y="52917"/>
                  <a:pt x="103128" y="15875"/>
                  <a:pt x="121120" y="127000"/>
                </a:cubicBezTo>
                <a:cubicBezTo>
                  <a:pt x="139112" y="238125"/>
                  <a:pt x="151812" y="415925"/>
                  <a:pt x="190970" y="698500"/>
                </a:cubicBezTo>
                <a:cubicBezTo>
                  <a:pt x="230128" y="981075"/>
                  <a:pt x="326437" y="1594908"/>
                  <a:pt x="356070" y="1822450"/>
                </a:cubicBezTo>
                <a:cubicBezTo>
                  <a:pt x="385703" y="2049992"/>
                  <a:pt x="381470" y="2015067"/>
                  <a:pt x="368770" y="2063750"/>
                </a:cubicBezTo>
                <a:cubicBezTo>
                  <a:pt x="356070" y="2112433"/>
                  <a:pt x="321145" y="2101850"/>
                  <a:pt x="279870" y="2114550"/>
                </a:cubicBezTo>
                <a:cubicBezTo>
                  <a:pt x="238595" y="2127250"/>
                  <a:pt x="161337" y="2141008"/>
                  <a:pt x="121120" y="2139950"/>
                </a:cubicBezTo>
                <a:cubicBezTo>
                  <a:pt x="80903" y="2138892"/>
                  <a:pt x="57620" y="2121958"/>
                  <a:pt x="38570" y="2108200"/>
                </a:cubicBezTo>
                <a:cubicBezTo>
                  <a:pt x="19520" y="2094442"/>
                  <a:pt x="13170" y="2066925"/>
                  <a:pt x="6820" y="2057400"/>
                </a:cubicBezTo>
                <a:cubicBezTo>
                  <a:pt x="470" y="2047875"/>
                  <a:pt x="1528" y="2060575"/>
                  <a:pt x="470" y="2051050"/>
                </a:cubicBezTo>
                <a:cubicBezTo>
                  <a:pt x="-588" y="2041525"/>
                  <a:pt x="470" y="2000250"/>
                  <a:pt x="470" y="20002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Freeform 14"/>
          <p:cNvSpPr/>
          <p:nvPr/>
        </p:nvSpPr>
        <p:spPr>
          <a:xfrm>
            <a:off x="5808287" y="2171700"/>
            <a:ext cx="384163" cy="2133616"/>
          </a:xfrm>
          <a:custGeom>
            <a:avLst/>
            <a:gdLst>
              <a:gd name="connsiteX0" fmla="*/ 363914 w 384163"/>
              <a:gd name="connsiteY0" fmla="*/ 0 h 2133616"/>
              <a:gd name="connsiteX1" fmla="*/ 268664 w 384163"/>
              <a:gd name="connsiteY1" fmla="*/ 95250 h 2133616"/>
              <a:gd name="connsiteX2" fmla="*/ 192464 w 384163"/>
              <a:gd name="connsiteY2" fmla="*/ 539750 h 2133616"/>
              <a:gd name="connsiteX3" fmla="*/ 90864 w 384163"/>
              <a:gd name="connsiteY3" fmla="*/ 1339850 h 2133616"/>
              <a:gd name="connsiteX4" fmla="*/ 14664 w 384163"/>
              <a:gd name="connsiteY4" fmla="*/ 1905000 h 2133616"/>
              <a:gd name="connsiteX5" fmla="*/ 14664 w 384163"/>
              <a:gd name="connsiteY5" fmla="*/ 2076450 h 2133616"/>
              <a:gd name="connsiteX6" fmla="*/ 167064 w 384163"/>
              <a:gd name="connsiteY6" fmla="*/ 2127250 h 2133616"/>
              <a:gd name="connsiteX7" fmla="*/ 325814 w 384163"/>
              <a:gd name="connsiteY7" fmla="*/ 2120900 h 2133616"/>
              <a:gd name="connsiteX8" fmla="*/ 376614 w 384163"/>
              <a:gd name="connsiteY8" fmla="*/ 2019300 h 2133616"/>
              <a:gd name="connsiteX9" fmla="*/ 382964 w 384163"/>
              <a:gd name="connsiteY9" fmla="*/ 2012950 h 213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63" h="2133616">
                <a:moveTo>
                  <a:pt x="363914" y="0"/>
                </a:moveTo>
                <a:cubicBezTo>
                  <a:pt x="330576" y="2646"/>
                  <a:pt x="297239" y="5292"/>
                  <a:pt x="268664" y="95250"/>
                </a:cubicBezTo>
                <a:cubicBezTo>
                  <a:pt x="240089" y="185208"/>
                  <a:pt x="222097" y="332317"/>
                  <a:pt x="192464" y="539750"/>
                </a:cubicBezTo>
                <a:cubicBezTo>
                  <a:pt x="162831" y="747183"/>
                  <a:pt x="120497" y="1112308"/>
                  <a:pt x="90864" y="1339850"/>
                </a:cubicBezTo>
                <a:cubicBezTo>
                  <a:pt x="61231" y="1567392"/>
                  <a:pt x="27364" y="1782233"/>
                  <a:pt x="14664" y="1905000"/>
                </a:cubicBezTo>
                <a:cubicBezTo>
                  <a:pt x="1964" y="2027767"/>
                  <a:pt x="-10736" y="2039408"/>
                  <a:pt x="14664" y="2076450"/>
                </a:cubicBezTo>
                <a:cubicBezTo>
                  <a:pt x="40064" y="2113492"/>
                  <a:pt x="115206" y="2119842"/>
                  <a:pt x="167064" y="2127250"/>
                </a:cubicBezTo>
                <a:cubicBezTo>
                  <a:pt x="218922" y="2134658"/>
                  <a:pt x="290889" y="2138892"/>
                  <a:pt x="325814" y="2120900"/>
                </a:cubicBezTo>
                <a:cubicBezTo>
                  <a:pt x="360739" y="2102908"/>
                  <a:pt x="367089" y="2037292"/>
                  <a:pt x="376614" y="2019300"/>
                </a:cubicBezTo>
                <a:cubicBezTo>
                  <a:pt x="386139" y="2001308"/>
                  <a:pt x="384551" y="2007129"/>
                  <a:pt x="382964" y="20129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7" name="Straight Connector 16"/>
          <p:cNvCxnSpPr/>
          <p:nvPr/>
        </p:nvCxnSpPr>
        <p:spPr>
          <a:xfrm>
            <a:off x="5974756" y="3068960"/>
            <a:ext cx="43204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023992" y="2420888"/>
            <a:ext cx="28803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8061500" y="1727201"/>
            <a:ext cx="438849" cy="1525131"/>
          </a:xfrm>
          <a:custGeom>
            <a:avLst/>
            <a:gdLst>
              <a:gd name="connsiteX0" fmla="*/ 206201 w 438849"/>
              <a:gd name="connsiteY0" fmla="*/ 0 h 1525131"/>
              <a:gd name="connsiteX1" fmla="*/ 53801 w 438849"/>
              <a:gd name="connsiteY1" fmla="*/ 279400 h 1525131"/>
              <a:gd name="connsiteX2" fmla="*/ 3001 w 438849"/>
              <a:gd name="connsiteY2" fmla="*/ 698500 h 1525131"/>
              <a:gd name="connsiteX3" fmla="*/ 130001 w 438849"/>
              <a:gd name="connsiteY3" fmla="*/ 1181100 h 1525131"/>
              <a:gd name="connsiteX4" fmla="*/ 409401 w 438849"/>
              <a:gd name="connsiteY4" fmla="*/ 1498600 h 1525131"/>
              <a:gd name="connsiteX5" fmla="*/ 434801 w 438849"/>
              <a:gd name="connsiteY5" fmla="*/ 1511300 h 152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849" h="1525131">
                <a:moveTo>
                  <a:pt x="206201" y="0"/>
                </a:moveTo>
                <a:cubicBezTo>
                  <a:pt x="146934" y="81491"/>
                  <a:pt x="87668" y="162983"/>
                  <a:pt x="53801" y="279400"/>
                </a:cubicBezTo>
                <a:cubicBezTo>
                  <a:pt x="19934" y="395817"/>
                  <a:pt x="-9699" y="548217"/>
                  <a:pt x="3001" y="698500"/>
                </a:cubicBezTo>
                <a:cubicBezTo>
                  <a:pt x="15701" y="848783"/>
                  <a:pt x="62268" y="1047750"/>
                  <a:pt x="130001" y="1181100"/>
                </a:cubicBezTo>
                <a:cubicBezTo>
                  <a:pt x="197734" y="1314450"/>
                  <a:pt x="358601" y="1443567"/>
                  <a:pt x="409401" y="1498600"/>
                </a:cubicBezTo>
                <a:cubicBezTo>
                  <a:pt x="460201" y="1553633"/>
                  <a:pt x="428451" y="1504950"/>
                  <a:pt x="434801" y="15113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20"/>
          <p:cNvSpPr/>
          <p:nvPr/>
        </p:nvSpPr>
        <p:spPr>
          <a:xfrm>
            <a:off x="3860801" y="1727201"/>
            <a:ext cx="429259" cy="1594099"/>
          </a:xfrm>
          <a:custGeom>
            <a:avLst/>
            <a:gdLst>
              <a:gd name="connsiteX0" fmla="*/ 266700 w 429259"/>
              <a:gd name="connsiteY0" fmla="*/ 0 h 1594099"/>
              <a:gd name="connsiteX1" fmla="*/ 406400 w 429259"/>
              <a:gd name="connsiteY1" fmla="*/ 266700 h 1594099"/>
              <a:gd name="connsiteX2" fmla="*/ 419100 w 429259"/>
              <a:gd name="connsiteY2" fmla="*/ 698500 h 1594099"/>
              <a:gd name="connsiteX3" fmla="*/ 304800 w 429259"/>
              <a:gd name="connsiteY3" fmla="*/ 1168400 h 1594099"/>
              <a:gd name="connsiteX4" fmla="*/ 50800 w 429259"/>
              <a:gd name="connsiteY4" fmla="*/ 1536700 h 1594099"/>
              <a:gd name="connsiteX5" fmla="*/ 0 w 429259"/>
              <a:gd name="connsiteY5" fmla="*/ 1587500 h 1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259" h="1594099">
                <a:moveTo>
                  <a:pt x="266700" y="0"/>
                </a:moveTo>
                <a:cubicBezTo>
                  <a:pt x="323850" y="75141"/>
                  <a:pt x="381000" y="150283"/>
                  <a:pt x="406400" y="266700"/>
                </a:cubicBezTo>
                <a:cubicBezTo>
                  <a:pt x="431800" y="383117"/>
                  <a:pt x="436033" y="548217"/>
                  <a:pt x="419100" y="698500"/>
                </a:cubicBezTo>
                <a:cubicBezTo>
                  <a:pt x="402167" y="848783"/>
                  <a:pt x="366183" y="1028700"/>
                  <a:pt x="304800" y="1168400"/>
                </a:cubicBezTo>
                <a:cubicBezTo>
                  <a:pt x="243417" y="1308100"/>
                  <a:pt x="101600" y="1466850"/>
                  <a:pt x="50800" y="1536700"/>
                </a:cubicBezTo>
                <a:cubicBezTo>
                  <a:pt x="0" y="1606550"/>
                  <a:pt x="0" y="1597025"/>
                  <a:pt x="0" y="15875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p:cNvSpPr/>
          <p:nvPr/>
        </p:nvSpPr>
        <p:spPr>
          <a:xfrm rot="2149582">
            <a:off x="4535055" y="1728832"/>
            <a:ext cx="441778" cy="73572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23" name="Oval 22"/>
          <p:cNvSpPr/>
          <p:nvPr/>
        </p:nvSpPr>
        <p:spPr>
          <a:xfrm rot="19450418" flipV="1">
            <a:off x="7392698" y="1728833"/>
            <a:ext cx="441778" cy="73572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solidFill>
                <a:schemeClr val="dk1"/>
              </a:solidFill>
            </a:endParaRPr>
          </a:p>
        </p:txBody>
      </p:sp>
      <p:sp>
        <p:nvSpPr>
          <p:cNvPr id="24" name="Oval 23"/>
          <p:cNvSpPr/>
          <p:nvPr/>
        </p:nvSpPr>
        <p:spPr>
          <a:xfrm rot="3748769">
            <a:off x="4542259" y="3291470"/>
            <a:ext cx="195279" cy="432845"/>
          </a:xfrm>
          <a:prstGeom prst="ellipse">
            <a:avLst/>
          </a:pr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p:cNvSpPr/>
          <p:nvPr/>
        </p:nvSpPr>
        <p:spPr>
          <a:xfrm rot="17851231" flipV="1">
            <a:off x="7644419" y="3314799"/>
            <a:ext cx="195279" cy="432845"/>
          </a:xfrm>
          <a:prstGeom prst="ellipse">
            <a:avLst/>
          </a:pr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p:cNvSpPr/>
          <p:nvPr/>
        </p:nvSpPr>
        <p:spPr>
          <a:xfrm rot="3748769" flipH="1" flipV="1">
            <a:off x="4640995" y="1585460"/>
            <a:ext cx="92687" cy="2564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p:cNvSpPr/>
          <p:nvPr/>
        </p:nvSpPr>
        <p:spPr>
          <a:xfrm rot="17851231" flipH="1">
            <a:off x="7670063" y="1597042"/>
            <a:ext cx="92687" cy="2564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p:cNvSpPr/>
          <p:nvPr/>
        </p:nvSpPr>
        <p:spPr>
          <a:xfrm rot="2149582">
            <a:off x="6973031" y="1613162"/>
            <a:ext cx="187837" cy="27468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a:p>
        </p:txBody>
      </p:sp>
      <p:sp>
        <p:nvSpPr>
          <p:cNvPr id="29" name="Oval 28"/>
          <p:cNvSpPr/>
          <p:nvPr/>
        </p:nvSpPr>
        <p:spPr>
          <a:xfrm rot="19450418" flipV="1">
            <a:off x="5222895" y="1611049"/>
            <a:ext cx="187837" cy="27468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a:p>
        </p:txBody>
      </p:sp>
      <p:sp>
        <p:nvSpPr>
          <p:cNvPr id="30" name="Oval 29"/>
          <p:cNvSpPr/>
          <p:nvPr/>
        </p:nvSpPr>
        <p:spPr>
          <a:xfrm rot="19450418" flipV="1">
            <a:off x="5158304" y="1866237"/>
            <a:ext cx="147124" cy="22361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p:cNvSpPr/>
          <p:nvPr/>
        </p:nvSpPr>
        <p:spPr>
          <a:xfrm rot="2149582">
            <a:off x="7076538" y="1866237"/>
            <a:ext cx="147124" cy="22361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Freeform 11"/>
          <p:cNvSpPr/>
          <p:nvPr/>
        </p:nvSpPr>
        <p:spPr>
          <a:xfrm>
            <a:off x="4175760" y="1970520"/>
            <a:ext cx="1082117" cy="1107960"/>
          </a:xfrm>
          <a:custGeom>
            <a:avLst/>
            <a:gdLst>
              <a:gd name="connsiteX0" fmla="*/ 990600 w 990600"/>
              <a:gd name="connsiteY0" fmla="*/ 0 h 1028700"/>
              <a:gd name="connsiteX1" fmla="*/ 784860 w 990600"/>
              <a:gd name="connsiteY1" fmla="*/ 281940 h 1028700"/>
              <a:gd name="connsiteX2" fmla="*/ 403860 w 990600"/>
              <a:gd name="connsiteY2" fmla="*/ 701040 h 1028700"/>
              <a:gd name="connsiteX3" fmla="*/ 0 w 990600"/>
              <a:gd name="connsiteY3" fmla="*/ 1028700 h 1028700"/>
            </a:gdLst>
            <a:ahLst/>
            <a:cxnLst>
              <a:cxn ang="0">
                <a:pos x="connsiteX0" y="connsiteY0"/>
              </a:cxn>
              <a:cxn ang="0">
                <a:pos x="connsiteX1" y="connsiteY1"/>
              </a:cxn>
              <a:cxn ang="0">
                <a:pos x="connsiteX2" y="connsiteY2"/>
              </a:cxn>
              <a:cxn ang="0">
                <a:pos x="connsiteX3" y="connsiteY3"/>
              </a:cxn>
            </a:cxnLst>
            <a:rect l="l" t="t" r="r" b="b"/>
            <a:pathLst>
              <a:path w="990600" h="1028700">
                <a:moveTo>
                  <a:pt x="990600" y="0"/>
                </a:moveTo>
                <a:cubicBezTo>
                  <a:pt x="936625" y="82550"/>
                  <a:pt x="882650" y="165100"/>
                  <a:pt x="784860" y="281940"/>
                </a:cubicBezTo>
                <a:cubicBezTo>
                  <a:pt x="687070" y="398780"/>
                  <a:pt x="534670" y="576580"/>
                  <a:pt x="403860" y="701040"/>
                </a:cubicBezTo>
                <a:cubicBezTo>
                  <a:pt x="273050" y="825500"/>
                  <a:pt x="136525" y="927100"/>
                  <a:pt x="0" y="1028700"/>
                </a:cubicBezTo>
              </a:path>
            </a:pathLst>
          </a:custGeom>
          <a:noFill/>
          <a:ln w="38100">
            <a:solidFill>
              <a:srgbClr val="00B050"/>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Freeform 15"/>
          <p:cNvSpPr/>
          <p:nvPr/>
        </p:nvSpPr>
        <p:spPr>
          <a:xfrm>
            <a:off x="3299460" y="1973580"/>
            <a:ext cx="2225040" cy="1615440"/>
          </a:xfrm>
          <a:custGeom>
            <a:avLst/>
            <a:gdLst>
              <a:gd name="connsiteX0" fmla="*/ 2225040 w 2225040"/>
              <a:gd name="connsiteY0" fmla="*/ 0 h 1615440"/>
              <a:gd name="connsiteX1" fmla="*/ 1973580 w 2225040"/>
              <a:gd name="connsiteY1" fmla="*/ 243840 h 1615440"/>
              <a:gd name="connsiteX2" fmla="*/ 1440180 w 2225040"/>
              <a:gd name="connsiteY2" fmla="*/ 723900 h 1615440"/>
              <a:gd name="connsiteX3" fmla="*/ 601980 w 2225040"/>
              <a:gd name="connsiteY3" fmla="*/ 1287780 h 1615440"/>
              <a:gd name="connsiteX4" fmla="*/ 0 w 2225040"/>
              <a:gd name="connsiteY4" fmla="*/ 1615440 h 1615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40" h="1615440">
                <a:moveTo>
                  <a:pt x="2225040" y="0"/>
                </a:moveTo>
                <a:cubicBezTo>
                  <a:pt x="2164715" y="61595"/>
                  <a:pt x="2104390" y="123190"/>
                  <a:pt x="1973580" y="243840"/>
                </a:cubicBezTo>
                <a:cubicBezTo>
                  <a:pt x="1842770" y="364490"/>
                  <a:pt x="1668780" y="549910"/>
                  <a:pt x="1440180" y="723900"/>
                </a:cubicBezTo>
                <a:cubicBezTo>
                  <a:pt x="1211580" y="897890"/>
                  <a:pt x="842010" y="1139190"/>
                  <a:pt x="601980" y="1287780"/>
                </a:cubicBezTo>
                <a:cubicBezTo>
                  <a:pt x="361950" y="1436370"/>
                  <a:pt x="180975" y="1525905"/>
                  <a:pt x="0" y="1615440"/>
                </a:cubicBezTo>
              </a:path>
            </a:pathLst>
          </a:custGeom>
          <a:noFill/>
          <a:ln w="38100">
            <a:solidFill>
              <a:srgbClr val="00B050"/>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17"/>
          <p:cNvSpPr/>
          <p:nvPr/>
        </p:nvSpPr>
        <p:spPr>
          <a:xfrm>
            <a:off x="4232666" y="2838918"/>
            <a:ext cx="1086094" cy="231943"/>
          </a:xfrm>
          <a:custGeom>
            <a:avLst/>
            <a:gdLst>
              <a:gd name="connsiteX0" fmla="*/ 1086094 w 1086094"/>
              <a:gd name="connsiteY0" fmla="*/ 231943 h 231943"/>
              <a:gd name="connsiteX1" fmla="*/ 964174 w 1086094"/>
              <a:gd name="connsiteY1" fmla="*/ 125263 h 231943"/>
              <a:gd name="connsiteX2" fmla="*/ 811774 w 1086094"/>
              <a:gd name="connsiteY2" fmla="*/ 49063 h 231943"/>
              <a:gd name="connsiteX3" fmla="*/ 407914 w 1086094"/>
              <a:gd name="connsiteY3" fmla="*/ 3343 h 231943"/>
              <a:gd name="connsiteX4" fmla="*/ 49774 w 1086094"/>
              <a:gd name="connsiteY4" fmla="*/ 140503 h 231943"/>
              <a:gd name="connsiteX5" fmla="*/ 11674 w 1086094"/>
              <a:gd name="connsiteY5" fmla="*/ 201463 h 23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6094" h="231943">
                <a:moveTo>
                  <a:pt x="1086094" y="231943"/>
                </a:moveTo>
                <a:cubicBezTo>
                  <a:pt x="1047994" y="193843"/>
                  <a:pt x="1009894" y="155743"/>
                  <a:pt x="964174" y="125263"/>
                </a:cubicBezTo>
                <a:cubicBezTo>
                  <a:pt x="918454" y="94783"/>
                  <a:pt x="904484" y="69383"/>
                  <a:pt x="811774" y="49063"/>
                </a:cubicBezTo>
                <a:cubicBezTo>
                  <a:pt x="719064" y="28743"/>
                  <a:pt x="534914" y="-11897"/>
                  <a:pt x="407914" y="3343"/>
                </a:cubicBezTo>
                <a:cubicBezTo>
                  <a:pt x="280914" y="18583"/>
                  <a:pt x="115814" y="107483"/>
                  <a:pt x="49774" y="140503"/>
                </a:cubicBezTo>
                <a:cubicBezTo>
                  <a:pt x="-16266" y="173523"/>
                  <a:pt x="-2296" y="187493"/>
                  <a:pt x="11674" y="201463"/>
                </a:cubicBezTo>
              </a:path>
            </a:pathLst>
          </a:custGeom>
          <a:noFill/>
          <a:ln w="38100">
            <a:solidFill>
              <a:srgbClr val="00B050"/>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34"/>
          <p:cNvSpPr/>
          <p:nvPr/>
        </p:nvSpPr>
        <p:spPr>
          <a:xfrm>
            <a:off x="6835140" y="1958340"/>
            <a:ext cx="2286000" cy="1699260"/>
          </a:xfrm>
          <a:custGeom>
            <a:avLst/>
            <a:gdLst>
              <a:gd name="connsiteX0" fmla="*/ 0 w 2286000"/>
              <a:gd name="connsiteY0" fmla="*/ 0 h 1699260"/>
              <a:gd name="connsiteX1" fmla="*/ 342900 w 2286000"/>
              <a:gd name="connsiteY1" fmla="*/ 411480 h 1699260"/>
              <a:gd name="connsiteX2" fmla="*/ 1036320 w 2286000"/>
              <a:gd name="connsiteY2" fmla="*/ 929640 h 1699260"/>
              <a:gd name="connsiteX3" fmla="*/ 2286000 w 2286000"/>
              <a:gd name="connsiteY3" fmla="*/ 1699260 h 1699260"/>
            </a:gdLst>
            <a:ahLst/>
            <a:cxnLst>
              <a:cxn ang="0">
                <a:pos x="connsiteX0" y="connsiteY0"/>
              </a:cxn>
              <a:cxn ang="0">
                <a:pos x="connsiteX1" y="connsiteY1"/>
              </a:cxn>
              <a:cxn ang="0">
                <a:pos x="connsiteX2" y="connsiteY2"/>
              </a:cxn>
              <a:cxn ang="0">
                <a:pos x="connsiteX3" y="connsiteY3"/>
              </a:cxn>
            </a:cxnLst>
            <a:rect l="l" t="t" r="r" b="b"/>
            <a:pathLst>
              <a:path w="2286000" h="1699260">
                <a:moveTo>
                  <a:pt x="0" y="0"/>
                </a:moveTo>
                <a:cubicBezTo>
                  <a:pt x="85090" y="128270"/>
                  <a:pt x="170180" y="256540"/>
                  <a:pt x="342900" y="411480"/>
                </a:cubicBezTo>
                <a:cubicBezTo>
                  <a:pt x="515620" y="566420"/>
                  <a:pt x="712470" y="715010"/>
                  <a:pt x="1036320" y="929640"/>
                </a:cubicBezTo>
                <a:cubicBezTo>
                  <a:pt x="1360170" y="1144270"/>
                  <a:pt x="1823085" y="1421765"/>
                  <a:pt x="2286000" y="1699260"/>
                </a:cubicBezTo>
              </a:path>
            </a:pathLst>
          </a:custGeom>
          <a:noFill/>
          <a:ln w="38100">
            <a:solidFill>
              <a:srgbClr val="00B050"/>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35"/>
          <p:cNvSpPr/>
          <p:nvPr/>
        </p:nvSpPr>
        <p:spPr>
          <a:xfrm>
            <a:off x="7178040" y="2004060"/>
            <a:ext cx="944880" cy="1051560"/>
          </a:xfrm>
          <a:custGeom>
            <a:avLst/>
            <a:gdLst>
              <a:gd name="connsiteX0" fmla="*/ 0 w 944880"/>
              <a:gd name="connsiteY0" fmla="*/ 0 h 1051560"/>
              <a:gd name="connsiteX1" fmla="*/ 205740 w 944880"/>
              <a:gd name="connsiteY1" fmla="*/ 320040 h 1051560"/>
              <a:gd name="connsiteX2" fmla="*/ 556260 w 944880"/>
              <a:gd name="connsiteY2" fmla="*/ 693420 h 1051560"/>
              <a:gd name="connsiteX3" fmla="*/ 944880 w 944880"/>
              <a:gd name="connsiteY3" fmla="*/ 1051560 h 1051560"/>
            </a:gdLst>
            <a:ahLst/>
            <a:cxnLst>
              <a:cxn ang="0">
                <a:pos x="connsiteX0" y="connsiteY0"/>
              </a:cxn>
              <a:cxn ang="0">
                <a:pos x="connsiteX1" y="connsiteY1"/>
              </a:cxn>
              <a:cxn ang="0">
                <a:pos x="connsiteX2" y="connsiteY2"/>
              </a:cxn>
              <a:cxn ang="0">
                <a:pos x="connsiteX3" y="connsiteY3"/>
              </a:cxn>
            </a:cxnLst>
            <a:rect l="l" t="t" r="r" b="b"/>
            <a:pathLst>
              <a:path w="944880" h="1051560">
                <a:moveTo>
                  <a:pt x="0" y="0"/>
                </a:moveTo>
                <a:cubicBezTo>
                  <a:pt x="56515" y="102235"/>
                  <a:pt x="113030" y="204470"/>
                  <a:pt x="205740" y="320040"/>
                </a:cubicBezTo>
                <a:cubicBezTo>
                  <a:pt x="298450" y="435610"/>
                  <a:pt x="433070" y="571500"/>
                  <a:pt x="556260" y="693420"/>
                </a:cubicBezTo>
                <a:cubicBezTo>
                  <a:pt x="679450" y="815340"/>
                  <a:pt x="812165" y="933450"/>
                  <a:pt x="944880" y="1051560"/>
                </a:cubicBezTo>
              </a:path>
            </a:pathLst>
          </a:custGeom>
          <a:noFill/>
          <a:ln w="38100">
            <a:solidFill>
              <a:srgbClr val="00B050"/>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Freeform 36"/>
          <p:cNvSpPr/>
          <p:nvPr/>
        </p:nvSpPr>
        <p:spPr>
          <a:xfrm>
            <a:off x="7048500" y="2842236"/>
            <a:ext cx="1158240" cy="266724"/>
          </a:xfrm>
          <a:custGeom>
            <a:avLst/>
            <a:gdLst>
              <a:gd name="connsiteX0" fmla="*/ 0 w 1158240"/>
              <a:gd name="connsiteY0" fmla="*/ 236244 h 266724"/>
              <a:gd name="connsiteX1" fmla="*/ 137160 w 1158240"/>
              <a:gd name="connsiteY1" fmla="*/ 99084 h 266724"/>
              <a:gd name="connsiteX2" fmla="*/ 419100 w 1158240"/>
              <a:gd name="connsiteY2" fmla="*/ 24 h 266724"/>
              <a:gd name="connsiteX3" fmla="*/ 883920 w 1158240"/>
              <a:gd name="connsiteY3" fmla="*/ 91464 h 266724"/>
              <a:gd name="connsiteX4" fmla="*/ 1158240 w 1158240"/>
              <a:gd name="connsiteY4" fmla="*/ 266724 h 26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 h="266724">
                <a:moveTo>
                  <a:pt x="0" y="236244"/>
                </a:moveTo>
                <a:cubicBezTo>
                  <a:pt x="33655" y="187349"/>
                  <a:pt x="67310" y="138454"/>
                  <a:pt x="137160" y="99084"/>
                </a:cubicBezTo>
                <a:cubicBezTo>
                  <a:pt x="207010" y="59714"/>
                  <a:pt x="294640" y="1294"/>
                  <a:pt x="419100" y="24"/>
                </a:cubicBezTo>
                <a:cubicBezTo>
                  <a:pt x="543560" y="-1246"/>
                  <a:pt x="760730" y="47014"/>
                  <a:pt x="883920" y="91464"/>
                </a:cubicBezTo>
                <a:cubicBezTo>
                  <a:pt x="1007110" y="135914"/>
                  <a:pt x="1082675" y="201319"/>
                  <a:pt x="1158240" y="266724"/>
                </a:cubicBezTo>
              </a:path>
            </a:pathLst>
          </a:custGeom>
          <a:noFill/>
          <a:ln w="38100">
            <a:solidFill>
              <a:srgbClr val="00B050"/>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p:cNvSpPr/>
          <p:nvPr/>
        </p:nvSpPr>
        <p:spPr>
          <a:xfrm rot="1842295">
            <a:off x="4179950" y="2623131"/>
            <a:ext cx="161021" cy="4111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p:cNvSpPr/>
          <p:nvPr/>
        </p:nvSpPr>
        <p:spPr>
          <a:xfrm rot="19757705" flipV="1">
            <a:off x="8005542" y="2623130"/>
            <a:ext cx="161021" cy="4111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41"/>
          <p:cNvSpPr/>
          <p:nvPr/>
        </p:nvSpPr>
        <p:spPr>
          <a:xfrm>
            <a:off x="4514851" y="1990726"/>
            <a:ext cx="1354857" cy="3648075"/>
          </a:xfrm>
          <a:custGeom>
            <a:avLst/>
            <a:gdLst>
              <a:gd name="connsiteX0" fmla="*/ 1343025 w 1354857"/>
              <a:gd name="connsiteY0" fmla="*/ 0 h 3648075"/>
              <a:gd name="connsiteX1" fmla="*/ 1352550 w 1354857"/>
              <a:gd name="connsiteY1" fmla="*/ 552450 h 3648075"/>
              <a:gd name="connsiteX2" fmla="*/ 1304925 w 1354857"/>
              <a:gd name="connsiteY2" fmla="*/ 1314450 h 3648075"/>
              <a:gd name="connsiteX3" fmla="*/ 1104900 w 1354857"/>
              <a:gd name="connsiteY3" fmla="*/ 2076450 h 3648075"/>
              <a:gd name="connsiteX4" fmla="*/ 742950 w 1354857"/>
              <a:gd name="connsiteY4" fmla="*/ 2800350 h 3648075"/>
              <a:gd name="connsiteX5" fmla="*/ 0 w 1354857"/>
              <a:gd name="connsiteY5" fmla="*/ 3648075 h 364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857" h="3648075">
                <a:moveTo>
                  <a:pt x="1343025" y="0"/>
                </a:moveTo>
                <a:cubicBezTo>
                  <a:pt x="1350962" y="166687"/>
                  <a:pt x="1358900" y="333375"/>
                  <a:pt x="1352550" y="552450"/>
                </a:cubicBezTo>
                <a:cubicBezTo>
                  <a:pt x="1346200" y="771525"/>
                  <a:pt x="1346200" y="1060450"/>
                  <a:pt x="1304925" y="1314450"/>
                </a:cubicBezTo>
                <a:cubicBezTo>
                  <a:pt x="1263650" y="1568450"/>
                  <a:pt x="1198562" y="1828800"/>
                  <a:pt x="1104900" y="2076450"/>
                </a:cubicBezTo>
                <a:cubicBezTo>
                  <a:pt x="1011237" y="2324100"/>
                  <a:pt x="927100" y="2538413"/>
                  <a:pt x="742950" y="2800350"/>
                </a:cubicBezTo>
                <a:cubicBezTo>
                  <a:pt x="558800" y="3062287"/>
                  <a:pt x="279400" y="3355181"/>
                  <a:pt x="0" y="3648075"/>
                </a:cubicBezTo>
              </a:path>
            </a:pathLst>
          </a:custGeom>
          <a:noFill/>
          <a:ln w="63500">
            <a:solidFill>
              <a:srgbClr val="00B050"/>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
        <p:nvSpPr>
          <p:cNvPr id="43" name="Freeform 42"/>
          <p:cNvSpPr/>
          <p:nvPr/>
        </p:nvSpPr>
        <p:spPr>
          <a:xfrm>
            <a:off x="6493647" y="1981200"/>
            <a:ext cx="1364479" cy="3676650"/>
          </a:xfrm>
          <a:custGeom>
            <a:avLst/>
            <a:gdLst>
              <a:gd name="connsiteX0" fmla="*/ 50029 w 1364479"/>
              <a:gd name="connsiteY0" fmla="*/ 0 h 3676650"/>
              <a:gd name="connsiteX1" fmla="*/ 2404 w 1364479"/>
              <a:gd name="connsiteY1" fmla="*/ 638175 h 3676650"/>
              <a:gd name="connsiteX2" fmla="*/ 116704 w 1364479"/>
              <a:gd name="connsiteY2" fmla="*/ 1619250 h 3676650"/>
              <a:gd name="connsiteX3" fmla="*/ 383404 w 1364479"/>
              <a:gd name="connsiteY3" fmla="*/ 2447925 h 3676650"/>
              <a:gd name="connsiteX4" fmla="*/ 792979 w 1364479"/>
              <a:gd name="connsiteY4" fmla="*/ 3067050 h 3676650"/>
              <a:gd name="connsiteX5" fmla="*/ 1364479 w 1364479"/>
              <a:gd name="connsiteY5" fmla="*/ 3676650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4479" h="3676650">
                <a:moveTo>
                  <a:pt x="50029" y="0"/>
                </a:moveTo>
                <a:cubicBezTo>
                  <a:pt x="20660" y="184150"/>
                  <a:pt x="-8708" y="368300"/>
                  <a:pt x="2404" y="638175"/>
                </a:cubicBezTo>
                <a:cubicBezTo>
                  <a:pt x="13516" y="908050"/>
                  <a:pt x="53204" y="1317625"/>
                  <a:pt x="116704" y="1619250"/>
                </a:cubicBezTo>
                <a:cubicBezTo>
                  <a:pt x="180204" y="1920875"/>
                  <a:pt x="270691" y="2206625"/>
                  <a:pt x="383404" y="2447925"/>
                </a:cubicBezTo>
                <a:cubicBezTo>
                  <a:pt x="496117" y="2689225"/>
                  <a:pt x="629467" y="2862263"/>
                  <a:pt x="792979" y="3067050"/>
                </a:cubicBezTo>
                <a:cubicBezTo>
                  <a:pt x="956491" y="3271837"/>
                  <a:pt x="1160485" y="3474243"/>
                  <a:pt x="1364479" y="3676650"/>
                </a:cubicBezTo>
              </a:path>
            </a:pathLst>
          </a:custGeom>
          <a:noFill/>
          <a:ln w="63500">
            <a:solidFill>
              <a:srgbClr val="00B050"/>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
        <p:nvSpPr>
          <p:cNvPr id="44" name="Freeform 43"/>
          <p:cNvSpPr/>
          <p:nvPr/>
        </p:nvSpPr>
        <p:spPr>
          <a:xfrm>
            <a:off x="4972051" y="4296947"/>
            <a:ext cx="1230511" cy="1056103"/>
          </a:xfrm>
          <a:custGeom>
            <a:avLst/>
            <a:gdLst>
              <a:gd name="connsiteX0" fmla="*/ 949007 w 1255593"/>
              <a:gd name="connsiteY0" fmla="*/ 1027529 h 1027529"/>
              <a:gd name="connsiteX1" fmla="*/ 958532 w 1255593"/>
              <a:gd name="connsiteY1" fmla="*/ 875129 h 1027529"/>
              <a:gd name="connsiteX2" fmla="*/ 1082357 w 1255593"/>
              <a:gd name="connsiteY2" fmla="*/ 617954 h 1027529"/>
              <a:gd name="connsiteX3" fmla="*/ 1215707 w 1255593"/>
              <a:gd name="connsiteY3" fmla="*/ 541754 h 1027529"/>
              <a:gd name="connsiteX4" fmla="*/ 1253807 w 1255593"/>
              <a:gd name="connsiteY4" fmla="*/ 294104 h 1027529"/>
              <a:gd name="connsiteX5" fmla="*/ 1234757 w 1255593"/>
              <a:gd name="connsiteY5" fmla="*/ 65504 h 1027529"/>
              <a:gd name="connsiteX6" fmla="*/ 1110932 w 1255593"/>
              <a:gd name="connsiteY6" fmla="*/ 8354 h 1027529"/>
              <a:gd name="connsiteX7" fmla="*/ 853757 w 1255593"/>
              <a:gd name="connsiteY7" fmla="*/ 27404 h 1027529"/>
              <a:gd name="connsiteX8" fmla="*/ 529907 w 1255593"/>
              <a:gd name="connsiteY8" fmla="*/ 256004 h 1027529"/>
              <a:gd name="connsiteX9" fmla="*/ 348932 w 1255593"/>
              <a:gd name="connsiteY9" fmla="*/ 465554 h 1027529"/>
              <a:gd name="connsiteX10" fmla="*/ 25082 w 1255593"/>
              <a:gd name="connsiteY10" fmla="*/ 808454 h 1027529"/>
              <a:gd name="connsiteX11" fmla="*/ 25082 w 1255593"/>
              <a:gd name="connsiteY11" fmla="*/ 922754 h 102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5593" h="1027529">
                <a:moveTo>
                  <a:pt x="949007" y="1027529"/>
                </a:moveTo>
                <a:cubicBezTo>
                  <a:pt x="942657" y="985460"/>
                  <a:pt x="936307" y="943391"/>
                  <a:pt x="958532" y="875129"/>
                </a:cubicBezTo>
                <a:cubicBezTo>
                  <a:pt x="980757" y="806867"/>
                  <a:pt x="1039495" y="673516"/>
                  <a:pt x="1082357" y="617954"/>
                </a:cubicBezTo>
                <a:cubicBezTo>
                  <a:pt x="1125220" y="562391"/>
                  <a:pt x="1187132" y="595729"/>
                  <a:pt x="1215707" y="541754"/>
                </a:cubicBezTo>
                <a:cubicBezTo>
                  <a:pt x="1244282" y="487779"/>
                  <a:pt x="1250632" y="373479"/>
                  <a:pt x="1253807" y="294104"/>
                </a:cubicBezTo>
                <a:cubicBezTo>
                  <a:pt x="1256982" y="214729"/>
                  <a:pt x="1258570" y="113129"/>
                  <a:pt x="1234757" y="65504"/>
                </a:cubicBezTo>
                <a:cubicBezTo>
                  <a:pt x="1210945" y="17879"/>
                  <a:pt x="1174432" y="14704"/>
                  <a:pt x="1110932" y="8354"/>
                </a:cubicBezTo>
                <a:cubicBezTo>
                  <a:pt x="1047432" y="2004"/>
                  <a:pt x="950595" y="-13871"/>
                  <a:pt x="853757" y="27404"/>
                </a:cubicBezTo>
                <a:cubicBezTo>
                  <a:pt x="756919" y="68679"/>
                  <a:pt x="614044" y="182979"/>
                  <a:pt x="529907" y="256004"/>
                </a:cubicBezTo>
                <a:cubicBezTo>
                  <a:pt x="445769" y="329029"/>
                  <a:pt x="433069" y="373479"/>
                  <a:pt x="348932" y="465554"/>
                </a:cubicBezTo>
                <a:cubicBezTo>
                  <a:pt x="264795" y="557629"/>
                  <a:pt x="79057" y="732254"/>
                  <a:pt x="25082" y="808454"/>
                </a:cubicBezTo>
                <a:cubicBezTo>
                  <a:pt x="-28893" y="884654"/>
                  <a:pt x="20320" y="902117"/>
                  <a:pt x="25082" y="92275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Freeform 44"/>
          <p:cNvSpPr/>
          <p:nvPr/>
        </p:nvSpPr>
        <p:spPr>
          <a:xfrm>
            <a:off x="6184547" y="4319661"/>
            <a:ext cx="1197328" cy="1014097"/>
          </a:xfrm>
          <a:custGeom>
            <a:avLst/>
            <a:gdLst>
              <a:gd name="connsiteX0" fmla="*/ 282928 w 1206853"/>
              <a:gd name="connsiteY0" fmla="*/ 1014340 h 1014340"/>
              <a:gd name="connsiteX1" fmla="*/ 263878 w 1206853"/>
              <a:gd name="connsiteY1" fmla="*/ 842890 h 1014340"/>
              <a:gd name="connsiteX2" fmla="*/ 168628 w 1206853"/>
              <a:gd name="connsiteY2" fmla="*/ 671440 h 1014340"/>
              <a:gd name="connsiteX3" fmla="*/ 63853 w 1206853"/>
              <a:gd name="connsiteY3" fmla="*/ 595240 h 1014340"/>
              <a:gd name="connsiteX4" fmla="*/ 16228 w 1206853"/>
              <a:gd name="connsiteY4" fmla="*/ 480940 h 1014340"/>
              <a:gd name="connsiteX5" fmla="*/ 16228 w 1206853"/>
              <a:gd name="connsiteY5" fmla="*/ 261865 h 1014340"/>
              <a:gd name="connsiteX6" fmla="*/ 16228 w 1206853"/>
              <a:gd name="connsiteY6" fmla="*/ 52315 h 1014340"/>
              <a:gd name="connsiteX7" fmla="*/ 235303 w 1206853"/>
              <a:gd name="connsiteY7" fmla="*/ 4690 h 1014340"/>
              <a:gd name="connsiteX8" fmla="*/ 578203 w 1206853"/>
              <a:gd name="connsiteY8" fmla="*/ 138040 h 1014340"/>
              <a:gd name="connsiteX9" fmla="*/ 835378 w 1206853"/>
              <a:gd name="connsiteY9" fmla="*/ 376165 h 1014340"/>
              <a:gd name="connsiteX10" fmla="*/ 1159228 w 1206853"/>
              <a:gd name="connsiteY10" fmla="*/ 852415 h 1014340"/>
              <a:gd name="connsiteX11" fmla="*/ 1206853 w 1206853"/>
              <a:gd name="connsiteY11" fmla="*/ 861940 h 101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853" h="1014340">
                <a:moveTo>
                  <a:pt x="282928" y="1014340"/>
                </a:moveTo>
                <a:cubicBezTo>
                  <a:pt x="282928" y="957190"/>
                  <a:pt x="282928" y="900040"/>
                  <a:pt x="263878" y="842890"/>
                </a:cubicBezTo>
                <a:cubicBezTo>
                  <a:pt x="244828" y="785740"/>
                  <a:pt x="201965" y="712715"/>
                  <a:pt x="168628" y="671440"/>
                </a:cubicBezTo>
                <a:cubicBezTo>
                  <a:pt x="135291" y="630165"/>
                  <a:pt x="89253" y="626990"/>
                  <a:pt x="63853" y="595240"/>
                </a:cubicBezTo>
                <a:cubicBezTo>
                  <a:pt x="38453" y="563490"/>
                  <a:pt x="24165" y="536502"/>
                  <a:pt x="16228" y="480940"/>
                </a:cubicBezTo>
                <a:cubicBezTo>
                  <a:pt x="8291" y="425378"/>
                  <a:pt x="16228" y="261865"/>
                  <a:pt x="16228" y="261865"/>
                </a:cubicBezTo>
                <a:cubicBezTo>
                  <a:pt x="16228" y="190428"/>
                  <a:pt x="-20285" y="95177"/>
                  <a:pt x="16228" y="52315"/>
                </a:cubicBezTo>
                <a:cubicBezTo>
                  <a:pt x="52740" y="9452"/>
                  <a:pt x="141641" y="-9597"/>
                  <a:pt x="235303" y="4690"/>
                </a:cubicBezTo>
                <a:cubicBezTo>
                  <a:pt x="328965" y="18977"/>
                  <a:pt x="478190" y="76127"/>
                  <a:pt x="578203" y="138040"/>
                </a:cubicBezTo>
                <a:cubicBezTo>
                  <a:pt x="678216" y="199953"/>
                  <a:pt x="738541" y="257103"/>
                  <a:pt x="835378" y="376165"/>
                </a:cubicBezTo>
                <a:cubicBezTo>
                  <a:pt x="932215" y="495227"/>
                  <a:pt x="1097316" y="771453"/>
                  <a:pt x="1159228" y="852415"/>
                </a:cubicBezTo>
                <a:cubicBezTo>
                  <a:pt x="1221140" y="933377"/>
                  <a:pt x="1198916" y="854003"/>
                  <a:pt x="1206853" y="8619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Freeform 45"/>
          <p:cNvSpPr/>
          <p:nvPr/>
        </p:nvSpPr>
        <p:spPr>
          <a:xfrm>
            <a:off x="4300958" y="3340649"/>
            <a:ext cx="1185967" cy="1362927"/>
          </a:xfrm>
          <a:custGeom>
            <a:avLst/>
            <a:gdLst>
              <a:gd name="connsiteX0" fmla="*/ 1156868 w 1185967"/>
              <a:gd name="connsiteY0" fmla="*/ 21677 h 1362927"/>
              <a:gd name="connsiteX1" fmla="*/ 1128293 w 1185967"/>
              <a:gd name="connsiteY1" fmla="*/ 97877 h 1362927"/>
              <a:gd name="connsiteX2" fmla="*/ 1061618 w 1185967"/>
              <a:gd name="connsiteY2" fmla="*/ 97877 h 1362927"/>
              <a:gd name="connsiteX3" fmla="*/ 1166393 w 1185967"/>
              <a:gd name="connsiteY3" fmla="*/ 212177 h 1362927"/>
              <a:gd name="connsiteX4" fmla="*/ 1147343 w 1185967"/>
              <a:gd name="connsiteY4" fmla="*/ 440777 h 1362927"/>
              <a:gd name="connsiteX5" fmla="*/ 1071143 w 1185967"/>
              <a:gd name="connsiteY5" fmla="*/ 412202 h 1362927"/>
              <a:gd name="connsiteX6" fmla="*/ 1052093 w 1185967"/>
              <a:gd name="connsiteY6" fmla="*/ 536027 h 1362927"/>
              <a:gd name="connsiteX7" fmla="*/ 947318 w 1185967"/>
              <a:gd name="connsiteY7" fmla="*/ 583652 h 1362927"/>
              <a:gd name="connsiteX8" fmla="*/ 842543 w 1185967"/>
              <a:gd name="connsiteY8" fmla="*/ 459827 h 1362927"/>
              <a:gd name="connsiteX9" fmla="*/ 890168 w 1185967"/>
              <a:gd name="connsiteY9" fmla="*/ 659852 h 1362927"/>
              <a:gd name="connsiteX10" fmla="*/ 804443 w 1185967"/>
              <a:gd name="connsiteY10" fmla="*/ 726527 h 1362927"/>
              <a:gd name="connsiteX11" fmla="*/ 728243 w 1185967"/>
              <a:gd name="connsiteY11" fmla="*/ 678902 h 1362927"/>
              <a:gd name="connsiteX12" fmla="*/ 718718 w 1185967"/>
              <a:gd name="connsiteY12" fmla="*/ 745577 h 1362927"/>
              <a:gd name="connsiteX13" fmla="*/ 680618 w 1185967"/>
              <a:gd name="connsiteY13" fmla="*/ 859877 h 1362927"/>
              <a:gd name="connsiteX14" fmla="*/ 528218 w 1185967"/>
              <a:gd name="connsiteY14" fmla="*/ 878927 h 1362927"/>
              <a:gd name="connsiteX15" fmla="*/ 347243 w 1185967"/>
              <a:gd name="connsiteY15" fmla="*/ 745577 h 1362927"/>
              <a:gd name="connsiteX16" fmla="*/ 328193 w 1185967"/>
              <a:gd name="connsiteY16" fmla="*/ 621752 h 1362927"/>
              <a:gd name="connsiteX17" fmla="*/ 309143 w 1185967"/>
              <a:gd name="connsiteY17" fmla="*/ 726527 h 1362927"/>
              <a:gd name="connsiteX18" fmla="*/ 271043 w 1185967"/>
              <a:gd name="connsiteY18" fmla="*/ 793202 h 1362927"/>
              <a:gd name="connsiteX19" fmla="*/ 213893 w 1185967"/>
              <a:gd name="connsiteY19" fmla="*/ 707477 h 1362927"/>
              <a:gd name="connsiteX20" fmla="*/ 175793 w 1185967"/>
              <a:gd name="connsiteY20" fmla="*/ 688427 h 1362927"/>
              <a:gd name="connsiteX21" fmla="*/ 194843 w 1185967"/>
              <a:gd name="connsiteY21" fmla="*/ 793202 h 1362927"/>
              <a:gd name="connsiteX22" fmla="*/ 175793 w 1185967"/>
              <a:gd name="connsiteY22" fmla="*/ 840827 h 1362927"/>
              <a:gd name="connsiteX23" fmla="*/ 80543 w 1185967"/>
              <a:gd name="connsiteY23" fmla="*/ 878927 h 1362927"/>
              <a:gd name="connsiteX24" fmla="*/ 71018 w 1185967"/>
              <a:gd name="connsiteY24" fmla="*/ 945602 h 1362927"/>
              <a:gd name="connsiteX25" fmla="*/ 51968 w 1185967"/>
              <a:gd name="connsiteY25" fmla="*/ 955127 h 1362927"/>
              <a:gd name="connsiteX26" fmla="*/ 118643 w 1185967"/>
              <a:gd name="connsiteY26" fmla="*/ 1002752 h 1362927"/>
              <a:gd name="connsiteX27" fmla="*/ 175793 w 1185967"/>
              <a:gd name="connsiteY27" fmla="*/ 1126577 h 1362927"/>
              <a:gd name="connsiteX28" fmla="*/ 261518 w 1185967"/>
              <a:gd name="connsiteY28" fmla="*/ 1069427 h 1362927"/>
              <a:gd name="connsiteX29" fmla="*/ 290093 w 1185967"/>
              <a:gd name="connsiteY29" fmla="*/ 1059902 h 1362927"/>
              <a:gd name="connsiteX30" fmla="*/ 271043 w 1185967"/>
              <a:gd name="connsiteY30" fmla="*/ 1002752 h 1362927"/>
              <a:gd name="connsiteX31" fmla="*/ 213893 w 1185967"/>
              <a:gd name="connsiteY31" fmla="*/ 897977 h 1362927"/>
              <a:gd name="connsiteX32" fmla="*/ 328193 w 1185967"/>
              <a:gd name="connsiteY32" fmla="*/ 897977 h 1362927"/>
              <a:gd name="connsiteX33" fmla="*/ 432968 w 1185967"/>
              <a:gd name="connsiteY33" fmla="*/ 955127 h 1362927"/>
              <a:gd name="connsiteX34" fmla="*/ 404393 w 1185967"/>
              <a:gd name="connsiteY34" fmla="*/ 1040852 h 1362927"/>
              <a:gd name="connsiteX35" fmla="*/ 375818 w 1185967"/>
              <a:gd name="connsiteY35" fmla="*/ 1117052 h 1362927"/>
              <a:gd name="connsiteX36" fmla="*/ 394868 w 1185967"/>
              <a:gd name="connsiteY36" fmla="*/ 1126577 h 1362927"/>
              <a:gd name="connsiteX37" fmla="*/ 385343 w 1185967"/>
              <a:gd name="connsiteY37" fmla="*/ 1212302 h 1362927"/>
              <a:gd name="connsiteX38" fmla="*/ 394868 w 1185967"/>
              <a:gd name="connsiteY38" fmla="*/ 1231352 h 1362927"/>
              <a:gd name="connsiteX39" fmla="*/ 480593 w 1185967"/>
              <a:gd name="connsiteY39" fmla="*/ 1240877 h 1362927"/>
              <a:gd name="connsiteX40" fmla="*/ 528218 w 1185967"/>
              <a:gd name="connsiteY40" fmla="*/ 1231352 h 1362927"/>
              <a:gd name="connsiteX41" fmla="*/ 575843 w 1185967"/>
              <a:gd name="connsiteY41" fmla="*/ 1231352 h 1362927"/>
              <a:gd name="connsiteX42" fmla="*/ 556793 w 1185967"/>
              <a:gd name="connsiteY42" fmla="*/ 1155152 h 1362927"/>
              <a:gd name="connsiteX43" fmla="*/ 556793 w 1185967"/>
              <a:gd name="connsiteY43" fmla="*/ 1107527 h 1362927"/>
              <a:gd name="connsiteX44" fmla="*/ 661568 w 1185967"/>
              <a:gd name="connsiteY44" fmla="*/ 1107527 h 1362927"/>
              <a:gd name="connsiteX45" fmla="*/ 680618 w 1185967"/>
              <a:gd name="connsiteY45" fmla="*/ 1078952 h 1362927"/>
              <a:gd name="connsiteX46" fmla="*/ 709193 w 1185967"/>
              <a:gd name="connsiteY46" fmla="*/ 1012277 h 1362927"/>
              <a:gd name="connsiteX47" fmla="*/ 794918 w 1185967"/>
              <a:gd name="connsiteY47" fmla="*/ 1050377 h 1362927"/>
              <a:gd name="connsiteX48" fmla="*/ 794918 w 1185967"/>
              <a:gd name="connsiteY48" fmla="*/ 1145627 h 1362927"/>
              <a:gd name="connsiteX49" fmla="*/ 833018 w 1185967"/>
              <a:gd name="connsiteY49" fmla="*/ 1240877 h 1362927"/>
              <a:gd name="connsiteX50" fmla="*/ 852068 w 1185967"/>
              <a:gd name="connsiteY50" fmla="*/ 1155152 h 1362927"/>
              <a:gd name="connsiteX51" fmla="*/ 918743 w 1185967"/>
              <a:gd name="connsiteY51" fmla="*/ 1183727 h 1362927"/>
              <a:gd name="connsiteX52" fmla="*/ 890168 w 1185967"/>
              <a:gd name="connsiteY52" fmla="*/ 1107527 h 1362927"/>
              <a:gd name="connsiteX53" fmla="*/ 880643 w 1185967"/>
              <a:gd name="connsiteY53" fmla="*/ 1021802 h 1362927"/>
              <a:gd name="connsiteX54" fmla="*/ 937793 w 1185967"/>
              <a:gd name="connsiteY54" fmla="*/ 955127 h 1362927"/>
              <a:gd name="connsiteX55" fmla="*/ 1023518 w 1185967"/>
              <a:gd name="connsiteY55" fmla="*/ 955127 h 1362927"/>
              <a:gd name="connsiteX56" fmla="*/ 1080668 w 1185967"/>
              <a:gd name="connsiteY56" fmla="*/ 1031327 h 1362927"/>
              <a:gd name="connsiteX57" fmla="*/ 1118768 w 1185967"/>
              <a:gd name="connsiteY57" fmla="*/ 1021802 h 1362927"/>
              <a:gd name="connsiteX58" fmla="*/ 1080668 w 1185967"/>
              <a:gd name="connsiteY58" fmla="*/ 945602 h 1362927"/>
              <a:gd name="connsiteX59" fmla="*/ 1109243 w 1185967"/>
              <a:gd name="connsiteY59" fmla="*/ 878927 h 1362927"/>
              <a:gd name="connsiteX60" fmla="*/ 1185443 w 1185967"/>
              <a:gd name="connsiteY60" fmla="*/ 936077 h 1362927"/>
              <a:gd name="connsiteX61" fmla="*/ 1137818 w 1185967"/>
              <a:gd name="connsiteY61" fmla="*/ 1164677 h 1362927"/>
              <a:gd name="connsiteX62" fmla="*/ 1042568 w 1185967"/>
              <a:gd name="connsiteY62" fmla="*/ 1107527 h 1362927"/>
              <a:gd name="connsiteX63" fmla="*/ 1004468 w 1185967"/>
              <a:gd name="connsiteY63" fmla="*/ 1050377 h 1362927"/>
              <a:gd name="connsiteX64" fmla="*/ 1042568 w 1185967"/>
              <a:gd name="connsiteY64" fmla="*/ 1145627 h 1362927"/>
              <a:gd name="connsiteX65" fmla="*/ 1023518 w 1185967"/>
              <a:gd name="connsiteY65" fmla="*/ 1193252 h 1362927"/>
              <a:gd name="connsiteX66" fmla="*/ 975893 w 1185967"/>
              <a:gd name="connsiteY66" fmla="*/ 1250402 h 1362927"/>
              <a:gd name="connsiteX67" fmla="*/ 928268 w 1185967"/>
              <a:gd name="connsiteY67" fmla="*/ 1221827 h 1362927"/>
              <a:gd name="connsiteX68" fmla="*/ 842543 w 1185967"/>
              <a:gd name="connsiteY68" fmla="*/ 1259927 h 1362927"/>
              <a:gd name="connsiteX69" fmla="*/ 737768 w 1185967"/>
              <a:gd name="connsiteY69" fmla="*/ 1202777 h 1362927"/>
              <a:gd name="connsiteX70" fmla="*/ 699668 w 1185967"/>
              <a:gd name="connsiteY70" fmla="*/ 1183727 h 1362927"/>
              <a:gd name="connsiteX71" fmla="*/ 652043 w 1185967"/>
              <a:gd name="connsiteY71" fmla="*/ 1164677 h 1362927"/>
              <a:gd name="connsiteX72" fmla="*/ 652043 w 1185967"/>
              <a:gd name="connsiteY72" fmla="*/ 1250402 h 1362927"/>
              <a:gd name="connsiteX73" fmla="*/ 594893 w 1185967"/>
              <a:gd name="connsiteY73" fmla="*/ 1298027 h 1362927"/>
              <a:gd name="connsiteX74" fmla="*/ 499643 w 1185967"/>
              <a:gd name="connsiteY74" fmla="*/ 1298027 h 1362927"/>
              <a:gd name="connsiteX75" fmla="*/ 404393 w 1185967"/>
              <a:gd name="connsiteY75" fmla="*/ 1355177 h 1362927"/>
              <a:gd name="connsiteX76" fmla="*/ 251993 w 1185967"/>
              <a:gd name="connsiteY76" fmla="*/ 1355177 h 1362927"/>
              <a:gd name="connsiteX77" fmla="*/ 232943 w 1185967"/>
              <a:gd name="connsiteY77" fmla="*/ 1288502 h 1362927"/>
              <a:gd name="connsiteX78" fmla="*/ 280568 w 1185967"/>
              <a:gd name="connsiteY78" fmla="*/ 1221827 h 1362927"/>
              <a:gd name="connsiteX79" fmla="*/ 242468 w 1185967"/>
              <a:gd name="connsiteY79" fmla="*/ 1193252 h 1362927"/>
              <a:gd name="connsiteX80" fmla="*/ 137693 w 1185967"/>
              <a:gd name="connsiteY80" fmla="*/ 1212302 h 1362927"/>
              <a:gd name="connsiteX81" fmla="*/ 90068 w 1185967"/>
              <a:gd name="connsiteY81" fmla="*/ 1145627 h 1362927"/>
              <a:gd name="connsiteX82" fmla="*/ 51968 w 1185967"/>
              <a:gd name="connsiteY82" fmla="*/ 1088477 h 1362927"/>
              <a:gd name="connsiteX83" fmla="*/ 4343 w 1185967"/>
              <a:gd name="connsiteY83" fmla="*/ 1059902 h 1362927"/>
              <a:gd name="connsiteX84" fmla="*/ 4343 w 1185967"/>
              <a:gd name="connsiteY84" fmla="*/ 936077 h 1362927"/>
              <a:gd name="connsiteX85" fmla="*/ 23393 w 1185967"/>
              <a:gd name="connsiteY85" fmla="*/ 802727 h 1362927"/>
              <a:gd name="connsiteX86" fmla="*/ 71018 w 1185967"/>
              <a:gd name="connsiteY86" fmla="*/ 764627 h 1362927"/>
              <a:gd name="connsiteX87" fmla="*/ 32918 w 1185967"/>
              <a:gd name="connsiteY87" fmla="*/ 669377 h 1362927"/>
              <a:gd name="connsiteX88" fmla="*/ 147218 w 1185967"/>
              <a:gd name="connsiteY88" fmla="*/ 545552 h 1362927"/>
              <a:gd name="connsiteX89" fmla="*/ 271043 w 1185967"/>
              <a:gd name="connsiteY89" fmla="*/ 507452 h 1362927"/>
              <a:gd name="connsiteX90" fmla="*/ 375818 w 1185967"/>
              <a:gd name="connsiteY90" fmla="*/ 564602 h 1362927"/>
              <a:gd name="connsiteX91" fmla="*/ 452018 w 1185967"/>
              <a:gd name="connsiteY91" fmla="*/ 631277 h 1362927"/>
              <a:gd name="connsiteX92" fmla="*/ 528218 w 1185967"/>
              <a:gd name="connsiteY92" fmla="*/ 783677 h 1362927"/>
              <a:gd name="connsiteX93" fmla="*/ 556793 w 1185967"/>
              <a:gd name="connsiteY93" fmla="*/ 774152 h 1362927"/>
              <a:gd name="connsiteX94" fmla="*/ 613943 w 1185967"/>
              <a:gd name="connsiteY94" fmla="*/ 726527 h 1362927"/>
              <a:gd name="connsiteX95" fmla="*/ 566318 w 1185967"/>
              <a:gd name="connsiteY95" fmla="*/ 621752 h 1362927"/>
              <a:gd name="connsiteX96" fmla="*/ 566318 w 1185967"/>
              <a:gd name="connsiteY96" fmla="*/ 478877 h 1362927"/>
              <a:gd name="connsiteX97" fmla="*/ 632993 w 1185967"/>
              <a:gd name="connsiteY97" fmla="*/ 488402 h 1362927"/>
              <a:gd name="connsiteX98" fmla="*/ 794918 w 1185967"/>
              <a:gd name="connsiteY98" fmla="*/ 574127 h 1362927"/>
              <a:gd name="connsiteX99" fmla="*/ 756818 w 1185967"/>
              <a:gd name="connsiteY99" fmla="*/ 421727 h 1362927"/>
              <a:gd name="connsiteX100" fmla="*/ 709193 w 1185967"/>
              <a:gd name="connsiteY100" fmla="*/ 269327 h 1362927"/>
              <a:gd name="connsiteX101" fmla="*/ 785393 w 1185967"/>
              <a:gd name="connsiteY101" fmla="*/ 202652 h 1362927"/>
              <a:gd name="connsiteX102" fmla="*/ 804443 w 1185967"/>
              <a:gd name="connsiteY102" fmla="*/ 202652 h 1362927"/>
              <a:gd name="connsiteX103" fmla="*/ 918743 w 1185967"/>
              <a:gd name="connsiteY103" fmla="*/ 412202 h 1362927"/>
              <a:gd name="connsiteX104" fmla="*/ 985418 w 1185967"/>
              <a:gd name="connsiteY104" fmla="*/ 412202 h 1362927"/>
              <a:gd name="connsiteX105" fmla="*/ 947318 w 1185967"/>
              <a:gd name="connsiteY105" fmla="*/ 297902 h 1362927"/>
              <a:gd name="connsiteX106" fmla="*/ 880643 w 1185967"/>
              <a:gd name="connsiteY106" fmla="*/ 240752 h 1362927"/>
              <a:gd name="connsiteX107" fmla="*/ 842543 w 1185967"/>
              <a:gd name="connsiteY107" fmla="*/ 174077 h 1362927"/>
              <a:gd name="connsiteX108" fmla="*/ 928268 w 1185967"/>
              <a:gd name="connsiteY108" fmla="*/ 145502 h 1362927"/>
              <a:gd name="connsiteX109" fmla="*/ 1042568 w 1185967"/>
              <a:gd name="connsiteY109" fmla="*/ 231227 h 1362927"/>
              <a:gd name="connsiteX110" fmla="*/ 1013993 w 1185967"/>
              <a:gd name="connsiteY110" fmla="*/ 116927 h 1362927"/>
              <a:gd name="connsiteX111" fmla="*/ 966368 w 1185967"/>
              <a:gd name="connsiteY111" fmla="*/ 40727 h 1362927"/>
              <a:gd name="connsiteX112" fmla="*/ 1052093 w 1185967"/>
              <a:gd name="connsiteY112" fmla="*/ 2627 h 1362927"/>
              <a:gd name="connsiteX113" fmla="*/ 1156868 w 1185967"/>
              <a:gd name="connsiteY113" fmla="*/ 21677 h 136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185967" h="1362927">
                <a:moveTo>
                  <a:pt x="1156868" y="21677"/>
                </a:moveTo>
                <a:cubicBezTo>
                  <a:pt x="1169568" y="37552"/>
                  <a:pt x="1144168" y="85177"/>
                  <a:pt x="1128293" y="97877"/>
                </a:cubicBezTo>
                <a:cubicBezTo>
                  <a:pt x="1112418" y="110577"/>
                  <a:pt x="1055268" y="78827"/>
                  <a:pt x="1061618" y="97877"/>
                </a:cubicBezTo>
                <a:cubicBezTo>
                  <a:pt x="1067968" y="116927"/>
                  <a:pt x="1152105" y="155027"/>
                  <a:pt x="1166393" y="212177"/>
                </a:cubicBezTo>
                <a:cubicBezTo>
                  <a:pt x="1180681" y="269327"/>
                  <a:pt x="1163218" y="407440"/>
                  <a:pt x="1147343" y="440777"/>
                </a:cubicBezTo>
                <a:cubicBezTo>
                  <a:pt x="1131468" y="474114"/>
                  <a:pt x="1087018" y="396327"/>
                  <a:pt x="1071143" y="412202"/>
                </a:cubicBezTo>
                <a:cubicBezTo>
                  <a:pt x="1055268" y="428077"/>
                  <a:pt x="1072730" y="507452"/>
                  <a:pt x="1052093" y="536027"/>
                </a:cubicBezTo>
                <a:cubicBezTo>
                  <a:pt x="1031456" y="564602"/>
                  <a:pt x="982243" y="596352"/>
                  <a:pt x="947318" y="583652"/>
                </a:cubicBezTo>
                <a:cubicBezTo>
                  <a:pt x="912393" y="570952"/>
                  <a:pt x="852068" y="447127"/>
                  <a:pt x="842543" y="459827"/>
                </a:cubicBezTo>
                <a:cubicBezTo>
                  <a:pt x="833018" y="472527"/>
                  <a:pt x="896518" y="615402"/>
                  <a:pt x="890168" y="659852"/>
                </a:cubicBezTo>
                <a:cubicBezTo>
                  <a:pt x="883818" y="704302"/>
                  <a:pt x="831431" y="723352"/>
                  <a:pt x="804443" y="726527"/>
                </a:cubicBezTo>
                <a:cubicBezTo>
                  <a:pt x="777455" y="729702"/>
                  <a:pt x="742530" y="675727"/>
                  <a:pt x="728243" y="678902"/>
                </a:cubicBezTo>
                <a:cubicBezTo>
                  <a:pt x="713956" y="682077"/>
                  <a:pt x="726656" y="715414"/>
                  <a:pt x="718718" y="745577"/>
                </a:cubicBezTo>
                <a:cubicBezTo>
                  <a:pt x="710780" y="775740"/>
                  <a:pt x="712368" y="837652"/>
                  <a:pt x="680618" y="859877"/>
                </a:cubicBezTo>
                <a:cubicBezTo>
                  <a:pt x="648868" y="882102"/>
                  <a:pt x="583780" y="897977"/>
                  <a:pt x="528218" y="878927"/>
                </a:cubicBezTo>
                <a:cubicBezTo>
                  <a:pt x="472655" y="859877"/>
                  <a:pt x="380580" y="788439"/>
                  <a:pt x="347243" y="745577"/>
                </a:cubicBezTo>
                <a:cubicBezTo>
                  <a:pt x="313906" y="702715"/>
                  <a:pt x="334543" y="624927"/>
                  <a:pt x="328193" y="621752"/>
                </a:cubicBezTo>
                <a:cubicBezTo>
                  <a:pt x="321843" y="618577"/>
                  <a:pt x="318668" y="697952"/>
                  <a:pt x="309143" y="726527"/>
                </a:cubicBezTo>
                <a:cubicBezTo>
                  <a:pt x="299618" y="755102"/>
                  <a:pt x="286918" y="796377"/>
                  <a:pt x="271043" y="793202"/>
                </a:cubicBezTo>
                <a:cubicBezTo>
                  <a:pt x="255168" y="790027"/>
                  <a:pt x="229768" y="724939"/>
                  <a:pt x="213893" y="707477"/>
                </a:cubicBezTo>
                <a:cubicBezTo>
                  <a:pt x="198018" y="690015"/>
                  <a:pt x="178968" y="674140"/>
                  <a:pt x="175793" y="688427"/>
                </a:cubicBezTo>
                <a:cubicBezTo>
                  <a:pt x="172618" y="702714"/>
                  <a:pt x="194843" y="767802"/>
                  <a:pt x="194843" y="793202"/>
                </a:cubicBezTo>
                <a:cubicBezTo>
                  <a:pt x="194843" y="818602"/>
                  <a:pt x="194843" y="826540"/>
                  <a:pt x="175793" y="840827"/>
                </a:cubicBezTo>
                <a:cubicBezTo>
                  <a:pt x="156743" y="855115"/>
                  <a:pt x="98005" y="861465"/>
                  <a:pt x="80543" y="878927"/>
                </a:cubicBezTo>
                <a:cubicBezTo>
                  <a:pt x="63081" y="896389"/>
                  <a:pt x="75781" y="932902"/>
                  <a:pt x="71018" y="945602"/>
                </a:cubicBezTo>
                <a:cubicBezTo>
                  <a:pt x="66255" y="958302"/>
                  <a:pt x="44031" y="945602"/>
                  <a:pt x="51968" y="955127"/>
                </a:cubicBezTo>
                <a:cubicBezTo>
                  <a:pt x="59905" y="964652"/>
                  <a:pt x="98006" y="974177"/>
                  <a:pt x="118643" y="1002752"/>
                </a:cubicBezTo>
                <a:cubicBezTo>
                  <a:pt x="139280" y="1031327"/>
                  <a:pt x="151980" y="1115465"/>
                  <a:pt x="175793" y="1126577"/>
                </a:cubicBezTo>
                <a:cubicBezTo>
                  <a:pt x="199605" y="1137690"/>
                  <a:pt x="242468" y="1080539"/>
                  <a:pt x="261518" y="1069427"/>
                </a:cubicBezTo>
                <a:cubicBezTo>
                  <a:pt x="280568" y="1058315"/>
                  <a:pt x="288506" y="1071014"/>
                  <a:pt x="290093" y="1059902"/>
                </a:cubicBezTo>
                <a:cubicBezTo>
                  <a:pt x="291680" y="1048790"/>
                  <a:pt x="283743" y="1029739"/>
                  <a:pt x="271043" y="1002752"/>
                </a:cubicBezTo>
                <a:cubicBezTo>
                  <a:pt x="258343" y="975765"/>
                  <a:pt x="204368" y="915440"/>
                  <a:pt x="213893" y="897977"/>
                </a:cubicBezTo>
                <a:cubicBezTo>
                  <a:pt x="223418" y="880515"/>
                  <a:pt x="291681" y="888452"/>
                  <a:pt x="328193" y="897977"/>
                </a:cubicBezTo>
                <a:cubicBezTo>
                  <a:pt x="364705" y="907502"/>
                  <a:pt x="420268" y="931315"/>
                  <a:pt x="432968" y="955127"/>
                </a:cubicBezTo>
                <a:cubicBezTo>
                  <a:pt x="445668" y="978940"/>
                  <a:pt x="413918" y="1013865"/>
                  <a:pt x="404393" y="1040852"/>
                </a:cubicBezTo>
                <a:cubicBezTo>
                  <a:pt x="394868" y="1067839"/>
                  <a:pt x="377405" y="1102765"/>
                  <a:pt x="375818" y="1117052"/>
                </a:cubicBezTo>
                <a:cubicBezTo>
                  <a:pt x="374231" y="1131339"/>
                  <a:pt x="393280" y="1110702"/>
                  <a:pt x="394868" y="1126577"/>
                </a:cubicBezTo>
                <a:cubicBezTo>
                  <a:pt x="396455" y="1142452"/>
                  <a:pt x="385343" y="1194840"/>
                  <a:pt x="385343" y="1212302"/>
                </a:cubicBezTo>
                <a:cubicBezTo>
                  <a:pt x="385343" y="1229764"/>
                  <a:pt x="378993" y="1226590"/>
                  <a:pt x="394868" y="1231352"/>
                </a:cubicBezTo>
                <a:cubicBezTo>
                  <a:pt x="410743" y="1236114"/>
                  <a:pt x="458368" y="1240877"/>
                  <a:pt x="480593" y="1240877"/>
                </a:cubicBezTo>
                <a:cubicBezTo>
                  <a:pt x="502818" y="1240877"/>
                  <a:pt x="512343" y="1232940"/>
                  <a:pt x="528218" y="1231352"/>
                </a:cubicBezTo>
                <a:cubicBezTo>
                  <a:pt x="544093" y="1229765"/>
                  <a:pt x="571080" y="1244052"/>
                  <a:pt x="575843" y="1231352"/>
                </a:cubicBezTo>
                <a:cubicBezTo>
                  <a:pt x="580606" y="1218652"/>
                  <a:pt x="559968" y="1175790"/>
                  <a:pt x="556793" y="1155152"/>
                </a:cubicBezTo>
                <a:cubicBezTo>
                  <a:pt x="553618" y="1134515"/>
                  <a:pt x="539331" y="1115464"/>
                  <a:pt x="556793" y="1107527"/>
                </a:cubicBezTo>
                <a:cubicBezTo>
                  <a:pt x="574255" y="1099590"/>
                  <a:pt x="640931" y="1112289"/>
                  <a:pt x="661568" y="1107527"/>
                </a:cubicBezTo>
                <a:cubicBezTo>
                  <a:pt x="682205" y="1102765"/>
                  <a:pt x="672681" y="1094827"/>
                  <a:pt x="680618" y="1078952"/>
                </a:cubicBezTo>
                <a:cubicBezTo>
                  <a:pt x="688555" y="1063077"/>
                  <a:pt x="690143" y="1017039"/>
                  <a:pt x="709193" y="1012277"/>
                </a:cubicBezTo>
                <a:cubicBezTo>
                  <a:pt x="728243" y="1007515"/>
                  <a:pt x="780630" y="1028152"/>
                  <a:pt x="794918" y="1050377"/>
                </a:cubicBezTo>
                <a:cubicBezTo>
                  <a:pt x="809206" y="1072602"/>
                  <a:pt x="788568" y="1113877"/>
                  <a:pt x="794918" y="1145627"/>
                </a:cubicBezTo>
                <a:cubicBezTo>
                  <a:pt x="801268" y="1177377"/>
                  <a:pt x="823493" y="1239290"/>
                  <a:pt x="833018" y="1240877"/>
                </a:cubicBezTo>
                <a:cubicBezTo>
                  <a:pt x="842543" y="1242465"/>
                  <a:pt x="837781" y="1164677"/>
                  <a:pt x="852068" y="1155152"/>
                </a:cubicBezTo>
                <a:cubicBezTo>
                  <a:pt x="866355" y="1145627"/>
                  <a:pt x="912393" y="1191664"/>
                  <a:pt x="918743" y="1183727"/>
                </a:cubicBezTo>
                <a:cubicBezTo>
                  <a:pt x="925093" y="1175790"/>
                  <a:pt x="896518" y="1134514"/>
                  <a:pt x="890168" y="1107527"/>
                </a:cubicBezTo>
                <a:cubicBezTo>
                  <a:pt x="883818" y="1080540"/>
                  <a:pt x="872706" y="1047202"/>
                  <a:pt x="880643" y="1021802"/>
                </a:cubicBezTo>
                <a:cubicBezTo>
                  <a:pt x="888580" y="996402"/>
                  <a:pt x="913980" y="966240"/>
                  <a:pt x="937793" y="955127"/>
                </a:cubicBezTo>
                <a:cubicBezTo>
                  <a:pt x="961605" y="944015"/>
                  <a:pt x="999705" y="942427"/>
                  <a:pt x="1023518" y="955127"/>
                </a:cubicBezTo>
                <a:cubicBezTo>
                  <a:pt x="1047330" y="967827"/>
                  <a:pt x="1064793" y="1020215"/>
                  <a:pt x="1080668" y="1031327"/>
                </a:cubicBezTo>
                <a:cubicBezTo>
                  <a:pt x="1096543" y="1042440"/>
                  <a:pt x="1118768" y="1036089"/>
                  <a:pt x="1118768" y="1021802"/>
                </a:cubicBezTo>
                <a:cubicBezTo>
                  <a:pt x="1118768" y="1007515"/>
                  <a:pt x="1082256" y="969415"/>
                  <a:pt x="1080668" y="945602"/>
                </a:cubicBezTo>
                <a:cubicBezTo>
                  <a:pt x="1079080" y="921789"/>
                  <a:pt x="1091781" y="880514"/>
                  <a:pt x="1109243" y="878927"/>
                </a:cubicBezTo>
                <a:cubicBezTo>
                  <a:pt x="1126705" y="877340"/>
                  <a:pt x="1180681" y="888452"/>
                  <a:pt x="1185443" y="936077"/>
                </a:cubicBezTo>
                <a:cubicBezTo>
                  <a:pt x="1190205" y="983702"/>
                  <a:pt x="1161630" y="1136102"/>
                  <a:pt x="1137818" y="1164677"/>
                </a:cubicBezTo>
                <a:cubicBezTo>
                  <a:pt x="1114006" y="1193252"/>
                  <a:pt x="1064793" y="1126577"/>
                  <a:pt x="1042568" y="1107527"/>
                </a:cubicBezTo>
                <a:cubicBezTo>
                  <a:pt x="1020343" y="1088477"/>
                  <a:pt x="1004468" y="1044027"/>
                  <a:pt x="1004468" y="1050377"/>
                </a:cubicBezTo>
                <a:cubicBezTo>
                  <a:pt x="1004468" y="1056727"/>
                  <a:pt x="1039393" y="1121815"/>
                  <a:pt x="1042568" y="1145627"/>
                </a:cubicBezTo>
                <a:cubicBezTo>
                  <a:pt x="1045743" y="1169440"/>
                  <a:pt x="1034630" y="1175790"/>
                  <a:pt x="1023518" y="1193252"/>
                </a:cubicBezTo>
                <a:cubicBezTo>
                  <a:pt x="1012406" y="1210714"/>
                  <a:pt x="991768" y="1245640"/>
                  <a:pt x="975893" y="1250402"/>
                </a:cubicBezTo>
                <a:cubicBezTo>
                  <a:pt x="960018" y="1255164"/>
                  <a:pt x="950493" y="1220240"/>
                  <a:pt x="928268" y="1221827"/>
                </a:cubicBezTo>
                <a:cubicBezTo>
                  <a:pt x="906043" y="1223414"/>
                  <a:pt x="874293" y="1263102"/>
                  <a:pt x="842543" y="1259927"/>
                </a:cubicBezTo>
                <a:cubicBezTo>
                  <a:pt x="810793" y="1256752"/>
                  <a:pt x="761580" y="1215477"/>
                  <a:pt x="737768" y="1202777"/>
                </a:cubicBezTo>
                <a:cubicBezTo>
                  <a:pt x="713955" y="1190077"/>
                  <a:pt x="713956" y="1190077"/>
                  <a:pt x="699668" y="1183727"/>
                </a:cubicBezTo>
                <a:cubicBezTo>
                  <a:pt x="685380" y="1177377"/>
                  <a:pt x="659980" y="1153565"/>
                  <a:pt x="652043" y="1164677"/>
                </a:cubicBezTo>
                <a:cubicBezTo>
                  <a:pt x="644105" y="1175790"/>
                  <a:pt x="661568" y="1228177"/>
                  <a:pt x="652043" y="1250402"/>
                </a:cubicBezTo>
                <a:cubicBezTo>
                  <a:pt x="642518" y="1272627"/>
                  <a:pt x="620293" y="1290090"/>
                  <a:pt x="594893" y="1298027"/>
                </a:cubicBezTo>
                <a:cubicBezTo>
                  <a:pt x="569493" y="1305964"/>
                  <a:pt x="531393" y="1288502"/>
                  <a:pt x="499643" y="1298027"/>
                </a:cubicBezTo>
                <a:cubicBezTo>
                  <a:pt x="467893" y="1307552"/>
                  <a:pt x="445668" y="1345652"/>
                  <a:pt x="404393" y="1355177"/>
                </a:cubicBezTo>
                <a:cubicBezTo>
                  <a:pt x="363118" y="1364702"/>
                  <a:pt x="280568" y="1366289"/>
                  <a:pt x="251993" y="1355177"/>
                </a:cubicBezTo>
                <a:cubicBezTo>
                  <a:pt x="223418" y="1344065"/>
                  <a:pt x="228180" y="1310727"/>
                  <a:pt x="232943" y="1288502"/>
                </a:cubicBezTo>
                <a:cubicBezTo>
                  <a:pt x="237705" y="1266277"/>
                  <a:pt x="278980" y="1237702"/>
                  <a:pt x="280568" y="1221827"/>
                </a:cubicBezTo>
                <a:cubicBezTo>
                  <a:pt x="282155" y="1205952"/>
                  <a:pt x="266281" y="1194840"/>
                  <a:pt x="242468" y="1193252"/>
                </a:cubicBezTo>
                <a:cubicBezTo>
                  <a:pt x="218655" y="1191664"/>
                  <a:pt x="163093" y="1220239"/>
                  <a:pt x="137693" y="1212302"/>
                </a:cubicBezTo>
                <a:cubicBezTo>
                  <a:pt x="112293" y="1204365"/>
                  <a:pt x="104355" y="1166264"/>
                  <a:pt x="90068" y="1145627"/>
                </a:cubicBezTo>
                <a:cubicBezTo>
                  <a:pt x="75781" y="1124990"/>
                  <a:pt x="66255" y="1102764"/>
                  <a:pt x="51968" y="1088477"/>
                </a:cubicBezTo>
                <a:cubicBezTo>
                  <a:pt x="37681" y="1074190"/>
                  <a:pt x="12280" y="1085302"/>
                  <a:pt x="4343" y="1059902"/>
                </a:cubicBezTo>
                <a:cubicBezTo>
                  <a:pt x="-3594" y="1034502"/>
                  <a:pt x="1168" y="978939"/>
                  <a:pt x="4343" y="936077"/>
                </a:cubicBezTo>
                <a:cubicBezTo>
                  <a:pt x="7518" y="893215"/>
                  <a:pt x="12281" y="831302"/>
                  <a:pt x="23393" y="802727"/>
                </a:cubicBezTo>
                <a:cubicBezTo>
                  <a:pt x="34505" y="774152"/>
                  <a:pt x="69431" y="786852"/>
                  <a:pt x="71018" y="764627"/>
                </a:cubicBezTo>
                <a:cubicBezTo>
                  <a:pt x="72605" y="742402"/>
                  <a:pt x="20218" y="705890"/>
                  <a:pt x="32918" y="669377"/>
                </a:cubicBezTo>
                <a:cubicBezTo>
                  <a:pt x="45618" y="632865"/>
                  <a:pt x="107530" y="572540"/>
                  <a:pt x="147218" y="545552"/>
                </a:cubicBezTo>
                <a:cubicBezTo>
                  <a:pt x="186905" y="518565"/>
                  <a:pt x="232943" y="504277"/>
                  <a:pt x="271043" y="507452"/>
                </a:cubicBezTo>
                <a:cubicBezTo>
                  <a:pt x="309143" y="510627"/>
                  <a:pt x="345656" y="543965"/>
                  <a:pt x="375818" y="564602"/>
                </a:cubicBezTo>
                <a:cubicBezTo>
                  <a:pt x="405980" y="585239"/>
                  <a:pt x="426618" y="594765"/>
                  <a:pt x="452018" y="631277"/>
                </a:cubicBezTo>
                <a:cubicBezTo>
                  <a:pt x="477418" y="667789"/>
                  <a:pt x="510756" y="759865"/>
                  <a:pt x="528218" y="783677"/>
                </a:cubicBezTo>
                <a:cubicBezTo>
                  <a:pt x="545680" y="807489"/>
                  <a:pt x="542506" y="783677"/>
                  <a:pt x="556793" y="774152"/>
                </a:cubicBezTo>
                <a:cubicBezTo>
                  <a:pt x="571080" y="764627"/>
                  <a:pt x="612355" y="751927"/>
                  <a:pt x="613943" y="726527"/>
                </a:cubicBezTo>
                <a:cubicBezTo>
                  <a:pt x="615530" y="701127"/>
                  <a:pt x="574255" y="663027"/>
                  <a:pt x="566318" y="621752"/>
                </a:cubicBezTo>
                <a:cubicBezTo>
                  <a:pt x="558381" y="580477"/>
                  <a:pt x="555206" y="501102"/>
                  <a:pt x="566318" y="478877"/>
                </a:cubicBezTo>
                <a:cubicBezTo>
                  <a:pt x="577430" y="456652"/>
                  <a:pt x="594893" y="472527"/>
                  <a:pt x="632993" y="488402"/>
                </a:cubicBezTo>
                <a:cubicBezTo>
                  <a:pt x="671093" y="504277"/>
                  <a:pt x="774281" y="585239"/>
                  <a:pt x="794918" y="574127"/>
                </a:cubicBezTo>
                <a:cubicBezTo>
                  <a:pt x="815555" y="563015"/>
                  <a:pt x="771105" y="472527"/>
                  <a:pt x="756818" y="421727"/>
                </a:cubicBezTo>
                <a:cubicBezTo>
                  <a:pt x="742531" y="370927"/>
                  <a:pt x="704430" y="305840"/>
                  <a:pt x="709193" y="269327"/>
                </a:cubicBezTo>
                <a:cubicBezTo>
                  <a:pt x="713955" y="232815"/>
                  <a:pt x="769518" y="213765"/>
                  <a:pt x="785393" y="202652"/>
                </a:cubicBezTo>
                <a:cubicBezTo>
                  <a:pt x="801268" y="191540"/>
                  <a:pt x="782218" y="167727"/>
                  <a:pt x="804443" y="202652"/>
                </a:cubicBezTo>
                <a:cubicBezTo>
                  <a:pt x="826668" y="237577"/>
                  <a:pt x="888580" y="377277"/>
                  <a:pt x="918743" y="412202"/>
                </a:cubicBezTo>
                <a:cubicBezTo>
                  <a:pt x="948905" y="447127"/>
                  <a:pt x="980656" y="431252"/>
                  <a:pt x="985418" y="412202"/>
                </a:cubicBezTo>
                <a:cubicBezTo>
                  <a:pt x="990180" y="393152"/>
                  <a:pt x="964780" y="326477"/>
                  <a:pt x="947318" y="297902"/>
                </a:cubicBezTo>
                <a:cubicBezTo>
                  <a:pt x="929856" y="269327"/>
                  <a:pt x="898105" y="261389"/>
                  <a:pt x="880643" y="240752"/>
                </a:cubicBezTo>
                <a:cubicBezTo>
                  <a:pt x="863181" y="220115"/>
                  <a:pt x="834606" y="189952"/>
                  <a:pt x="842543" y="174077"/>
                </a:cubicBezTo>
                <a:cubicBezTo>
                  <a:pt x="850480" y="158202"/>
                  <a:pt x="894930" y="135977"/>
                  <a:pt x="928268" y="145502"/>
                </a:cubicBezTo>
                <a:cubicBezTo>
                  <a:pt x="961605" y="155027"/>
                  <a:pt x="1028280" y="235990"/>
                  <a:pt x="1042568" y="231227"/>
                </a:cubicBezTo>
                <a:cubicBezTo>
                  <a:pt x="1056856" y="226464"/>
                  <a:pt x="1026693" y="148677"/>
                  <a:pt x="1013993" y="116927"/>
                </a:cubicBezTo>
                <a:cubicBezTo>
                  <a:pt x="1001293" y="85177"/>
                  <a:pt x="960018" y="59777"/>
                  <a:pt x="966368" y="40727"/>
                </a:cubicBezTo>
                <a:cubicBezTo>
                  <a:pt x="972718" y="21677"/>
                  <a:pt x="1025106" y="10564"/>
                  <a:pt x="1052093" y="2627"/>
                </a:cubicBezTo>
                <a:cubicBezTo>
                  <a:pt x="1079080" y="-5310"/>
                  <a:pt x="1144168" y="5802"/>
                  <a:pt x="1156868" y="21677"/>
                </a:cubicBezTo>
                <a:close/>
              </a:path>
            </a:pathLst>
          </a:cu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Freeform 47"/>
          <p:cNvSpPr/>
          <p:nvPr/>
        </p:nvSpPr>
        <p:spPr>
          <a:xfrm>
            <a:off x="6884782" y="3362225"/>
            <a:ext cx="1222496" cy="1363864"/>
          </a:xfrm>
          <a:custGeom>
            <a:avLst/>
            <a:gdLst>
              <a:gd name="connsiteX0" fmla="*/ 268493 w 1222496"/>
              <a:gd name="connsiteY0" fmla="*/ 133450 h 1363864"/>
              <a:gd name="connsiteX1" fmla="*/ 344693 w 1222496"/>
              <a:gd name="connsiteY1" fmla="*/ 142975 h 1363864"/>
              <a:gd name="connsiteX2" fmla="*/ 239918 w 1222496"/>
              <a:gd name="connsiteY2" fmla="*/ 247750 h 1363864"/>
              <a:gd name="connsiteX3" fmla="*/ 192293 w 1222496"/>
              <a:gd name="connsiteY3" fmla="*/ 314425 h 1363864"/>
              <a:gd name="connsiteX4" fmla="*/ 230393 w 1222496"/>
              <a:gd name="connsiteY4" fmla="*/ 390625 h 1363864"/>
              <a:gd name="connsiteX5" fmla="*/ 297068 w 1222496"/>
              <a:gd name="connsiteY5" fmla="*/ 304900 h 1363864"/>
              <a:gd name="connsiteX6" fmla="*/ 363743 w 1222496"/>
              <a:gd name="connsiteY6" fmla="*/ 238225 h 1363864"/>
              <a:gd name="connsiteX7" fmla="*/ 468518 w 1222496"/>
              <a:gd name="connsiteY7" fmla="*/ 219175 h 1363864"/>
              <a:gd name="connsiteX8" fmla="*/ 449468 w 1222496"/>
              <a:gd name="connsiteY8" fmla="*/ 390625 h 1363864"/>
              <a:gd name="connsiteX9" fmla="*/ 392318 w 1222496"/>
              <a:gd name="connsiteY9" fmla="*/ 543025 h 1363864"/>
              <a:gd name="connsiteX10" fmla="*/ 487568 w 1222496"/>
              <a:gd name="connsiteY10" fmla="*/ 514450 h 1363864"/>
              <a:gd name="connsiteX11" fmla="*/ 592343 w 1222496"/>
              <a:gd name="connsiteY11" fmla="*/ 466825 h 1363864"/>
              <a:gd name="connsiteX12" fmla="*/ 620918 w 1222496"/>
              <a:gd name="connsiteY12" fmla="*/ 562075 h 1363864"/>
              <a:gd name="connsiteX13" fmla="*/ 563768 w 1222496"/>
              <a:gd name="connsiteY13" fmla="*/ 676375 h 1363864"/>
              <a:gd name="connsiteX14" fmla="*/ 611393 w 1222496"/>
              <a:gd name="connsiteY14" fmla="*/ 771625 h 1363864"/>
              <a:gd name="connsiteX15" fmla="*/ 687593 w 1222496"/>
              <a:gd name="connsiteY15" fmla="*/ 685900 h 1363864"/>
              <a:gd name="connsiteX16" fmla="*/ 773318 w 1222496"/>
              <a:gd name="connsiteY16" fmla="*/ 571600 h 1363864"/>
              <a:gd name="connsiteX17" fmla="*/ 849518 w 1222496"/>
              <a:gd name="connsiteY17" fmla="*/ 476350 h 1363864"/>
              <a:gd name="connsiteX18" fmla="*/ 1001918 w 1222496"/>
              <a:gd name="connsiteY18" fmla="*/ 562075 h 1363864"/>
              <a:gd name="connsiteX19" fmla="*/ 1163843 w 1222496"/>
              <a:gd name="connsiteY19" fmla="*/ 600175 h 1363864"/>
              <a:gd name="connsiteX20" fmla="*/ 1144793 w 1222496"/>
              <a:gd name="connsiteY20" fmla="*/ 733525 h 1363864"/>
              <a:gd name="connsiteX21" fmla="*/ 1106693 w 1222496"/>
              <a:gd name="connsiteY21" fmla="*/ 771625 h 1363864"/>
              <a:gd name="connsiteX22" fmla="*/ 1173368 w 1222496"/>
              <a:gd name="connsiteY22" fmla="*/ 866875 h 1363864"/>
              <a:gd name="connsiteX23" fmla="*/ 1220993 w 1222496"/>
              <a:gd name="connsiteY23" fmla="*/ 1028800 h 1363864"/>
              <a:gd name="connsiteX24" fmla="*/ 1116218 w 1222496"/>
              <a:gd name="connsiteY24" fmla="*/ 1038325 h 1363864"/>
              <a:gd name="connsiteX25" fmla="*/ 1097168 w 1222496"/>
              <a:gd name="connsiteY25" fmla="*/ 1124050 h 1363864"/>
              <a:gd name="connsiteX26" fmla="*/ 973343 w 1222496"/>
              <a:gd name="connsiteY26" fmla="*/ 1209775 h 1363864"/>
              <a:gd name="connsiteX27" fmla="*/ 897143 w 1222496"/>
              <a:gd name="connsiteY27" fmla="*/ 1190725 h 1363864"/>
              <a:gd name="connsiteX28" fmla="*/ 925718 w 1222496"/>
              <a:gd name="connsiteY28" fmla="*/ 1305025 h 1363864"/>
              <a:gd name="connsiteX29" fmla="*/ 820943 w 1222496"/>
              <a:gd name="connsiteY29" fmla="*/ 1362175 h 1363864"/>
              <a:gd name="connsiteX30" fmla="*/ 744743 w 1222496"/>
              <a:gd name="connsiteY30" fmla="*/ 1343125 h 1363864"/>
              <a:gd name="connsiteX31" fmla="*/ 678068 w 1222496"/>
              <a:gd name="connsiteY31" fmla="*/ 1285975 h 1363864"/>
              <a:gd name="connsiteX32" fmla="*/ 535193 w 1222496"/>
              <a:gd name="connsiteY32" fmla="*/ 1305025 h 1363864"/>
              <a:gd name="connsiteX33" fmla="*/ 497093 w 1222496"/>
              <a:gd name="connsiteY33" fmla="*/ 1219300 h 1363864"/>
              <a:gd name="connsiteX34" fmla="*/ 525668 w 1222496"/>
              <a:gd name="connsiteY34" fmla="*/ 1171675 h 1363864"/>
              <a:gd name="connsiteX35" fmla="*/ 458993 w 1222496"/>
              <a:gd name="connsiteY35" fmla="*/ 1171675 h 1363864"/>
              <a:gd name="connsiteX36" fmla="*/ 439943 w 1222496"/>
              <a:gd name="connsiteY36" fmla="*/ 1133575 h 1363864"/>
              <a:gd name="connsiteX37" fmla="*/ 411368 w 1222496"/>
              <a:gd name="connsiteY37" fmla="*/ 1219300 h 1363864"/>
              <a:gd name="connsiteX38" fmla="*/ 306593 w 1222496"/>
              <a:gd name="connsiteY38" fmla="*/ 1228825 h 1363864"/>
              <a:gd name="connsiteX39" fmla="*/ 287543 w 1222496"/>
              <a:gd name="connsiteY39" fmla="*/ 1190725 h 1363864"/>
              <a:gd name="connsiteX40" fmla="*/ 220868 w 1222496"/>
              <a:gd name="connsiteY40" fmla="*/ 1238350 h 1363864"/>
              <a:gd name="connsiteX41" fmla="*/ 135143 w 1222496"/>
              <a:gd name="connsiteY41" fmla="*/ 1124050 h 1363864"/>
              <a:gd name="connsiteX42" fmla="*/ 201818 w 1222496"/>
              <a:gd name="connsiteY42" fmla="*/ 1066900 h 1363864"/>
              <a:gd name="connsiteX43" fmla="*/ 182768 w 1222496"/>
              <a:gd name="connsiteY43" fmla="*/ 1000225 h 1363864"/>
              <a:gd name="connsiteX44" fmla="*/ 116093 w 1222496"/>
              <a:gd name="connsiteY44" fmla="*/ 1019275 h 1363864"/>
              <a:gd name="connsiteX45" fmla="*/ 77993 w 1222496"/>
              <a:gd name="connsiteY45" fmla="*/ 1085950 h 1363864"/>
              <a:gd name="connsiteX46" fmla="*/ 20843 w 1222496"/>
              <a:gd name="connsiteY46" fmla="*/ 1019275 h 1363864"/>
              <a:gd name="connsiteX47" fmla="*/ 39893 w 1222496"/>
              <a:gd name="connsiteY47" fmla="*/ 876400 h 1363864"/>
              <a:gd name="connsiteX48" fmla="*/ 106568 w 1222496"/>
              <a:gd name="connsiteY48" fmla="*/ 876400 h 1363864"/>
              <a:gd name="connsiteX49" fmla="*/ 68468 w 1222496"/>
              <a:gd name="connsiteY49" fmla="*/ 962125 h 1363864"/>
              <a:gd name="connsiteX50" fmla="*/ 135143 w 1222496"/>
              <a:gd name="connsiteY50" fmla="*/ 933550 h 1363864"/>
              <a:gd name="connsiteX51" fmla="*/ 230393 w 1222496"/>
              <a:gd name="connsiteY51" fmla="*/ 904975 h 1363864"/>
              <a:gd name="connsiteX52" fmla="*/ 258968 w 1222496"/>
              <a:gd name="connsiteY52" fmla="*/ 1066900 h 1363864"/>
              <a:gd name="connsiteX53" fmla="*/ 230393 w 1222496"/>
              <a:gd name="connsiteY53" fmla="*/ 1152625 h 1363864"/>
              <a:gd name="connsiteX54" fmla="*/ 287543 w 1222496"/>
              <a:gd name="connsiteY54" fmla="*/ 1124050 h 1363864"/>
              <a:gd name="connsiteX55" fmla="*/ 344693 w 1222496"/>
              <a:gd name="connsiteY55" fmla="*/ 1171675 h 1363864"/>
              <a:gd name="connsiteX56" fmla="*/ 344693 w 1222496"/>
              <a:gd name="connsiteY56" fmla="*/ 1057375 h 1363864"/>
              <a:gd name="connsiteX57" fmla="*/ 420893 w 1222496"/>
              <a:gd name="connsiteY57" fmla="*/ 1009750 h 1363864"/>
              <a:gd name="connsiteX58" fmla="*/ 506618 w 1222496"/>
              <a:gd name="connsiteY58" fmla="*/ 1038325 h 1363864"/>
              <a:gd name="connsiteX59" fmla="*/ 487568 w 1222496"/>
              <a:gd name="connsiteY59" fmla="*/ 1105000 h 1363864"/>
              <a:gd name="connsiteX60" fmla="*/ 592343 w 1222496"/>
              <a:gd name="connsiteY60" fmla="*/ 1095475 h 1363864"/>
              <a:gd name="connsiteX61" fmla="*/ 582818 w 1222496"/>
              <a:gd name="connsiteY61" fmla="*/ 1209775 h 1363864"/>
              <a:gd name="connsiteX62" fmla="*/ 659018 w 1222496"/>
              <a:gd name="connsiteY62" fmla="*/ 1181200 h 1363864"/>
              <a:gd name="connsiteX63" fmla="*/ 735218 w 1222496"/>
              <a:gd name="connsiteY63" fmla="*/ 1228825 h 1363864"/>
              <a:gd name="connsiteX64" fmla="*/ 801893 w 1222496"/>
              <a:gd name="connsiteY64" fmla="*/ 1209775 h 1363864"/>
              <a:gd name="connsiteX65" fmla="*/ 754268 w 1222496"/>
              <a:gd name="connsiteY65" fmla="*/ 1133575 h 1363864"/>
              <a:gd name="connsiteX66" fmla="*/ 773318 w 1222496"/>
              <a:gd name="connsiteY66" fmla="*/ 1066900 h 1363864"/>
              <a:gd name="connsiteX67" fmla="*/ 706643 w 1222496"/>
              <a:gd name="connsiteY67" fmla="*/ 962125 h 1363864"/>
              <a:gd name="connsiteX68" fmla="*/ 916193 w 1222496"/>
              <a:gd name="connsiteY68" fmla="*/ 866875 h 1363864"/>
              <a:gd name="connsiteX69" fmla="*/ 954293 w 1222496"/>
              <a:gd name="connsiteY69" fmla="*/ 924025 h 1363864"/>
              <a:gd name="connsiteX70" fmla="*/ 849518 w 1222496"/>
              <a:gd name="connsiteY70" fmla="*/ 1028800 h 1363864"/>
              <a:gd name="connsiteX71" fmla="*/ 944768 w 1222496"/>
              <a:gd name="connsiteY71" fmla="*/ 1076425 h 1363864"/>
              <a:gd name="connsiteX72" fmla="*/ 1030493 w 1222496"/>
              <a:gd name="connsiteY72" fmla="*/ 1038325 h 1363864"/>
              <a:gd name="connsiteX73" fmla="*/ 1049543 w 1222496"/>
              <a:gd name="connsiteY73" fmla="*/ 962125 h 1363864"/>
              <a:gd name="connsiteX74" fmla="*/ 1125743 w 1222496"/>
              <a:gd name="connsiteY74" fmla="*/ 952600 h 1363864"/>
              <a:gd name="connsiteX75" fmla="*/ 1040018 w 1222496"/>
              <a:gd name="connsiteY75" fmla="*/ 885925 h 1363864"/>
              <a:gd name="connsiteX76" fmla="*/ 1001918 w 1222496"/>
              <a:gd name="connsiteY76" fmla="*/ 800200 h 1363864"/>
              <a:gd name="connsiteX77" fmla="*/ 1020968 w 1222496"/>
              <a:gd name="connsiteY77" fmla="*/ 685900 h 1363864"/>
              <a:gd name="connsiteX78" fmla="*/ 935243 w 1222496"/>
              <a:gd name="connsiteY78" fmla="*/ 752575 h 1363864"/>
              <a:gd name="connsiteX79" fmla="*/ 925718 w 1222496"/>
              <a:gd name="connsiteY79" fmla="*/ 762100 h 1363864"/>
              <a:gd name="connsiteX80" fmla="*/ 859043 w 1222496"/>
              <a:gd name="connsiteY80" fmla="*/ 743050 h 1363864"/>
              <a:gd name="connsiteX81" fmla="*/ 878093 w 1222496"/>
              <a:gd name="connsiteY81" fmla="*/ 657325 h 1363864"/>
              <a:gd name="connsiteX82" fmla="*/ 859043 w 1222496"/>
              <a:gd name="connsiteY82" fmla="*/ 600175 h 1363864"/>
              <a:gd name="connsiteX83" fmla="*/ 773318 w 1222496"/>
              <a:gd name="connsiteY83" fmla="*/ 771625 h 1363864"/>
              <a:gd name="connsiteX84" fmla="*/ 668543 w 1222496"/>
              <a:gd name="connsiteY84" fmla="*/ 904975 h 1363864"/>
              <a:gd name="connsiteX85" fmla="*/ 497093 w 1222496"/>
              <a:gd name="connsiteY85" fmla="*/ 819250 h 1363864"/>
              <a:gd name="connsiteX86" fmla="*/ 487568 w 1222496"/>
              <a:gd name="connsiteY86" fmla="*/ 676375 h 1363864"/>
              <a:gd name="connsiteX87" fmla="*/ 468518 w 1222496"/>
              <a:gd name="connsiteY87" fmla="*/ 590650 h 1363864"/>
              <a:gd name="connsiteX88" fmla="*/ 382793 w 1222496"/>
              <a:gd name="connsiteY88" fmla="*/ 676375 h 1363864"/>
              <a:gd name="connsiteX89" fmla="*/ 258968 w 1222496"/>
              <a:gd name="connsiteY89" fmla="*/ 714475 h 1363864"/>
              <a:gd name="connsiteX90" fmla="*/ 230393 w 1222496"/>
              <a:gd name="connsiteY90" fmla="*/ 609700 h 1363864"/>
              <a:gd name="connsiteX91" fmla="*/ 316118 w 1222496"/>
              <a:gd name="connsiteY91" fmla="*/ 504925 h 1363864"/>
              <a:gd name="connsiteX92" fmla="*/ 249443 w 1222496"/>
              <a:gd name="connsiteY92" fmla="*/ 476350 h 1363864"/>
              <a:gd name="connsiteX93" fmla="*/ 173243 w 1222496"/>
              <a:gd name="connsiteY93" fmla="*/ 581125 h 1363864"/>
              <a:gd name="connsiteX94" fmla="*/ 97043 w 1222496"/>
              <a:gd name="connsiteY94" fmla="*/ 438250 h 1363864"/>
              <a:gd name="connsiteX95" fmla="*/ 11318 w 1222496"/>
              <a:gd name="connsiteY95" fmla="*/ 352525 h 1363864"/>
              <a:gd name="connsiteX96" fmla="*/ 11318 w 1222496"/>
              <a:gd name="connsiteY96" fmla="*/ 238225 h 1363864"/>
              <a:gd name="connsiteX97" fmla="*/ 106568 w 1222496"/>
              <a:gd name="connsiteY97" fmla="*/ 95350 h 1363864"/>
              <a:gd name="connsiteX98" fmla="*/ 39893 w 1222496"/>
              <a:gd name="connsiteY98" fmla="*/ 76300 h 1363864"/>
              <a:gd name="connsiteX99" fmla="*/ 11318 w 1222496"/>
              <a:gd name="connsiteY99" fmla="*/ 28675 h 1363864"/>
              <a:gd name="connsiteX100" fmla="*/ 87518 w 1222496"/>
              <a:gd name="connsiteY100" fmla="*/ 100 h 1363864"/>
              <a:gd name="connsiteX101" fmla="*/ 211343 w 1222496"/>
              <a:gd name="connsiteY101" fmla="*/ 38200 h 1363864"/>
              <a:gd name="connsiteX102" fmla="*/ 201818 w 1222496"/>
              <a:gd name="connsiteY102" fmla="*/ 104875 h 1363864"/>
              <a:gd name="connsiteX103" fmla="*/ 125618 w 1222496"/>
              <a:gd name="connsiteY103" fmla="*/ 171550 h 1363864"/>
              <a:gd name="connsiteX104" fmla="*/ 220868 w 1222496"/>
              <a:gd name="connsiteY104" fmla="*/ 190600 h 1363864"/>
              <a:gd name="connsiteX105" fmla="*/ 268493 w 1222496"/>
              <a:gd name="connsiteY105" fmla="*/ 133450 h 136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222496" h="1363864">
                <a:moveTo>
                  <a:pt x="268493" y="133450"/>
                </a:moveTo>
                <a:cubicBezTo>
                  <a:pt x="289131" y="125512"/>
                  <a:pt x="349455" y="123925"/>
                  <a:pt x="344693" y="142975"/>
                </a:cubicBezTo>
                <a:cubicBezTo>
                  <a:pt x="339931" y="162025"/>
                  <a:pt x="265318" y="219175"/>
                  <a:pt x="239918" y="247750"/>
                </a:cubicBezTo>
                <a:cubicBezTo>
                  <a:pt x="214518" y="276325"/>
                  <a:pt x="193881" y="290612"/>
                  <a:pt x="192293" y="314425"/>
                </a:cubicBezTo>
                <a:cubicBezTo>
                  <a:pt x="190705" y="338238"/>
                  <a:pt x="212931" y="392212"/>
                  <a:pt x="230393" y="390625"/>
                </a:cubicBezTo>
                <a:cubicBezTo>
                  <a:pt x="247855" y="389038"/>
                  <a:pt x="274843" y="330300"/>
                  <a:pt x="297068" y="304900"/>
                </a:cubicBezTo>
                <a:cubicBezTo>
                  <a:pt x="319293" y="279500"/>
                  <a:pt x="335168" y="252512"/>
                  <a:pt x="363743" y="238225"/>
                </a:cubicBezTo>
                <a:cubicBezTo>
                  <a:pt x="392318" y="223938"/>
                  <a:pt x="454231" y="193775"/>
                  <a:pt x="468518" y="219175"/>
                </a:cubicBezTo>
                <a:cubicBezTo>
                  <a:pt x="482805" y="244575"/>
                  <a:pt x="462168" y="336650"/>
                  <a:pt x="449468" y="390625"/>
                </a:cubicBezTo>
                <a:cubicBezTo>
                  <a:pt x="436768" y="444600"/>
                  <a:pt x="385968" y="522388"/>
                  <a:pt x="392318" y="543025"/>
                </a:cubicBezTo>
                <a:cubicBezTo>
                  <a:pt x="398668" y="563662"/>
                  <a:pt x="454231" y="527150"/>
                  <a:pt x="487568" y="514450"/>
                </a:cubicBezTo>
                <a:cubicBezTo>
                  <a:pt x="520906" y="501750"/>
                  <a:pt x="570118" y="458888"/>
                  <a:pt x="592343" y="466825"/>
                </a:cubicBezTo>
                <a:cubicBezTo>
                  <a:pt x="614568" y="474763"/>
                  <a:pt x="625681" y="527150"/>
                  <a:pt x="620918" y="562075"/>
                </a:cubicBezTo>
                <a:cubicBezTo>
                  <a:pt x="616156" y="597000"/>
                  <a:pt x="565356" y="641450"/>
                  <a:pt x="563768" y="676375"/>
                </a:cubicBezTo>
                <a:cubicBezTo>
                  <a:pt x="562180" y="711300"/>
                  <a:pt x="590756" y="770038"/>
                  <a:pt x="611393" y="771625"/>
                </a:cubicBezTo>
                <a:cubicBezTo>
                  <a:pt x="632030" y="773212"/>
                  <a:pt x="660606" y="719238"/>
                  <a:pt x="687593" y="685900"/>
                </a:cubicBezTo>
                <a:cubicBezTo>
                  <a:pt x="714581" y="652563"/>
                  <a:pt x="746331" y="606525"/>
                  <a:pt x="773318" y="571600"/>
                </a:cubicBezTo>
                <a:cubicBezTo>
                  <a:pt x="800306" y="536675"/>
                  <a:pt x="811418" y="477938"/>
                  <a:pt x="849518" y="476350"/>
                </a:cubicBezTo>
                <a:cubicBezTo>
                  <a:pt x="887618" y="474762"/>
                  <a:pt x="949531" y="541438"/>
                  <a:pt x="1001918" y="562075"/>
                </a:cubicBezTo>
                <a:cubicBezTo>
                  <a:pt x="1054306" y="582713"/>
                  <a:pt x="1140031" y="571600"/>
                  <a:pt x="1163843" y="600175"/>
                </a:cubicBezTo>
                <a:cubicBezTo>
                  <a:pt x="1187655" y="628750"/>
                  <a:pt x="1154318" y="704950"/>
                  <a:pt x="1144793" y="733525"/>
                </a:cubicBezTo>
                <a:cubicBezTo>
                  <a:pt x="1135268" y="762100"/>
                  <a:pt x="1101931" y="749400"/>
                  <a:pt x="1106693" y="771625"/>
                </a:cubicBezTo>
                <a:cubicBezTo>
                  <a:pt x="1111456" y="793850"/>
                  <a:pt x="1154318" y="824013"/>
                  <a:pt x="1173368" y="866875"/>
                </a:cubicBezTo>
                <a:cubicBezTo>
                  <a:pt x="1192418" y="909738"/>
                  <a:pt x="1230518" y="1000225"/>
                  <a:pt x="1220993" y="1028800"/>
                </a:cubicBezTo>
                <a:cubicBezTo>
                  <a:pt x="1211468" y="1057375"/>
                  <a:pt x="1136856" y="1022450"/>
                  <a:pt x="1116218" y="1038325"/>
                </a:cubicBezTo>
                <a:cubicBezTo>
                  <a:pt x="1095581" y="1054200"/>
                  <a:pt x="1120980" y="1095475"/>
                  <a:pt x="1097168" y="1124050"/>
                </a:cubicBezTo>
                <a:cubicBezTo>
                  <a:pt x="1073356" y="1152625"/>
                  <a:pt x="1006680" y="1198663"/>
                  <a:pt x="973343" y="1209775"/>
                </a:cubicBezTo>
                <a:cubicBezTo>
                  <a:pt x="940006" y="1220887"/>
                  <a:pt x="905080" y="1174850"/>
                  <a:pt x="897143" y="1190725"/>
                </a:cubicBezTo>
                <a:cubicBezTo>
                  <a:pt x="889206" y="1206600"/>
                  <a:pt x="938418" y="1276450"/>
                  <a:pt x="925718" y="1305025"/>
                </a:cubicBezTo>
                <a:cubicBezTo>
                  <a:pt x="913018" y="1333600"/>
                  <a:pt x="851105" y="1355825"/>
                  <a:pt x="820943" y="1362175"/>
                </a:cubicBezTo>
                <a:cubicBezTo>
                  <a:pt x="790781" y="1368525"/>
                  <a:pt x="768556" y="1355825"/>
                  <a:pt x="744743" y="1343125"/>
                </a:cubicBezTo>
                <a:cubicBezTo>
                  <a:pt x="720931" y="1330425"/>
                  <a:pt x="712993" y="1292325"/>
                  <a:pt x="678068" y="1285975"/>
                </a:cubicBezTo>
                <a:cubicBezTo>
                  <a:pt x="643143" y="1279625"/>
                  <a:pt x="565355" y="1316137"/>
                  <a:pt x="535193" y="1305025"/>
                </a:cubicBezTo>
                <a:cubicBezTo>
                  <a:pt x="505031" y="1293913"/>
                  <a:pt x="498680" y="1241525"/>
                  <a:pt x="497093" y="1219300"/>
                </a:cubicBezTo>
                <a:cubicBezTo>
                  <a:pt x="495506" y="1197075"/>
                  <a:pt x="532018" y="1179612"/>
                  <a:pt x="525668" y="1171675"/>
                </a:cubicBezTo>
                <a:cubicBezTo>
                  <a:pt x="519318" y="1163738"/>
                  <a:pt x="473281" y="1178025"/>
                  <a:pt x="458993" y="1171675"/>
                </a:cubicBezTo>
                <a:cubicBezTo>
                  <a:pt x="444705" y="1165325"/>
                  <a:pt x="447880" y="1125638"/>
                  <a:pt x="439943" y="1133575"/>
                </a:cubicBezTo>
                <a:cubicBezTo>
                  <a:pt x="432006" y="1141512"/>
                  <a:pt x="433593" y="1203425"/>
                  <a:pt x="411368" y="1219300"/>
                </a:cubicBezTo>
                <a:cubicBezTo>
                  <a:pt x="389143" y="1235175"/>
                  <a:pt x="327230" y="1233587"/>
                  <a:pt x="306593" y="1228825"/>
                </a:cubicBezTo>
                <a:cubicBezTo>
                  <a:pt x="285956" y="1224063"/>
                  <a:pt x="301830" y="1189138"/>
                  <a:pt x="287543" y="1190725"/>
                </a:cubicBezTo>
                <a:cubicBezTo>
                  <a:pt x="273256" y="1192312"/>
                  <a:pt x="246268" y="1249462"/>
                  <a:pt x="220868" y="1238350"/>
                </a:cubicBezTo>
                <a:cubicBezTo>
                  <a:pt x="195468" y="1227238"/>
                  <a:pt x="138318" y="1152625"/>
                  <a:pt x="135143" y="1124050"/>
                </a:cubicBezTo>
                <a:cubicBezTo>
                  <a:pt x="131968" y="1095475"/>
                  <a:pt x="193880" y="1087538"/>
                  <a:pt x="201818" y="1066900"/>
                </a:cubicBezTo>
                <a:cubicBezTo>
                  <a:pt x="209755" y="1046263"/>
                  <a:pt x="197055" y="1008162"/>
                  <a:pt x="182768" y="1000225"/>
                </a:cubicBezTo>
                <a:cubicBezTo>
                  <a:pt x="168481" y="992288"/>
                  <a:pt x="133555" y="1004988"/>
                  <a:pt x="116093" y="1019275"/>
                </a:cubicBezTo>
                <a:cubicBezTo>
                  <a:pt x="98631" y="1033562"/>
                  <a:pt x="93868" y="1085950"/>
                  <a:pt x="77993" y="1085950"/>
                </a:cubicBezTo>
                <a:cubicBezTo>
                  <a:pt x="62118" y="1085950"/>
                  <a:pt x="27193" y="1054200"/>
                  <a:pt x="20843" y="1019275"/>
                </a:cubicBezTo>
                <a:cubicBezTo>
                  <a:pt x="14493" y="984350"/>
                  <a:pt x="25606" y="900212"/>
                  <a:pt x="39893" y="876400"/>
                </a:cubicBezTo>
                <a:cubicBezTo>
                  <a:pt x="54180" y="852588"/>
                  <a:pt x="101805" y="862112"/>
                  <a:pt x="106568" y="876400"/>
                </a:cubicBezTo>
                <a:cubicBezTo>
                  <a:pt x="111331" y="890688"/>
                  <a:pt x="63705" y="952600"/>
                  <a:pt x="68468" y="962125"/>
                </a:cubicBezTo>
                <a:cubicBezTo>
                  <a:pt x="73231" y="971650"/>
                  <a:pt x="108156" y="943075"/>
                  <a:pt x="135143" y="933550"/>
                </a:cubicBezTo>
                <a:cubicBezTo>
                  <a:pt x="162130" y="924025"/>
                  <a:pt x="209756" y="882750"/>
                  <a:pt x="230393" y="904975"/>
                </a:cubicBezTo>
                <a:cubicBezTo>
                  <a:pt x="251030" y="927200"/>
                  <a:pt x="258968" y="1025625"/>
                  <a:pt x="258968" y="1066900"/>
                </a:cubicBezTo>
                <a:cubicBezTo>
                  <a:pt x="258968" y="1108175"/>
                  <a:pt x="225630" y="1143100"/>
                  <a:pt x="230393" y="1152625"/>
                </a:cubicBezTo>
                <a:cubicBezTo>
                  <a:pt x="235156" y="1162150"/>
                  <a:pt x="268493" y="1120875"/>
                  <a:pt x="287543" y="1124050"/>
                </a:cubicBezTo>
                <a:cubicBezTo>
                  <a:pt x="306593" y="1127225"/>
                  <a:pt x="335168" y="1182788"/>
                  <a:pt x="344693" y="1171675"/>
                </a:cubicBezTo>
                <a:cubicBezTo>
                  <a:pt x="354218" y="1160563"/>
                  <a:pt x="331993" y="1084362"/>
                  <a:pt x="344693" y="1057375"/>
                </a:cubicBezTo>
                <a:cubicBezTo>
                  <a:pt x="357393" y="1030388"/>
                  <a:pt x="393905" y="1012925"/>
                  <a:pt x="420893" y="1009750"/>
                </a:cubicBezTo>
                <a:cubicBezTo>
                  <a:pt x="447881" y="1006575"/>
                  <a:pt x="495506" y="1022450"/>
                  <a:pt x="506618" y="1038325"/>
                </a:cubicBezTo>
                <a:cubicBezTo>
                  <a:pt x="517731" y="1054200"/>
                  <a:pt x="473281" y="1095475"/>
                  <a:pt x="487568" y="1105000"/>
                </a:cubicBezTo>
                <a:cubicBezTo>
                  <a:pt x="501855" y="1114525"/>
                  <a:pt x="576468" y="1078013"/>
                  <a:pt x="592343" y="1095475"/>
                </a:cubicBezTo>
                <a:cubicBezTo>
                  <a:pt x="608218" y="1112937"/>
                  <a:pt x="571706" y="1195488"/>
                  <a:pt x="582818" y="1209775"/>
                </a:cubicBezTo>
                <a:cubicBezTo>
                  <a:pt x="593931" y="1224063"/>
                  <a:pt x="633618" y="1178025"/>
                  <a:pt x="659018" y="1181200"/>
                </a:cubicBezTo>
                <a:cubicBezTo>
                  <a:pt x="684418" y="1184375"/>
                  <a:pt x="711406" y="1224063"/>
                  <a:pt x="735218" y="1228825"/>
                </a:cubicBezTo>
                <a:cubicBezTo>
                  <a:pt x="759030" y="1233587"/>
                  <a:pt x="798718" y="1225650"/>
                  <a:pt x="801893" y="1209775"/>
                </a:cubicBezTo>
                <a:cubicBezTo>
                  <a:pt x="805068" y="1193900"/>
                  <a:pt x="759030" y="1157387"/>
                  <a:pt x="754268" y="1133575"/>
                </a:cubicBezTo>
                <a:cubicBezTo>
                  <a:pt x="749506" y="1109763"/>
                  <a:pt x="781256" y="1095475"/>
                  <a:pt x="773318" y="1066900"/>
                </a:cubicBezTo>
                <a:cubicBezTo>
                  <a:pt x="765380" y="1038325"/>
                  <a:pt x="682831" y="995462"/>
                  <a:pt x="706643" y="962125"/>
                </a:cubicBezTo>
                <a:cubicBezTo>
                  <a:pt x="730455" y="928788"/>
                  <a:pt x="874918" y="873225"/>
                  <a:pt x="916193" y="866875"/>
                </a:cubicBezTo>
                <a:cubicBezTo>
                  <a:pt x="957468" y="860525"/>
                  <a:pt x="965405" y="897038"/>
                  <a:pt x="954293" y="924025"/>
                </a:cubicBezTo>
                <a:cubicBezTo>
                  <a:pt x="943181" y="951012"/>
                  <a:pt x="851106" y="1003400"/>
                  <a:pt x="849518" y="1028800"/>
                </a:cubicBezTo>
                <a:cubicBezTo>
                  <a:pt x="847931" y="1054200"/>
                  <a:pt x="914606" y="1074838"/>
                  <a:pt x="944768" y="1076425"/>
                </a:cubicBezTo>
                <a:cubicBezTo>
                  <a:pt x="974930" y="1078012"/>
                  <a:pt x="1013031" y="1057375"/>
                  <a:pt x="1030493" y="1038325"/>
                </a:cubicBezTo>
                <a:cubicBezTo>
                  <a:pt x="1047955" y="1019275"/>
                  <a:pt x="1033668" y="976413"/>
                  <a:pt x="1049543" y="962125"/>
                </a:cubicBezTo>
                <a:cubicBezTo>
                  <a:pt x="1065418" y="947838"/>
                  <a:pt x="1127330" y="965300"/>
                  <a:pt x="1125743" y="952600"/>
                </a:cubicBezTo>
                <a:cubicBezTo>
                  <a:pt x="1124156" y="939900"/>
                  <a:pt x="1060656" y="911325"/>
                  <a:pt x="1040018" y="885925"/>
                </a:cubicBezTo>
                <a:cubicBezTo>
                  <a:pt x="1019380" y="860525"/>
                  <a:pt x="1005093" y="833537"/>
                  <a:pt x="1001918" y="800200"/>
                </a:cubicBezTo>
                <a:cubicBezTo>
                  <a:pt x="998743" y="766863"/>
                  <a:pt x="1032081" y="693838"/>
                  <a:pt x="1020968" y="685900"/>
                </a:cubicBezTo>
                <a:cubicBezTo>
                  <a:pt x="1009856" y="677963"/>
                  <a:pt x="951118" y="739875"/>
                  <a:pt x="935243" y="752575"/>
                </a:cubicBezTo>
                <a:cubicBezTo>
                  <a:pt x="919368" y="765275"/>
                  <a:pt x="938418" y="763687"/>
                  <a:pt x="925718" y="762100"/>
                </a:cubicBezTo>
                <a:cubicBezTo>
                  <a:pt x="913018" y="760513"/>
                  <a:pt x="866980" y="760512"/>
                  <a:pt x="859043" y="743050"/>
                </a:cubicBezTo>
                <a:cubicBezTo>
                  <a:pt x="851106" y="725588"/>
                  <a:pt x="878093" y="681137"/>
                  <a:pt x="878093" y="657325"/>
                </a:cubicBezTo>
                <a:cubicBezTo>
                  <a:pt x="878093" y="633513"/>
                  <a:pt x="876505" y="581125"/>
                  <a:pt x="859043" y="600175"/>
                </a:cubicBezTo>
                <a:cubicBezTo>
                  <a:pt x="841581" y="619225"/>
                  <a:pt x="805068" y="720825"/>
                  <a:pt x="773318" y="771625"/>
                </a:cubicBezTo>
                <a:cubicBezTo>
                  <a:pt x="741568" y="822425"/>
                  <a:pt x="714580" y="897038"/>
                  <a:pt x="668543" y="904975"/>
                </a:cubicBezTo>
                <a:cubicBezTo>
                  <a:pt x="622506" y="912912"/>
                  <a:pt x="527255" y="857350"/>
                  <a:pt x="497093" y="819250"/>
                </a:cubicBezTo>
                <a:cubicBezTo>
                  <a:pt x="466931" y="781150"/>
                  <a:pt x="492331" y="714475"/>
                  <a:pt x="487568" y="676375"/>
                </a:cubicBezTo>
                <a:cubicBezTo>
                  <a:pt x="482806" y="638275"/>
                  <a:pt x="485980" y="590650"/>
                  <a:pt x="468518" y="590650"/>
                </a:cubicBezTo>
                <a:cubicBezTo>
                  <a:pt x="451056" y="590650"/>
                  <a:pt x="417718" y="655737"/>
                  <a:pt x="382793" y="676375"/>
                </a:cubicBezTo>
                <a:cubicBezTo>
                  <a:pt x="347868" y="697013"/>
                  <a:pt x="284368" y="725587"/>
                  <a:pt x="258968" y="714475"/>
                </a:cubicBezTo>
                <a:cubicBezTo>
                  <a:pt x="233568" y="703363"/>
                  <a:pt x="220868" y="644625"/>
                  <a:pt x="230393" y="609700"/>
                </a:cubicBezTo>
                <a:cubicBezTo>
                  <a:pt x="239918" y="574775"/>
                  <a:pt x="312943" y="527150"/>
                  <a:pt x="316118" y="504925"/>
                </a:cubicBezTo>
                <a:cubicBezTo>
                  <a:pt x="319293" y="482700"/>
                  <a:pt x="273256" y="463650"/>
                  <a:pt x="249443" y="476350"/>
                </a:cubicBezTo>
                <a:cubicBezTo>
                  <a:pt x="225630" y="489050"/>
                  <a:pt x="198643" y="587475"/>
                  <a:pt x="173243" y="581125"/>
                </a:cubicBezTo>
                <a:cubicBezTo>
                  <a:pt x="147843" y="574775"/>
                  <a:pt x="124030" y="476350"/>
                  <a:pt x="97043" y="438250"/>
                </a:cubicBezTo>
                <a:cubicBezTo>
                  <a:pt x="70056" y="400150"/>
                  <a:pt x="25605" y="385862"/>
                  <a:pt x="11318" y="352525"/>
                </a:cubicBezTo>
                <a:cubicBezTo>
                  <a:pt x="-2969" y="319188"/>
                  <a:pt x="-4557" y="281087"/>
                  <a:pt x="11318" y="238225"/>
                </a:cubicBezTo>
                <a:cubicBezTo>
                  <a:pt x="27193" y="195363"/>
                  <a:pt x="101806" y="122337"/>
                  <a:pt x="106568" y="95350"/>
                </a:cubicBezTo>
                <a:cubicBezTo>
                  <a:pt x="111330" y="68363"/>
                  <a:pt x="55768" y="87412"/>
                  <a:pt x="39893" y="76300"/>
                </a:cubicBezTo>
                <a:cubicBezTo>
                  <a:pt x="24018" y="65187"/>
                  <a:pt x="3381" y="41375"/>
                  <a:pt x="11318" y="28675"/>
                </a:cubicBezTo>
                <a:cubicBezTo>
                  <a:pt x="19255" y="15975"/>
                  <a:pt x="54181" y="-1487"/>
                  <a:pt x="87518" y="100"/>
                </a:cubicBezTo>
                <a:cubicBezTo>
                  <a:pt x="120855" y="1687"/>
                  <a:pt x="192293" y="20738"/>
                  <a:pt x="211343" y="38200"/>
                </a:cubicBezTo>
                <a:cubicBezTo>
                  <a:pt x="230393" y="55662"/>
                  <a:pt x="216106" y="82650"/>
                  <a:pt x="201818" y="104875"/>
                </a:cubicBezTo>
                <a:cubicBezTo>
                  <a:pt x="187530" y="127100"/>
                  <a:pt x="122443" y="157263"/>
                  <a:pt x="125618" y="171550"/>
                </a:cubicBezTo>
                <a:cubicBezTo>
                  <a:pt x="128793" y="185837"/>
                  <a:pt x="195468" y="193775"/>
                  <a:pt x="220868" y="190600"/>
                </a:cubicBezTo>
                <a:cubicBezTo>
                  <a:pt x="246268" y="187425"/>
                  <a:pt x="247855" y="141388"/>
                  <a:pt x="268493" y="133450"/>
                </a:cubicBezTo>
                <a:close/>
              </a:path>
            </a:pathLst>
          </a:cu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Oval 48"/>
          <p:cNvSpPr/>
          <p:nvPr/>
        </p:nvSpPr>
        <p:spPr>
          <a:xfrm rot="1406137">
            <a:off x="5595698" y="4145044"/>
            <a:ext cx="139635" cy="230385"/>
          </a:xfrm>
          <a:prstGeom prst="ellipse">
            <a:avLst/>
          </a:pr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Oval 49"/>
          <p:cNvSpPr/>
          <p:nvPr/>
        </p:nvSpPr>
        <p:spPr>
          <a:xfrm rot="20193863" flipV="1">
            <a:off x="6653939" y="4181754"/>
            <a:ext cx="139635" cy="230385"/>
          </a:xfrm>
          <a:prstGeom prst="ellipse">
            <a:avLst/>
          </a:pr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Freeform 50"/>
          <p:cNvSpPr/>
          <p:nvPr/>
        </p:nvSpPr>
        <p:spPr>
          <a:xfrm>
            <a:off x="5147462" y="3215779"/>
            <a:ext cx="322138" cy="124532"/>
          </a:xfrm>
          <a:custGeom>
            <a:avLst/>
            <a:gdLst>
              <a:gd name="connsiteX0" fmla="*/ 53188 w 322138"/>
              <a:gd name="connsiteY0" fmla="*/ 60821 h 124532"/>
              <a:gd name="connsiteX1" fmla="*/ 205588 w 322138"/>
              <a:gd name="connsiteY1" fmla="*/ 51296 h 124532"/>
              <a:gd name="connsiteX2" fmla="*/ 253213 w 322138"/>
              <a:gd name="connsiteY2" fmla="*/ 13196 h 124532"/>
              <a:gd name="connsiteX3" fmla="*/ 319888 w 322138"/>
              <a:gd name="connsiteY3" fmla="*/ 3671 h 124532"/>
              <a:gd name="connsiteX4" fmla="*/ 291313 w 322138"/>
              <a:gd name="connsiteY4" fmla="*/ 70346 h 124532"/>
              <a:gd name="connsiteX5" fmla="*/ 148438 w 322138"/>
              <a:gd name="connsiteY5" fmla="*/ 117971 h 124532"/>
              <a:gd name="connsiteX6" fmla="*/ 5563 w 322138"/>
              <a:gd name="connsiteY6" fmla="*/ 117971 h 124532"/>
              <a:gd name="connsiteX7" fmla="*/ 53188 w 322138"/>
              <a:gd name="connsiteY7" fmla="*/ 60821 h 1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138" h="124532">
                <a:moveTo>
                  <a:pt x="53188" y="60821"/>
                </a:moveTo>
                <a:cubicBezTo>
                  <a:pt x="86525" y="49709"/>
                  <a:pt x="172251" y="59233"/>
                  <a:pt x="205588" y="51296"/>
                </a:cubicBezTo>
                <a:cubicBezTo>
                  <a:pt x="238925" y="43359"/>
                  <a:pt x="234163" y="21133"/>
                  <a:pt x="253213" y="13196"/>
                </a:cubicBezTo>
                <a:cubicBezTo>
                  <a:pt x="272263" y="5259"/>
                  <a:pt x="313538" y="-5854"/>
                  <a:pt x="319888" y="3671"/>
                </a:cubicBezTo>
                <a:cubicBezTo>
                  <a:pt x="326238" y="13196"/>
                  <a:pt x="319888" y="51296"/>
                  <a:pt x="291313" y="70346"/>
                </a:cubicBezTo>
                <a:cubicBezTo>
                  <a:pt x="262738" y="89396"/>
                  <a:pt x="196063" y="110034"/>
                  <a:pt x="148438" y="117971"/>
                </a:cubicBezTo>
                <a:cubicBezTo>
                  <a:pt x="100813" y="125908"/>
                  <a:pt x="24613" y="127496"/>
                  <a:pt x="5563" y="117971"/>
                </a:cubicBezTo>
                <a:cubicBezTo>
                  <a:pt x="-13487" y="108446"/>
                  <a:pt x="19851" y="71933"/>
                  <a:pt x="53188" y="60821"/>
                </a:cubicBezTo>
                <a:close/>
              </a:path>
            </a:pathLst>
          </a:cu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Freeform 51"/>
          <p:cNvSpPr/>
          <p:nvPr/>
        </p:nvSpPr>
        <p:spPr>
          <a:xfrm>
            <a:off x="6838100" y="3209181"/>
            <a:ext cx="363525" cy="154217"/>
          </a:xfrm>
          <a:custGeom>
            <a:avLst/>
            <a:gdLst>
              <a:gd name="connsiteX0" fmla="*/ 162776 w 363525"/>
              <a:gd name="connsiteY0" fmla="*/ 19795 h 154217"/>
              <a:gd name="connsiteX1" fmla="*/ 315176 w 363525"/>
              <a:gd name="connsiteY1" fmla="*/ 38845 h 154217"/>
              <a:gd name="connsiteX2" fmla="*/ 362801 w 363525"/>
              <a:gd name="connsiteY2" fmla="*/ 134095 h 154217"/>
              <a:gd name="connsiteX3" fmla="*/ 286601 w 363525"/>
              <a:gd name="connsiteY3" fmla="*/ 153145 h 154217"/>
              <a:gd name="connsiteX4" fmla="*/ 238976 w 363525"/>
              <a:gd name="connsiteY4" fmla="*/ 115045 h 154217"/>
              <a:gd name="connsiteX5" fmla="*/ 143726 w 363525"/>
              <a:gd name="connsiteY5" fmla="*/ 86470 h 154217"/>
              <a:gd name="connsiteX6" fmla="*/ 851 w 363525"/>
              <a:gd name="connsiteY6" fmla="*/ 29320 h 154217"/>
              <a:gd name="connsiteX7" fmla="*/ 86576 w 363525"/>
              <a:gd name="connsiteY7" fmla="*/ 745 h 154217"/>
              <a:gd name="connsiteX8" fmla="*/ 162776 w 363525"/>
              <a:gd name="connsiteY8" fmla="*/ 19795 h 15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525" h="154217">
                <a:moveTo>
                  <a:pt x="162776" y="19795"/>
                </a:moveTo>
                <a:cubicBezTo>
                  <a:pt x="200876" y="26145"/>
                  <a:pt x="281839" y="19795"/>
                  <a:pt x="315176" y="38845"/>
                </a:cubicBezTo>
                <a:cubicBezTo>
                  <a:pt x="348514" y="57895"/>
                  <a:pt x="367563" y="115045"/>
                  <a:pt x="362801" y="134095"/>
                </a:cubicBezTo>
                <a:cubicBezTo>
                  <a:pt x="358039" y="153145"/>
                  <a:pt x="307239" y="156320"/>
                  <a:pt x="286601" y="153145"/>
                </a:cubicBezTo>
                <a:cubicBezTo>
                  <a:pt x="265964" y="149970"/>
                  <a:pt x="262789" y="126158"/>
                  <a:pt x="238976" y="115045"/>
                </a:cubicBezTo>
                <a:cubicBezTo>
                  <a:pt x="215164" y="103933"/>
                  <a:pt x="183413" y="100757"/>
                  <a:pt x="143726" y="86470"/>
                </a:cubicBezTo>
                <a:cubicBezTo>
                  <a:pt x="104039" y="72183"/>
                  <a:pt x="10376" y="43607"/>
                  <a:pt x="851" y="29320"/>
                </a:cubicBezTo>
                <a:cubicBezTo>
                  <a:pt x="-8674" y="15033"/>
                  <a:pt x="64351" y="-4018"/>
                  <a:pt x="86576" y="745"/>
                </a:cubicBezTo>
                <a:cubicBezTo>
                  <a:pt x="108801" y="5507"/>
                  <a:pt x="124676" y="13445"/>
                  <a:pt x="162776" y="19795"/>
                </a:cubicBezTo>
                <a:close/>
              </a:path>
            </a:pathLst>
          </a:cu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Freeform 52"/>
          <p:cNvSpPr/>
          <p:nvPr/>
        </p:nvSpPr>
        <p:spPr>
          <a:xfrm>
            <a:off x="3934971" y="3280219"/>
            <a:ext cx="280822" cy="604633"/>
          </a:xfrm>
          <a:custGeom>
            <a:avLst/>
            <a:gdLst>
              <a:gd name="connsiteX0" fmla="*/ 0 w 285750"/>
              <a:gd name="connsiteY0" fmla="*/ 0 h 585788"/>
              <a:gd name="connsiteX1" fmla="*/ 171450 w 285750"/>
              <a:gd name="connsiteY1" fmla="*/ 57150 h 585788"/>
              <a:gd name="connsiteX2" fmla="*/ 257175 w 285750"/>
              <a:gd name="connsiteY2" fmla="*/ 185738 h 585788"/>
              <a:gd name="connsiteX3" fmla="*/ 285750 w 285750"/>
              <a:gd name="connsiteY3" fmla="*/ 357188 h 585788"/>
              <a:gd name="connsiteX4" fmla="*/ 257175 w 285750"/>
              <a:gd name="connsiteY4" fmla="*/ 514350 h 585788"/>
              <a:gd name="connsiteX5" fmla="*/ 228600 w 285750"/>
              <a:gd name="connsiteY5" fmla="*/ 557213 h 585788"/>
              <a:gd name="connsiteX6" fmla="*/ 228600 w 285750"/>
              <a:gd name="connsiteY6" fmla="*/ 585788 h 5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0" h="585788">
                <a:moveTo>
                  <a:pt x="0" y="0"/>
                </a:moveTo>
                <a:cubicBezTo>
                  <a:pt x="64294" y="13097"/>
                  <a:pt x="128588" y="26194"/>
                  <a:pt x="171450" y="57150"/>
                </a:cubicBezTo>
                <a:cubicBezTo>
                  <a:pt x="214313" y="88106"/>
                  <a:pt x="238125" y="135732"/>
                  <a:pt x="257175" y="185738"/>
                </a:cubicBezTo>
                <a:cubicBezTo>
                  <a:pt x="276225" y="235744"/>
                  <a:pt x="285750" y="302419"/>
                  <a:pt x="285750" y="357188"/>
                </a:cubicBezTo>
                <a:cubicBezTo>
                  <a:pt x="285750" y="411957"/>
                  <a:pt x="266700" y="481013"/>
                  <a:pt x="257175" y="514350"/>
                </a:cubicBezTo>
                <a:cubicBezTo>
                  <a:pt x="247650" y="547688"/>
                  <a:pt x="233362" y="545307"/>
                  <a:pt x="228600" y="557213"/>
                </a:cubicBezTo>
                <a:cubicBezTo>
                  <a:pt x="223838" y="569119"/>
                  <a:pt x="238125" y="578644"/>
                  <a:pt x="228600" y="58578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Freeform 53"/>
          <p:cNvSpPr/>
          <p:nvPr/>
        </p:nvSpPr>
        <p:spPr>
          <a:xfrm>
            <a:off x="8061499" y="3332553"/>
            <a:ext cx="311684" cy="552299"/>
          </a:xfrm>
          <a:custGeom>
            <a:avLst/>
            <a:gdLst>
              <a:gd name="connsiteX0" fmla="*/ 294184 w 294184"/>
              <a:gd name="connsiteY0" fmla="*/ 0 h 571500"/>
              <a:gd name="connsiteX1" fmla="*/ 8434 w 294184"/>
              <a:gd name="connsiteY1" fmla="*/ 128588 h 571500"/>
              <a:gd name="connsiteX2" fmla="*/ 79871 w 294184"/>
              <a:gd name="connsiteY2" fmla="*/ 442913 h 571500"/>
              <a:gd name="connsiteX3" fmla="*/ 122734 w 294184"/>
              <a:gd name="connsiteY3" fmla="*/ 514350 h 571500"/>
              <a:gd name="connsiteX4" fmla="*/ 151309 w 294184"/>
              <a:gd name="connsiteY4" fmla="*/ 57150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84" h="571500">
                <a:moveTo>
                  <a:pt x="294184" y="0"/>
                </a:moveTo>
                <a:cubicBezTo>
                  <a:pt x="169168" y="27384"/>
                  <a:pt x="44153" y="54769"/>
                  <a:pt x="8434" y="128588"/>
                </a:cubicBezTo>
                <a:cubicBezTo>
                  <a:pt x="-27285" y="202407"/>
                  <a:pt x="60821" y="378619"/>
                  <a:pt x="79871" y="442913"/>
                </a:cubicBezTo>
                <a:cubicBezTo>
                  <a:pt x="98921" y="507207"/>
                  <a:pt x="110828" y="492919"/>
                  <a:pt x="122734" y="514350"/>
                </a:cubicBezTo>
                <a:cubicBezTo>
                  <a:pt x="134640" y="535781"/>
                  <a:pt x="142974" y="553640"/>
                  <a:pt x="151309" y="5715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TextBox 54"/>
          <p:cNvSpPr txBox="1"/>
          <p:nvPr/>
        </p:nvSpPr>
        <p:spPr>
          <a:xfrm>
            <a:off x="8947090" y="2111760"/>
            <a:ext cx="1673918" cy="584775"/>
          </a:xfrm>
          <a:prstGeom prst="rect">
            <a:avLst/>
          </a:prstGeom>
          <a:noFill/>
        </p:spPr>
        <p:txBody>
          <a:bodyPr wrap="square" rtlCol="0">
            <a:spAutoFit/>
          </a:bodyPr>
          <a:lstStyle/>
          <a:p>
            <a:r>
              <a:rPr lang="en-IN" sz="1600" dirty="0"/>
              <a:t>Inferior cerebellar peduncle</a:t>
            </a:r>
          </a:p>
        </p:txBody>
      </p:sp>
      <p:sp>
        <p:nvSpPr>
          <p:cNvPr id="56" name="TextBox 55"/>
          <p:cNvSpPr txBox="1"/>
          <p:nvPr/>
        </p:nvSpPr>
        <p:spPr>
          <a:xfrm>
            <a:off x="8757231" y="1682860"/>
            <a:ext cx="1831984" cy="338554"/>
          </a:xfrm>
          <a:prstGeom prst="rect">
            <a:avLst/>
          </a:prstGeom>
          <a:noFill/>
        </p:spPr>
        <p:txBody>
          <a:bodyPr wrap="square" rtlCol="0">
            <a:spAutoFit/>
          </a:bodyPr>
          <a:lstStyle/>
          <a:p>
            <a:r>
              <a:rPr lang="en-IN" sz="1600" dirty="0"/>
              <a:t>Inferior vestibular N</a:t>
            </a:r>
          </a:p>
        </p:txBody>
      </p:sp>
      <p:sp>
        <p:nvSpPr>
          <p:cNvPr id="57" name="TextBox 56"/>
          <p:cNvSpPr txBox="1"/>
          <p:nvPr/>
        </p:nvSpPr>
        <p:spPr>
          <a:xfrm>
            <a:off x="8232103" y="1424645"/>
            <a:ext cx="2045372" cy="338554"/>
          </a:xfrm>
          <a:prstGeom prst="rect">
            <a:avLst/>
          </a:prstGeom>
          <a:noFill/>
        </p:spPr>
        <p:txBody>
          <a:bodyPr wrap="square" rtlCol="0">
            <a:spAutoFit/>
          </a:bodyPr>
          <a:lstStyle/>
          <a:p>
            <a:r>
              <a:rPr lang="en-IN" sz="1600" dirty="0"/>
              <a:t>Posterior cochlear N</a:t>
            </a:r>
          </a:p>
        </p:txBody>
      </p:sp>
      <p:sp>
        <p:nvSpPr>
          <p:cNvPr id="58" name="TextBox 57"/>
          <p:cNvSpPr txBox="1"/>
          <p:nvPr/>
        </p:nvSpPr>
        <p:spPr>
          <a:xfrm>
            <a:off x="8023546" y="1210195"/>
            <a:ext cx="1831984" cy="338554"/>
          </a:xfrm>
          <a:prstGeom prst="rect">
            <a:avLst/>
          </a:prstGeom>
          <a:noFill/>
        </p:spPr>
        <p:txBody>
          <a:bodyPr wrap="square" rtlCol="0">
            <a:spAutoFit/>
          </a:bodyPr>
          <a:lstStyle/>
          <a:p>
            <a:r>
              <a:rPr lang="en-IN" sz="1600" dirty="0"/>
              <a:t>Medial vestibular N</a:t>
            </a:r>
          </a:p>
        </p:txBody>
      </p:sp>
      <p:sp>
        <p:nvSpPr>
          <p:cNvPr id="59" name="TextBox 58"/>
          <p:cNvSpPr txBox="1"/>
          <p:nvPr/>
        </p:nvSpPr>
        <p:spPr>
          <a:xfrm>
            <a:off x="7348220" y="993976"/>
            <a:ext cx="2304256" cy="338554"/>
          </a:xfrm>
          <a:prstGeom prst="rect">
            <a:avLst/>
          </a:prstGeom>
          <a:noFill/>
        </p:spPr>
        <p:txBody>
          <a:bodyPr wrap="square" rtlCol="0">
            <a:spAutoFit/>
          </a:bodyPr>
          <a:lstStyle/>
          <a:p>
            <a:r>
              <a:rPr lang="en-IN" sz="1600" dirty="0"/>
              <a:t>Cavity of 4</a:t>
            </a:r>
            <a:r>
              <a:rPr lang="en-IN" sz="1600" baseline="30000" dirty="0"/>
              <a:t>th</a:t>
            </a:r>
            <a:r>
              <a:rPr lang="en-IN" sz="1600" dirty="0"/>
              <a:t> Ventricle</a:t>
            </a:r>
          </a:p>
        </p:txBody>
      </p:sp>
      <p:sp>
        <p:nvSpPr>
          <p:cNvPr id="60" name="TextBox 59"/>
          <p:cNvSpPr txBox="1"/>
          <p:nvPr/>
        </p:nvSpPr>
        <p:spPr>
          <a:xfrm>
            <a:off x="6429141" y="803648"/>
            <a:ext cx="2304256" cy="338554"/>
          </a:xfrm>
          <a:prstGeom prst="rect">
            <a:avLst/>
          </a:prstGeom>
          <a:noFill/>
        </p:spPr>
        <p:txBody>
          <a:bodyPr wrap="square" rtlCol="0">
            <a:spAutoFit/>
          </a:bodyPr>
          <a:lstStyle/>
          <a:p>
            <a:r>
              <a:rPr lang="en-IN" sz="1600" dirty="0"/>
              <a:t>Inferior medullary vellum</a:t>
            </a:r>
          </a:p>
        </p:txBody>
      </p:sp>
      <p:sp>
        <p:nvSpPr>
          <p:cNvPr id="61" name="TextBox 60"/>
          <p:cNvSpPr txBox="1"/>
          <p:nvPr/>
        </p:nvSpPr>
        <p:spPr>
          <a:xfrm>
            <a:off x="4864140" y="556596"/>
            <a:ext cx="2788582" cy="338554"/>
          </a:xfrm>
          <a:prstGeom prst="rect">
            <a:avLst/>
          </a:prstGeom>
          <a:noFill/>
        </p:spPr>
        <p:txBody>
          <a:bodyPr wrap="square" rtlCol="0">
            <a:spAutoFit/>
          </a:bodyPr>
          <a:lstStyle/>
          <a:p>
            <a:r>
              <a:rPr lang="en-IN" sz="1600" dirty="0"/>
              <a:t>Medial longitudinal fasciculus</a:t>
            </a:r>
          </a:p>
        </p:txBody>
      </p:sp>
      <p:sp>
        <p:nvSpPr>
          <p:cNvPr id="62" name="TextBox 61"/>
          <p:cNvSpPr txBox="1"/>
          <p:nvPr/>
        </p:nvSpPr>
        <p:spPr>
          <a:xfrm>
            <a:off x="3499649" y="750194"/>
            <a:ext cx="2788582" cy="338554"/>
          </a:xfrm>
          <a:prstGeom prst="rect">
            <a:avLst/>
          </a:prstGeom>
          <a:noFill/>
        </p:spPr>
        <p:txBody>
          <a:bodyPr wrap="square" rtlCol="0">
            <a:spAutoFit/>
          </a:bodyPr>
          <a:lstStyle/>
          <a:p>
            <a:r>
              <a:rPr lang="en-IN" sz="1600" dirty="0"/>
              <a:t>Hypoglossal Nucleus</a:t>
            </a:r>
          </a:p>
        </p:txBody>
      </p:sp>
      <p:sp>
        <p:nvSpPr>
          <p:cNvPr id="63" name="TextBox 62"/>
          <p:cNvSpPr txBox="1"/>
          <p:nvPr/>
        </p:nvSpPr>
        <p:spPr>
          <a:xfrm>
            <a:off x="2849058" y="988547"/>
            <a:ext cx="2044883" cy="338554"/>
          </a:xfrm>
          <a:prstGeom prst="rect">
            <a:avLst/>
          </a:prstGeom>
          <a:noFill/>
        </p:spPr>
        <p:txBody>
          <a:bodyPr wrap="square" rtlCol="0">
            <a:spAutoFit/>
          </a:bodyPr>
          <a:lstStyle/>
          <a:p>
            <a:r>
              <a:rPr lang="en-IN" sz="1600" dirty="0"/>
              <a:t>Dorsal vagal Nucleus</a:t>
            </a:r>
          </a:p>
        </p:txBody>
      </p:sp>
      <p:sp>
        <p:nvSpPr>
          <p:cNvPr id="64" name="TextBox 63"/>
          <p:cNvSpPr txBox="1"/>
          <p:nvPr/>
        </p:nvSpPr>
        <p:spPr>
          <a:xfrm>
            <a:off x="1552168" y="1313530"/>
            <a:ext cx="2206183" cy="338554"/>
          </a:xfrm>
          <a:prstGeom prst="rect">
            <a:avLst/>
          </a:prstGeom>
          <a:noFill/>
        </p:spPr>
        <p:txBody>
          <a:bodyPr wrap="square" rtlCol="0">
            <a:spAutoFit/>
          </a:bodyPr>
          <a:lstStyle/>
          <a:p>
            <a:r>
              <a:rPr lang="en-IN" sz="1600" dirty="0"/>
              <a:t>Nucleus </a:t>
            </a:r>
            <a:r>
              <a:rPr lang="en-IN" sz="1600" dirty="0" err="1"/>
              <a:t>tracus</a:t>
            </a:r>
            <a:r>
              <a:rPr lang="en-IN" sz="1600" dirty="0"/>
              <a:t> </a:t>
            </a:r>
            <a:r>
              <a:rPr lang="en-IN" sz="1600" dirty="0" err="1"/>
              <a:t>solitarius</a:t>
            </a:r>
            <a:endParaRPr lang="en-IN" sz="1600" dirty="0"/>
          </a:p>
        </p:txBody>
      </p:sp>
      <p:sp>
        <p:nvSpPr>
          <p:cNvPr id="65" name="TextBox 64"/>
          <p:cNvSpPr txBox="1"/>
          <p:nvPr/>
        </p:nvSpPr>
        <p:spPr>
          <a:xfrm>
            <a:off x="1513671" y="1825625"/>
            <a:ext cx="1814407" cy="338554"/>
          </a:xfrm>
          <a:prstGeom prst="rect">
            <a:avLst/>
          </a:prstGeom>
          <a:noFill/>
        </p:spPr>
        <p:txBody>
          <a:bodyPr wrap="square" rtlCol="0">
            <a:spAutoFit/>
          </a:bodyPr>
          <a:lstStyle/>
          <a:p>
            <a:r>
              <a:rPr lang="en-IN" sz="1600" dirty="0"/>
              <a:t>Reticular formation</a:t>
            </a:r>
          </a:p>
        </p:txBody>
      </p:sp>
      <p:sp>
        <p:nvSpPr>
          <p:cNvPr id="66" name="TextBox 65"/>
          <p:cNvSpPr txBox="1"/>
          <p:nvPr/>
        </p:nvSpPr>
        <p:spPr>
          <a:xfrm>
            <a:off x="1484877" y="2227105"/>
            <a:ext cx="2044883" cy="338554"/>
          </a:xfrm>
          <a:prstGeom prst="rect">
            <a:avLst/>
          </a:prstGeom>
          <a:noFill/>
        </p:spPr>
        <p:txBody>
          <a:bodyPr wrap="square" rtlCol="0">
            <a:spAutoFit/>
          </a:bodyPr>
          <a:lstStyle/>
          <a:p>
            <a:r>
              <a:rPr lang="en-IN" sz="1600" dirty="0"/>
              <a:t>Spinal tract &amp; N of V</a:t>
            </a:r>
          </a:p>
        </p:txBody>
      </p:sp>
      <p:sp>
        <p:nvSpPr>
          <p:cNvPr id="67" name="TextBox 66"/>
          <p:cNvSpPr txBox="1"/>
          <p:nvPr/>
        </p:nvSpPr>
        <p:spPr>
          <a:xfrm>
            <a:off x="1599003" y="2982744"/>
            <a:ext cx="2044883" cy="338554"/>
          </a:xfrm>
          <a:prstGeom prst="rect">
            <a:avLst/>
          </a:prstGeom>
          <a:noFill/>
        </p:spPr>
        <p:txBody>
          <a:bodyPr wrap="square" rtlCol="0">
            <a:spAutoFit/>
          </a:bodyPr>
          <a:lstStyle/>
          <a:p>
            <a:r>
              <a:rPr lang="en-IN" sz="1600" dirty="0"/>
              <a:t>Nucleus </a:t>
            </a:r>
            <a:r>
              <a:rPr lang="en-IN" sz="1600" dirty="0" err="1"/>
              <a:t>ambiguus</a:t>
            </a:r>
            <a:endParaRPr lang="en-IN" sz="1600" dirty="0"/>
          </a:p>
        </p:txBody>
      </p:sp>
      <p:sp>
        <p:nvSpPr>
          <p:cNvPr id="68" name="TextBox 67"/>
          <p:cNvSpPr txBox="1"/>
          <p:nvPr/>
        </p:nvSpPr>
        <p:spPr>
          <a:xfrm>
            <a:off x="1471373" y="3587991"/>
            <a:ext cx="2044883" cy="584775"/>
          </a:xfrm>
          <a:prstGeom prst="rect">
            <a:avLst/>
          </a:prstGeom>
          <a:noFill/>
        </p:spPr>
        <p:txBody>
          <a:bodyPr wrap="square" rtlCol="0">
            <a:spAutoFit/>
          </a:bodyPr>
          <a:lstStyle/>
          <a:p>
            <a:pPr algn="r"/>
            <a:r>
              <a:rPr lang="en-IN" sz="1600" dirty="0"/>
              <a:t>Anterior </a:t>
            </a:r>
            <a:r>
              <a:rPr lang="en-IN" sz="1600" dirty="0" err="1"/>
              <a:t>spinocerebellar</a:t>
            </a:r>
            <a:r>
              <a:rPr lang="en-IN" sz="1600" dirty="0"/>
              <a:t> tract</a:t>
            </a:r>
          </a:p>
        </p:txBody>
      </p:sp>
      <p:sp>
        <p:nvSpPr>
          <p:cNvPr id="69" name="TextBox 68"/>
          <p:cNvSpPr txBox="1"/>
          <p:nvPr/>
        </p:nvSpPr>
        <p:spPr>
          <a:xfrm>
            <a:off x="1570093" y="4026577"/>
            <a:ext cx="2044883" cy="584775"/>
          </a:xfrm>
          <a:prstGeom prst="rect">
            <a:avLst/>
          </a:prstGeom>
          <a:noFill/>
        </p:spPr>
        <p:txBody>
          <a:bodyPr wrap="square" rtlCol="0">
            <a:spAutoFit/>
          </a:bodyPr>
          <a:lstStyle/>
          <a:p>
            <a:pPr algn="r"/>
            <a:r>
              <a:rPr lang="en-IN" sz="1600" dirty="0"/>
              <a:t>Lateral </a:t>
            </a:r>
          </a:p>
          <a:p>
            <a:pPr algn="r"/>
            <a:r>
              <a:rPr lang="en-IN" sz="1600" dirty="0" err="1"/>
              <a:t>spinothalamic</a:t>
            </a:r>
            <a:r>
              <a:rPr lang="en-IN" sz="1600" dirty="0"/>
              <a:t> tract</a:t>
            </a:r>
          </a:p>
        </p:txBody>
      </p:sp>
      <p:sp>
        <p:nvSpPr>
          <p:cNvPr id="70" name="TextBox 69"/>
          <p:cNvSpPr txBox="1"/>
          <p:nvPr/>
        </p:nvSpPr>
        <p:spPr>
          <a:xfrm>
            <a:off x="1421213" y="4553400"/>
            <a:ext cx="2044883" cy="338554"/>
          </a:xfrm>
          <a:prstGeom prst="rect">
            <a:avLst/>
          </a:prstGeom>
          <a:noFill/>
        </p:spPr>
        <p:txBody>
          <a:bodyPr wrap="square" rtlCol="0">
            <a:spAutoFit/>
          </a:bodyPr>
          <a:lstStyle/>
          <a:p>
            <a:pPr algn="r"/>
            <a:r>
              <a:rPr lang="en-IN" sz="1600" dirty="0" err="1"/>
              <a:t>Tectospinal</a:t>
            </a:r>
            <a:r>
              <a:rPr lang="en-IN" sz="1600" dirty="0"/>
              <a:t> tract</a:t>
            </a:r>
          </a:p>
        </p:txBody>
      </p:sp>
      <p:sp>
        <p:nvSpPr>
          <p:cNvPr id="71" name="TextBox 70"/>
          <p:cNvSpPr txBox="1"/>
          <p:nvPr/>
        </p:nvSpPr>
        <p:spPr>
          <a:xfrm>
            <a:off x="1614756" y="4999664"/>
            <a:ext cx="2044883" cy="338554"/>
          </a:xfrm>
          <a:prstGeom prst="rect">
            <a:avLst/>
          </a:prstGeom>
          <a:noFill/>
        </p:spPr>
        <p:txBody>
          <a:bodyPr wrap="square" rtlCol="0">
            <a:spAutoFit/>
          </a:bodyPr>
          <a:lstStyle/>
          <a:p>
            <a:pPr algn="r"/>
            <a:r>
              <a:rPr lang="en-IN" sz="1600" dirty="0"/>
              <a:t>Media </a:t>
            </a:r>
            <a:r>
              <a:rPr lang="en-IN" sz="1600" dirty="0" err="1"/>
              <a:t>lemniscus</a:t>
            </a:r>
            <a:endParaRPr lang="en-IN" sz="1600" dirty="0"/>
          </a:p>
        </p:txBody>
      </p:sp>
      <p:sp>
        <p:nvSpPr>
          <p:cNvPr id="72" name="TextBox 71"/>
          <p:cNvSpPr txBox="1"/>
          <p:nvPr/>
        </p:nvSpPr>
        <p:spPr>
          <a:xfrm>
            <a:off x="3299460" y="5272589"/>
            <a:ext cx="631276" cy="338554"/>
          </a:xfrm>
          <a:prstGeom prst="rect">
            <a:avLst/>
          </a:prstGeom>
          <a:noFill/>
        </p:spPr>
        <p:txBody>
          <a:bodyPr wrap="square" rtlCol="0">
            <a:spAutoFit/>
          </a:bodyPr>
          <a:lstStyle/>
          <a:p>
            <a:pPr algn="r"/>
            <a:r>
              <a:rPr lang="en-IN" sz="1600" dirty="0"/>
              <a:t>Olive</a:t>
            </a:r>
          </a:p>
        </p:txBody>
      </p:sp>
      <p:sp>
        <p:nvSpPr>
          <p:cNvPr id="73" name="TextBox 72"/>
          <p:cNvSpPr txBox="1"/>
          <p:nvPr/>
        </p:nvSpPr>
        <p:spPr>
          <a:xfrm>
            <a:off x="3364378" y="5697400"/>
            <a:ext cx="2357840" cy="338554"/>
          </a:xfrm>
          <a:prstGeom prst="rect">
            <a:avLst/>
          </a:prstGeom>
          <a:noFill/>
        </p:spPr>
        <p:txBody>
          <a:bodyPr wrap="square" rtlCol="0">
            <a:spAutoFit/>
          </a:bodyPr>
          <a:lstStyle/>
          <a:p>
            <a:pPr algn="r"/>
            <a:r>
              <a:rPr lang="en-IN" sz="1600" dirty="0"/>
              <a:t>Anterior median fissure</a:t>
            </a:r>
          </a:p>
        </p:txBody>
      </p:sp>
      <p:sp>
        <p:nvSpPr>
          <p:cNvPr id="74" name="TextBox 73"/>
          <p:cNvSpPr txBox="1"/>
          <p:nvPr/>
        </p:nvSpPr>
        <p:spPr>
          <a:xfrm>
            <a:off x="4845072" y="5748771"/>
            <a:ext cx="2357840" cy="338554"/>
          </a:xfrm>
          <a:prstGeom prst="rect">
            <a:avLst/>
          </a:prstGeom>
          <a:noFill/>
        </p:spPr>
        <p:txBody>
          <a:bodyPr wrap="square" rtlCol="0">
            <a:spAutoFit/>
          </a:bodyPr>
          <a:lstStyle/>
          <a:p>
            <a:pPr algn="r"/>
            <a:r>
              <a:rPr lang="en-IN" sz="1600" dirty="0" err="1"/>
              <a:t>Arcuate</a:t>
            </a:r>
            <a:r>
              <a:rPr lang="en-IN" sz="1600" dirty="0"/>
              <a:t> nuclei</a:t>
            </a:r>
          </a:p>
        </p:txBody>
      </p:sp>
      <p:sp>
        <p:nvSpPr>
          <p:cNvPr id="75" name="TextBox 74"/>
          <p:cNvSpPr txBox="1"/>
          <p:nvPr/>
        </p:nvSpPr>
        <p:spPr>
          <a:xfrm>
            <a:off x="7397929" y="5775243"/>
            <a:ext cx="1251235" cy="338554"/>
          </a:xfrm>
          <a:prstGeom prst="rect">
            <a:avLst/>
          </a:prstGeom>
          <a:noFill/>
        </p:spPr>
        <p:txBody>
          <a:bodyPr wrap="square" rtlCol="0">
            <a:spAutoFit/>
          </a:bodyPr>
          <a:lstStyle/>
          <a:p>
            <a:r>
              <a:rPr lang="en-IN" sz="1600" dirty="0"/>
              <a:t>Pyramid</a:t>
            </a:r>
          </a:p>
        </p:txBody>
      </p:sp>
      <p:sp>
        <p:nvSpPr>
          <p:cNvPr id="76" name="TextBox 75"/>
          <p:cNvSpPr txBox="1"/>
          <p:nvPr/>
        </p:nvSpPr>
        <p:spPr>
          <a:xfrm>
            <a:off x="8480924" y="5518189"/>
            <a:ext cx="1991155" cy="338554"/>
          </a:xfrm>
          <a:prstGeom prst="rect">
            <a:avLst/>
          </a:prstGeom>
          <a:noFill/>
        </p:spPr>
        <p:txBody>
          <a:bodyPr wrap="square" rtlCol="0">
            <a:spAutoFit/>
          </a:bodyPr>
          <a:lstStyle/>
          <a:p>
            <a:r>
              <a:rPr lang="en-IN" sz="1600" dirty="0"/>
              <a:t>Hypoglossal Nerve </a:t>
            </a:r>
          </a:p>
        </p:txBody>
      </p:sp>
      <p:sp>
        <p:nvSpPr>
          <p:cNvPr id="77" name="TextBox 76"/>
          <p:cNvSpPr txBox="1"/>
          <p:nvPr/>
        </p:nvSpPr>
        <p:spPr>
          <a:xfrm>
            <a:off x="8583712" y="4926420"/>
            <a:ext cx="1991155" cy="584775"/>
          </a:xfrm>
          <a:prstGeom prst="rect">
            <a:avLst/>
          </a:prstGeom>
          <a:noFill/>
        </p:spPr>
        <p:txBody>
          <a:bodyPr wrap="square" rtlCol="0">
            <a:spAutoFit/>
          </a:bodyPr>
          <a:lstStyle/>
          <a:p>
            <a:r>
              <a:rPr lang="en-IN" sz="1600" dirty="0"/>
              <a:t>Medial accessory </a:t>
            </a:r>
            <a:r>
              <a:rPr lang="en-IN" sz="1600" dirty="0" err="1"/>
              <a:t>olivary</a:t>
            </a:r>
            <a:r>
              <a:rPr lang="en-IN" sz="1600" dirty="0"/>
              <a:t> nucleus</a:t>
            </a:r>
          </a:p>
        </p:txBody>
      </p:sp>
      <p:sp>
        <p:nvSpPr>
          <p:cNvPr id="78" name="TextBox 77"/>
          <p:cNvSpPr txBox="1"/>
          <p:nvPr/>
        </p:nvSpPr>
        <p:spPr>
          <a:xfrm>
            <a:off x="8807916" y="4430290"/>
            <a:ext cx="1991155" cy="584775"/>
          </a:xfrm>
          <a:prstGeom prst="rect">
            <a:avLst/>
          </a:prstGeom>
          <a:noFill/>
        </p:spPr>
        <p:txBody>
          <a:bodyPr wrap="square" rtlCol="0">
            <a:spAutoFit/>
          </a:bodyPr>
          <a:lstStyle/>
          <a:p>
            <a:r>
              <a:rPr lang="en-IN" sz="1600" dirty="0"/>
              <a:t>Inferior </a:t>
            </a:r>
          </a:p>
          <a:p>
            <a:r>
              <a:rPr lang="en-IN" sz="1600" dirty="0" err="1"/>
              <a:t>olivary</a:t>
            </a:r>
            <a:r>
              <a:rPr lang="en-IN" sz="1600" dirty="0"/>
              <a:t> Nucleus</a:t>
            </a:r>
          </a:p>
        </p:txBody>
      </p:sp>
      <p:sp>
        <p:nvSpPr>
          <p:cNvPr id="79" name="TextBox 78"/>
          <p:cNvSpPr txBox="1"/>
          <p:nvPr/>
        </p:nvSpPr>
        <p:spPr>
          <a:xfrm>
            <a:off x="8854982" y="3765311"/>
            <a:ext cx="1991155" cy="584775"/>
          </a:xfrm>
          <a:prstGeom prst="rect">
            <a:avLst/>
          </a:prstGeom>
          <a:noFill/>
        </p:spPr>
        <p:txBody>
          <a:bodyPr wrap="square" rtlCol="0">
            <a:spAutoFit/>
          </a:bodyPr>
          <a:lstStyle/>
          <a:p>
            <a:r>
              <a:rPr lang="en-IN" sz="1600" dirty="0"/>
              <a:t>Dorsal accessory </a:t>
            </a:r>
            <a:r>
              <a:rPr lang="en-IN" sz="1600" dirty="0" err="1"/>
              <a:t>olivary</a:t>
            </a:r>
            <a:r>
              <a:rPr lang="en-IN" sz="1600" dirty="0"/>
              <a:t> nucleus</a:t>
            </a:r>
          </a:p>
        </p:txBody>
      </p:sp>
      <p:sp>
        <p:nvSpPr>
          <p:cNvPr id="81" name="TextBox 80"/>
          <p:cNvSpPr txBox="1"/>
          <p:nvPr/>
        </p:nvSpPr>
        <p:spPr>
          <a:xfrm>
            <a:off x="9251321" y="3171034"/>
            <a:ext cx="1991155" cy="338554"/>
          </a:xfrm>
          <a:prstGeom prst="rect">
            <a:avLst/>
          </a:prstGeom>
          <a:noFill/>
        </p:spPr>
        <p:txBody>
          <a:bodyPr wrap="square" rtlCol="0">
            <a:spAutoFit/>
          </a:bodyPr>
          <a:lstStyle/>
          <a:p>
            <a:r>
              <a:rPr lang="en-IN" sz="1600" dirty="0" err="1"/>
              <a:t>Vagus</a:t>
            </a:r>
            <a:r>
              <a:rPr lang="en-IN" sz="1600" dirty="0"/>
              <a:t> nerve</a:t>
            </a:r>
          </a:p>
        </p:txBody>
      </p:sp>
      <p:cxnSp>
        <p:nvCxnSpPr>
          <p:cNvPr id="83" name="Straight Arrow Connector 82"/>
          <p:cNvCxnSpPr/>
          <p:nvPr/>
        </p:nvCxnSpPr>
        <p:spPr>
          <a:xfrm flipH="1">
            <a:off x="5555642" y="5161420"/>
            <a:ext cx="616558" cy="5359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endCxn id="59" idx="1"/>
          </p:cNvCxnSpPr>
          <p:nvPr/>
        </p:nvCxnSpPr>
        <p:spPr>
          <a:xfrm flipV="1">
            <a:off x="6197600" y="1163254"/>
            <a:ext cx="1150620" cy="5639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V="1">
            <a:off x="6172200" y="1088749"/>
            <a:ext cx="321446" cy="4859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endCxn id="55" idx="1"/>
          </p:cNvCxnSpPr>
          <p:nvPr/>
        </p:nvCxnSpPr>
        <p:spPr>
          <a:xfrm flipV="1">
            <a:off x="8500348" y="2404148"/>
            <a:ext cx="446742" cy="167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6910410" y="5183454"/>
            <a:ext cx="594599" cy="5139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6312024" y="5085184"/>
            <a:ext cx="94780" cy="6122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flipV="1">
            <a:off x="5722218" y="895150"/>
            <a:ext cx="449982" cy="14537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endCxn id="70" idx="3"/>
          </p:cNvCxnSpPr>
          <p:nvPr/>
        </p:nvCxnSpPr>
        <p:spPr>
          <a:xfrm flipH="1">
            <a:off x="3466096" y="2838917"/>
            <a:ext cx="2706105" cy="18837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endCxn id="71" idx="3"/>
          </p:cNvCxnSpPr>
          <p:nvPr/>
        </p:nvCxnSpPr>
        <p:spPr>
          <a:xfrm flipH="1">
            <a:off x="3659638" y="3717815"/>
            <a:ext cx="2364354" cy="14511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3930736" y="4926419"/>
            <a:ext cx="472112" cy="3461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48" idx="21"/>
          </p:cNvCxnSpPr>
          <p:nvPr/>
        </p:nvCxnSpPr>
        <p:spPr>
          <a:xfrm>
            <a:off x="7991475" y="4133850"/>
            <a:ext cx="816440" cy="4195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52" idx="3"/>
            <a:endCxn id="79" idx="1"/>
          </p:cNvCxnSpPr>
          <p:nvPr/>
        </p:nvCxnSpPr>
        <p:spPr>
          <a:xfrm>
            <a:off x="7124701" y="3362326"/>
            <a:ext cx="1730281" cy="6953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stCxn id="50" idx="2"/>
          </p:cNvCxnSpPr>
          <p:nvPr/>
        </p:nvCxnSpPr>
        <p:spPr>
          <a:xfrm>
            <a:off x="6659697" y="4324714"/>
            <a:ext cx="1924014" cy="7604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28" idx="7"/>
            <a:endCxn id="58" idx="1"/>
          </p:cNvCxnSpPr>
          <p:nvPr/>
        </p:nvCxnSpPr>
        <p:spPr>
          <a:xfrm flipV="1">
            <a:off x="7177638" y="1379472"/>
            <a:ext cx="845908" cy="3311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endCxn id="56" idx="1"/>
          </p:cNvCxnSpPr>
          <p:nvPr/>
        </p:nvCxnSpPr>
        <p:spPr>
          <a:xfrm flipV="1">
            <a:off x="7581269" y="1852138"/>
            <a:ext cx="1175962" cy="2243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stCxn id="27" idx="2"/>
            <a:endCxn id="57" idx="1"/>
          </p:cNvCxnSpPr>
          <p:nvPr/>
        </p:nvCxnSpPr>
        <p:spPr>
          <a:xfrm flipV="1">
            <a:off x="7737819" y="1593922"/>
            <a:ext cx="494284" cy="902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flipV="1">
            <a:off x="4434646" y="1313530"/>
            <a:ext cx="1089855" cy="6448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flipV="1">
            <a:off x="5106777" y="1088748"/>
            <a:ext cx="762931" cy="8924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a:stCxn id="12" idx="0"/>
            <a:endCxn id="64" idx="3"/>
          </p:cNvCxnSpPr>
          <p:nvPr/>
        </p:nvCxnSpPr>
        <p:spPr>
          <a:xfrm flipH="1" flipV="1">
            <a:off x="3758350" y="1482808"/>
            <a:ext cx="1499526" cy="4877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38" idx="2"/>
          </p:cNvCxnSpPr>
          <p:nvPr/>
        </p:nvCxnSpPr>
        <p:spPr>
          <a:xfrm flipH="1" flipV="1">
            <a:off x="2849058" y="2565660"/>
            <a:ext cx="1342179" cy="2219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H="1">
            <a:off x="3328078" y="3078480"/>
            <a:ext cx="2028879" cy="925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endCxn id="81" idx="1"/>
          </p:cNvCxnSpPr>
          <p:nvPr/>
        </p:nvCxnSpPr>
        <p:spPr>
          <a:xfrm flipV="1">
            <a:off x="8649164" y="3340311"/>
            <a:ext cx="602157" cy="219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flipH="1" flipV="1">
            <a:off x="3143672" y="2164180"/>
            <a:ext cx="2213284" cy="5323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stCxn id="53" idx="2"/>
          </p:cNvCxnSpPr>
          <p:nvPr/>
        </p:nvCxnSpPr>
        <p:spPr>
          <a:xfrm flipH="1">
            <a:off x="3516257" y="3471932"/>
            <a:ext cx="671455" cy="2458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24" idx="3"/>
            <a:endCxn id="69" idx="3"/>
          </p:cNvCxnSpPr>
          <p:nvPr/>
        </p:nvCxnSpPr>
        <p:spPr>
          <a:xfrm flipH="1">
            <a:off x="3614975" y="3517374"/>
            <a:ext cx="857304" cy="8015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a:endCxn id="76" idx="1"/>
          </p:cNvCxnSpPr>
          <p:nvPr/>
        </p:nvCxnSpPr>
        <p:spPr>
          <a:xfrm>
            <a:off x="7635765" y="5404796"/>
            <a:ext cx="845158" cy="2826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4514850" y="-27273"/>
            <a:ext cx="3599062" cy="646331"/>
          </a:xfrm>
          <a:prstGeom prst="rect">
            <a:avLst/>
          </a:prstGeom>
        </p:spPr>
        <p:txBody>
          <a:bodyPr wrap="none">
            <a:spAutoFit/>
          </a:bodyPr>
          <a:lstStyle/>
          <a:p>
            <a:r>
              <a:rPr lang="en-IN" sz="3600" dirty="0">
                <a:ln w="0"/>
                <a:effectLst>
                  <a:outerShdw blurRad="38100" dist="19050" dir="2700000" algn="tl" rotWithShape="0">
                    <a:schemeClr val="dk1">
                      <a:alpha val="40000"/>
                    </a:schemeClr>
                  </a:outerShdw>
                </a:effectLst>
              </a:rPr>
              <a:t>Level of the Olives</a:t>
            </a:r>
          </a:p>
        </p:txBody>
      </p:sp>
      <p:sp>
        <p:nvSpPr>
          <p:cNvPr id="99" name="Quad Arrow 98"/>
          <p:cNvSpPr/>
          <p:nvPr/>
        </p:nvSpPr>
        <p:spPr>
          <a:xfrm>
            <a:off x="2139270" y="455187"/>
            <a:ext cx="362951" cy="391381"/>
          </a:xfrm>
          <a:prstGeom prst="quadArrow">
            <a:avLst>
              <a:gd name="adj1" fmla="val 0"/>
              <a:gd name="adj2" fmla="val 5704"/>
              <a:gd name="adj3" fmla="val 162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TextBox 100"/>
          <p:cNvSpPr txBox="1"/>
          <p:nvPr/>
        </p:nvSpPr>
        <p:spPr>
          <a:xfrm>
            <a:off x="2139270" y="116632"/>
            <a:ext cx="355775" cy="338554"/>
          </a:xfrm>
          <a:prstGeom prst="rect">
            <a:avLst/>
          </a:prstGeom>
          <a:noFill/>
        </p:spPr>
        <p:txBody>
          <a:bodyPr wrap="square" rtlCol="0">
            <a:spAutoFit/>
          </a:bodyPr>
          <a:lstStyle/>
          <a:p>
            <a:pPr algn="ctr"/>
            <a:r>
              <a:rPr lang="en-IN" sz="1600" dirty="0"/>
              <a:t>P</a:t>
            </a:r>
          </a:p>
        </p:txBody>
      </p:sp>
      <p:sp>
        <p:nvSpPr>
          <p:cNvPr id="103" name="TextBox 102"/>
          <p:cNvSpPr txBox="1"/>
          <p:nvPr/>
        </p:nvSpPr>
        <p:spPr>
          <a:xfrm>
            <a:off x="2484692" y="472091"/>
            <a:ext cx="355775" cy="338554"/>
          </a:xfrm>
          <a:prstGeom prst="rect">
            <a:avLst/>
          </a:prstGeom>
          <a:noFill/>
        </p:spPr>
        <p:txBody>
          <a:bodyPr wrap="square" rtlCol="0">
            <a:spAutoFit/>
          </a:bodyPr>
          <a:lstStyle/>
          <a:p>
            <a:pPr algn="ctr"/>
            <a:r>
              <a:rPr lang="en-IN" sz="1600" dirty="0"/>
              <a:t>L</a:t>
            </a:r>
          </a:p>
        </p:txBody>
      </p:sp>
      <p:sp>
        <p:nvSpPr>
          <p:cNvPr id="105" name="TextBox 104"/>
          <p:cNvSpPr txBox="1"/>
          <p:nvPr/>
        </p:nvSpPr>
        <p:spPr>
          <a:xfrm>
            <a:off x="1783650" y="472091"/>
            <a:ext cx="355775" cy="338554"/>
          </a:xfrm>
          <a:prstGeom prst="rect">
            <a:avLst/>
          </a:prstGeom>
          <a:noFill/>
        </p:spPr>
        <p:txBody>
          <a:bodyPr wrap="square" rtlCol="0">
            <a:spAutoFit/>
          </a:bodyPr>
          <a:lstStyle/>
          <a:p>
            <a:pPr algn="ctr"/>
            <a:r>
              <a:rPr lang="en-IN" sz="1600" dirty="0"/>
              <a:t>R</a:t>
            </a:r>
          </a:p>
        </p:txBody>
      </p:sp>
      <p:sp>
        <p:nvSpPr>
          <p:cNvPr id="107" name="TextBox 106"/>
          <p:cNvSpPr txBox="1"/>
          <p:nvPr/>
        </p:nvSpPr>
        <p:spPr>
          <a:xfrm>
            <a:off x="2139270" y="814808"/>
            <a:ext cx="355775" cy="338554"/>
          </a:xfrm>
          <a:prstGeom prst="rect">
            <a:avLst/>
          </a:prstGeom>
          <a:noFill/>
        </p:spPr>
        <p:txBody>
          <a:bodyPr wrap="square" rtlCol="0">
            <a:spAutoFit/>
          </a:bodyPr>
          <a:lstStyle/>
          <a:p>
            <a:pPr algn="ctr"/>
            <a:r>
              <a:rPr lang="en-IN" sz="1600" dirty="0"/>
              <a:t>A</a:t>
            </a:r>
          </a:p>
        </p:txBody>
      </p:sp>
    </p:spTree>
    <p:extLst>
      <p:ext uri="{BB962C8B-B14F-4D97-AF65-F5344CB8AC3E}">
        <p14:creationId xmlns:p14="http://schemas.microsoft.com/office/powerpoint/2010/main" val="82685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childTnLst>
                          </p:cTn>
                        </p:par>
                        <p:par>
                          <p:cTn id="8" fill="hold">
                            <p:stCondLst>
                              <p:cond delay="50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0"/>
                                        <p:tgtEl>
                                          <p:spTgt spid="6"/>
                                        </p:tgtEl>
                                      </p:cBhvr>
                                    </p:animEffect>
                                  </p:childTnLst>
                                </p:cTn>
                              </p:par>
                            </p:childTnLst>
                          </p:cTn>
                        </p:par>
                        <p:par>
                          <p:cTn id="12" fill="hold">
                            <p:stCondLst>
                              <p:cond delay="10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0"/>
                                        <p:tgtEl>
                                          <p:spTgt spid="8"/>
                                        </p:tgtEl>
                                      </p:cBhvr>
                                    </p:animEffect>
                                  </p:childTnLst>
                                </p:cTn>
                              </p:par>
                            </p:childTnLst>
                          </p:cTn>
                        </p:par>
                        <p:par>
                          <p:cTn id="16" fill="hold">
                            <p:stCondLst>
                              <p:cond delay="1500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0"/>
                                        <p:tgtEl>
                                          <p:spTgt spid="9"/>
                                        </p:tgtEl>
                                      </p:cBhvr>
                                    </p:animEffect>
                                  </p:childTnLst>
                                </p:cTn>
                              </p:par>
                            </p:childTnLst>
                          </p:cTn>
                        </p:par>
                        <p:par>
                          <p:cTn id="20" fill="hold">
                            <p:stCondLst>
                              <p:cond delay="20000"/>
                            </p:stCondLst>
                            <p:childTnLst>
                              <p:par>
                                <p:cTn id="21" presetID="22"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0"/>
                                        <p:tgtEl>
                                          <p:spTgt spid="7"/>
                                        </p:tgtEl>
                                      </p:cBhvr>
                                    </p:animEffect>
                                  </p:childTnLst>
                                </p:cTn>
                              </p:par>
                            </p:childTnLst>
                          </p:cTn>
                        </p:par>
                        <p:par>
                          <p:cTn id="24" fill="hold">
                            <p:stCondLst>
                              <p:cond delay="25000"/>
                            </p:stCondLst>
                            <p:childTnLst>
                              <p:par>
                                <p:cTn id="25" presetID="22" presetClass="entr" presetSubtype="1" fill="hold"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wipe(up)">
                                      <p:cBhvr>
                                        <p:cTn id="27" dur="500"/>
                                        <p:tgtEl>
                                          <p:spTgt spid="83"/>
                                        </p:tgtEl>
                                      </p:cBhvr>
                                    </p:animEffect>
                                  </p:childTnLst>
                                </p:cTn>
                              </p:par>
                            </p:childTnLst>
                          </p:cTn>
                        </p:par>
                        <p:par>
                          <p:cTn id="28" fill="hold">
                            <p:stCondLst>
                              <p:cond delay="25500"/>
                            </p:stCondLst>
                            <p:childTnLst>
                              <p:par>
                                <p:cTn id="29" presetID="22" presetClass="entr" presetSubtype="1" fill="hold" grpId="0" nodeType="after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wipe(up)">
                                      <p:cBhvr>
                                        <p:cTn id="31" dur="500"/>
                                        <p:tgtEl>
                                          <p:spTgt spid="7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3000"/>
                                        <p:tgtEl>
                                          <p:spTgt spid="10"/>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3000"/>
                                        <p:tgtEl>
                                          <p:spTgt spid="11"/>
                                        </p:tgtEl>
                                      </p:cBhvr>
                                    </p:animEffect>
                                  </p:childTnLst>
                                </p:cTn>
                              </p:par>
                            </p:childTnLst>
                          </p:cTn>
                        </p:par>
                        <p:par>
                          <p:cTn id="41" fill="hold">
                            <p:stCondLst>
                              <p:cond delay="6000"/>
                            </p:stCondLst>
                            <p:childTnLst>
                              <p:par>
                                <p:cTn id="42" presetID="22" presetClass="entr" presetSubtype="4" fill="hold" nodeType="afterEffect">
                                  <p:stCondLst>
                                    <p:cond delay="0"/>
                                  </p:stCondLst>
                                  <p:childTnLst>
                                    <p:set>
                                      <p:cBhvr>
                                        <p:cTn id="43" dur="1" fill="hold">
                                          <p:stCondLst>
                                            <p:cond delay="0"/>
                                          </p:stCondLst>
                                        </p:cTn>
                                        <p:tgtEl>
                                          <p:spTgt spid="85"/>
                                        </p:tgtEl>
                                        <p:attrNameLst>
                                          <p:attrName>style.visibility</p:attrName>
                                        </p:attrNameLst>
                                      </p:cBhvr>
                                      <p:to>
                                        <p:strVal val="visible"/>
                                      </p:to>
                                    </p:set>
                                    <p:animEffect transition="in" filter="wipe(down)">
                                      <p:cBhvr>
                                        <p:cTn id="44" dur="500"/>
                                        <p:tgtEl>
                                          <p:spTgt spid="85"/>
                                        </p:tgtEl>
                                      </p:cBhvr>
                                    </p:animEffect>
                                  </p:childTnLst>
                                </p:cTn>
                              </p:par>
                            </p:childTnLst>
                          </p:cTn>
                        </p:par>
                        <p:par>
                          <p:cTn id="45" fill="hold">
                            <p:stCondLst>
                              <p:cond delay="6500"/>
                            </p:stCondLst>
                            <p:childTnLst>
                              <p:par>
                                <p:cTn id="46" presetID="22" presetClass="entr" presetSubtype="4" fill="hold" grpId="0" nodeType="after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wipe(down)">
                                      <p:cBhvr>
                                        <p:cTn id="48" dur="500"/>
                                        <p:tgtEl>
                                          <p:spTgt spid="59"/>
                                        </p:tgtEl>
                                      </p:cBhvr>
                                    </p:animEffect>
                                  </p:childTnLst>
                                </p:cTn>
                              </p:par>
                            </p:childTnLst>
                          </p:cTn>
                        </p:par>
                        <p:par>
                          <p:cTn id="49" fill="hold">
                            <p:stCondLst>
                              <p:cond delay="7000"/>
                            </p:stCondLst>
                            <p:childTnLst>
                              <p:par>
                                <p:cTn id="50" presetID="22" presetClass="entr" presetSubtype="4" fill="hold" nodeType="afterEffect">
                                  <p:stCondLst>
                                    <p:cond delay="0"/>
                                  </p:stCondLst>
                                  <p:childTnLst>
                                    <p:set>
                                      <p:cBhvr>
                                        <p:cTn id="51" dur="1" fill="hold">
                                          <p:stCondLst>
                                            <p:cond delay="0"/>
                                          </p:stCondLst>
                                        </p:cTn>
                                        <p:tgtEl>
                                          <p:spTgt spid="87"/>
                                        </p:tgtEl>
                                        <p:attrNameLst>
                                          <p:attrName>style.visibility</p:attrName>
                                        </p:attrNameLst>
                                      </p:cBhvr>
                                      <p:to>
                                        <p:strVal val="visible"/>
                                      </p:to>
                                    </p:set>
                                    <p:animEffect transition="in" filter="wipe(down)">
                                      <p:cBhvr>
                                        <p:cTn id="52" dur="500"/>
                                        <p:tgtEl>
                                          <p:spTgt spid="87"/>
                                        </p:tgtEl>
                                      </p:cBhvr>
                                    </p:animEffect>
                                  </p:childTnLst>
                                </p:cTn>
                              </p:par>
                            </p:childTnLst>
                          </p:cTn>
                        </p:par>
                        <p:par>
                          <p:cTn id="53" fill="hold">
                            <p:stCondLst>
                              <p:cond delay="7500"/>
                            </p:stCondLst>
                            <p:childTnLst>
                              <p:par>
                                <p:cTn id="54" presetID="22" presetClass="entr" presetSubtype="4" fill="hold" grpId="0" nodeType="after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wipe(down)">
                                      <p:cBhvr>
                                        <p:cTn id="56" dur="500"/>
                                        <p:tgtEl>
                                          <p:spTgt spid="6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up)">
                                      <p:cBhvr>
                                        <p:cTn id="61" dur="500"/>
                                        <p:tgtEl>
                                          <p:spTgt spid="21"/>
                                        </p:tgtEl>
                                      </p:cBhvr>
                                    </p:animEffect>
                                  </p:childTnLst>
                                </p:cTn>
                              </p:par>
                            </p:childTnLst>
                          </p:cTn>
                        </p:par>
                        <p:par>
                          <p:cTn id="62" fill="hold">
                            <p:stCondLst>
                              <p:cond delay="500"/>
                            </p:stCondLst>
                            <p:childTnLst>
                              <p:par>
                                <p:cTn id="63" presetID="22" presetClass="entr" presetSubtype="1"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up)">
                                      <p:cBhvr>
                                        <p:cTn id="65" dur="500"/>
                                        <p:tgtEl>
                                          <p:spTgt spid="20"/>
                                        </p:tgtEl>
                                      </p:cBhvr>
                                    </p:animEffect>
                                  </p:childTnLst>
                                </p:cTn>
                              </p:par>
                            </p:childTnLst>
                          </p:cTn>
                        </p:par>
                        <p:par>
                          <p:cTn id="66" fill="hold">
                            <p:stCondLst>
                              <p:cond delay="1000"/>
                            </p:stCondLst>
                            <p:childTnLst>
                              <p:par>
                                <p:cTn id="67" presetID="22" presetClass="entr" presetSubtype="8" fill="hold" nodeType="afterEffect">
                                  <p:stCondLst>
                                    <p:cond delay="0"/>
                                  </p:stCondLst>
                                  <p:childTnLst>
                                    <p:set>
                                      <p:cBhvr>
                                        <p:cTn id="68" dur="1" fill="hold">
                                          <p:stCondLst>
                                            <p:cond delay="0"/>
                                          </p:stCondLst>
                                        </p:cTn>
                                        <p:tgtEl>
                                          <p:spTgt spid="89"/>
                                        </p:tgtEl>
                                        <p:attrNameLst>
                                          <p:attrName>style.visibility</p:attrName>
                                        </p:attrNameLst>
                                      </p:cBhvr>
                                      <p:to>
                                        <p:strVal val="visible"/>
                                      </p:to>
                                    </p:set>
                                    <p:animEffect transition="in" filter="wipe(left)">
                                      <p:cBhvr>
                                        <p:cTn id="69" dur="500"/>
                                        <p:tgtEl>
                                          <p:spTgt spid="89"/>
                                        </p:tgtEl>
                                      </p:cBhvr>
                                    </p:animEffect>
                                  </p:childTnLst>
                                </p:cTn>
                              </p:par>
                            </p:childTnLst>
                          </p:cTn>
                        </p:par>
                        <p:par>
                          <p:cTn id="70" fill="hold">
                            <p:stCondLst>
                              <p:cond delay="1500"/>
                            </p:stCondLst>
                            <p:childTnLst>
                              <p:par>
                                <p:cTn id="71" presetID="22" presetClass="entr" presetSubtype="8" fill="hold" grpId="0" nodeType="after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wipe(left)">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wipe(up)">
                                      <p:cBhvr>
                                        <p:cTn id="78" dur="500"/>
                                        <p:tgtEl>
                                          <p:spTgt spid="44"/>
                                        </p:tgtEl>
                                      </p:cBhvr>
                                    </p:animEffect>
                                  </p:childTnLst>
                                </p:cTn>
                              </p:par>
                            </p:childTnLst>
                          </p:cTn>
                        </p:par>
                        <p:par>
                          <p:cTn id="79" fill="hold">
                            <p:stCondLst>
                              <p:cond delay="500"/>
                            </p:stCondLst>
                            <p:childTnLst>
                              <p:par>
                                <p:cTn id="80" presetID="22" presetClass="entr" presetSubtype="1" fill="hold" grpId="0" nodeType="after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wipe(up)">
                                      <p:cBhvr>
                                        <p:cTn id="82" dur="500"/>
                                        <p:tgtEl>
                                          <p:spTgt spid="45"/>
                                        </p:tgtEl>
                                      </p:cBhvr>
                                    </p:animEffect>
                                  </p:childTnLst>
                                </p:cTn>
                              </p:par>
                            </p:childTnLst>
                          </p:cTn>
                        </p:par>
                        <p:par>
                          <p:cTn id="83" fill="hold">
                            <p:stCondLst>
                              <p:cond delay="1000"/>
                            </p:stCondLst>
                            <p:childTnLst>
                              <p:par>
                                <p:cTn id="84" presetID="22" presetClass="entr" presetSubtype="1" fill="hold" nodeType="afterEffect">
                                  <p:stCondLst>
                                    <p:cond delay="0"/>
                                  </p:stCondLst>
                                  <p:childTnLst>
                                    <p:set>
                                      <p:cBhvr>
                                        <p:cTn id="85" dur="1" fill="hold">
                                          <p:stCondLst>
                                            <p:cond delay="0"/>
                                          </p:stCondLst>
                                        </p:cTn>
                                        <p:tgtEl>
                                          <p:spTgt spid="91"/>
                                        </p:tgtEl>
                                        <p:attrNameLst>
                                          <p:attrName>style.visibility</p:attrName>
                                        </p:attrNameLst>
                                      </p:cBhvr>
                                      <p:to>
                                        <p:strVal val="visible"/>
                                      </p:to>
                                    </p:set>
                                    <p:animEffect transition="in" filter="wipe(up)">
                                      <p:cBhvr>
                                        <p:cTn id="86" dur="500"/>
                                        <p:tgtEl>
                                          <p:spTgt spid="91"/>
                                        </p:tgtEl>
                                      </p:cBhvr>
                                    </p:animEffect>
                                  </p:childTnLst>
                                </p:cTn>
                              </p:par>
                            </p:childTnLst>
                          </p:cTn>
                        </p:par>
                        <p:par>
                          <p:cTn id="87" fill="hold">
                            <p:stCondLst>
                              <p:cond delay="1500"/>
                            </p:stCondLst>
                            <p:childTnLst>
                              <p:par>
                                <p:cTn id="88" presetID="22" presetClass="entr" presetSubtype="1" fill="hold" grpId="0" nodeType="afterEffect">
                                  <p:stCondLst>
                                    <p:cond delay="0"/>
                                  </p:stCondLst>
                                  <p:childTnLst>
                                    <p:set>
                                      <p:cBhvr>
                                        <p:cTn id="89" dur="1" fill="hold">
                                          <p:stCondLst>
                                            <p:cond delay="0"/>
                                          </p:stCondLst>
                                        </p:cTn>
                                        <p:tgtEl>
                                          <p:spTgt spid="75"/>
                                        </p:tgtEl>
                                        <p:attrNameLst>
                                          <p:attrName>style.visibility</p:attrName>
                                        </p:attrNameLst>
                                      </p:cBhvr>
                                      <p:to>
                                        <p:strVal val="visible"/>
                                      </p:to>
                                    </p:set>
                                    <p:animEffect transition="in" filter="wipe(up)">
                                      <p:cBhvr>
                                        <p:cTn id="90" dur="500"/>
                                        <p:tgtEl>
                                          <p:spTgt spid="75"/>
                                        </p:tgtEl>
                                      </p:cBhvr>
                                    </p:animEffect>
                                  </p:childTnLst>
                                </p:cTn>
                              </p:par>
                            </p:childTnLst>
                          </p:cTn>
                        </p:par>
                        <p:par>
                          <p:cTn id="91" fill="hold">
                            <p:stCondLst>
                              <p:cond delay="2000"/>
                            </p:stCondLst>
                            <p:childTnLst>
                              <p:par>
                                <p:cTn id="92" presetID="22" presetClass="entr" presetSubtype="1" fill="hold" nodeType="afterEffect">
                                  <p:stCondLst>
                                    <p:cond delay="0"/>
                                  </p:stCondLst>
                                  <p:childTnLst>
                                    <p:set>
                                      <p:cBhvr>
                                        <p:cTn id="93" dur="1" fill="hold">
                                          <p:stCondLst>
                                            <p:cond delay="0"/>
                                          </p:stCondLst>
                                        </p:cTn>
                                        <p:tgtEl>
                                          <p:spTgt spid="93"/>
                                        </p:tgtEl>
                                        <p:attrNameLst>
                                          <p:attrName>style.visibility</p:attrName>
                                        </p:attrNameLst>
                                      </p:cBhvr>
                                      <p:to>
                                        <p:strVal val="visible"/>
                                      </p:to>
                                    </p:set>
                                    <p:animEffect transition="in" filter="wipe(up)">
                                      <p:cBhvr>
                                        <p:cTn id="94" dur="500"/>
                                        <p:tgtEl>
                                          <p:spTgt spid="93"/>
                                        </p:tgtEl>
                                      </p:cBhvr>
                                    </p:animEffect>
                                  </p:childTnLst>
                                </p:cTn>
                              </p:par>
                            </p:childTnLst>
                          </p:cTn>
                        </p:par>
                        <p:par>
                          <p:cTn id="95" fill="hold">
                            <p:stCondLst>
                              <p:cond delay="2500"/>
                            </p:stCondLst>
                            <p:childTnLst>
                              <p:par>
                                <p:cTn id="96" presetID="22" presetClass="entr" presetSubtype="1" fill="hold" grpId="0" nodeType="afterEffect">
                                  <p:stCondLst>
                                    <p:cond delay="0"/>
                                  </p:stCondLst>
                                  <p:childTnLst>
                                    <p:set>
                                      <p:cBhvr>
                                        <p:cTn id="97" dur="1" fill="hold">
                                          <p:stCondLst>
                                            <p:cond delay="0"/>
                                          </p:stCondLst>
                                        </p:cTn>
                                        <p:tgtEl>
                                          <p:spTgt spid="74"/>
                                        </p:tgtEl>
                                        <p:attrNameLst>
                                          <p:attrName>style.visibility</p:attrName>
                                        </p:attrNameLst>
                                      </p:cBhvr>
                                      <p:to>
                                        <p:strVal val="visible"/>
                                      </p:to>
                                    </p:set>
                                    <p:animEffect transition="in" filter="wipe(up)">
                                      <p:cBhvr>
                                        <p:cTn id="98" dur="500"/>
                                        <p:tgtEl>
                                          <p:spTgt spid="7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13"/>
                                        </p:tgtEl>
                                        <p:attrNameLst>
                                          <p:attrName>style.visibility</p:attrName>
                                        </p:attrNameLst>
                                      </p:cBhvr>
                                      <p:to>
                                        <p:strVal val="visible"/>
                                      </p:to>
                                    </p:set>
                                    <p:animEffect transition="in" filter="wipe(up)">
                                      <p:cBhvr>
                                        <p:cTn id="103" dur="500"/>
                                        <p:tgtEl>
                                          <p:spTgt spid="13"/>
                                        </p:tgtEl>
                                      </p:cBhvr>
                                    </p:animEffect>
                                  </p:childTnLst>
                                </p:cTn>
                              </p:par>
                            </p:childTnLst>
                          </p:cTn>
                        </p:par>
                        <p:par>
                          <p:cTn id="104" fill="hold">
                            <p:stCondLst>
                              <p:cond delay="500"/>
                            </p:stCondLst>
                            <p:childTnLst>
                              <p:par>
                                <p:cTn id="105" presetID="22" presetClass="entr" presetSubtype="1" fill="hold" grpId="0" nodeType="after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wipe(up)">
                                      <p:cBhvr>
                                        <p:cTn id="107" dur="500"/>
                                        <p:tgtEl>
                                          <p:spTgt spid="14"/>
                                        </p:tgtEl>
                                      </p:cBhvr>
                                    </p:animEffect>
                                  </p:childTnLst>
                                </p:cTn>
                              </p:par>
                            </p:childTnLst>
                          </p:cTn>
                        </p:par>
                        <p:par>
                          <p:cTn id="108" fill="hold">
                            <p:stCondLst>
                              <p:cond delay="1000"/>
                            </p:stCondLst>
                            <p:childTnLst>
                              <p:par>
                                <p:cTn id="109" presetID="22" presetClass="entr" presetSubtype="1" fill="hold" grpId="0" nodeType="afterEffect">
                                  <p:stCondLst>
                                    <p:cond delay="0"/>
                                  </p:stCondLst>
                                  <p:childTnLst>
                                    <p:set>
                                      <p:cBhvr>
                                        <p:cTn id="110" dur="1" fill="hold">
                                          <p:stCondLst>
                                            <p:cond delay="0"/>
                                          </p:stCondLst>
                                        </p:cTn>
                                        <p:tgtEl>
                                          <p:spTgt spid="15"/>
                                        </p:tgtEl>
                                        <p:attrNameLst>
                                          <p:attrName>style.visibility</p:attrName>
                                        </p:attrNameLst>
                                      </p:cBhvr>
                                      <p:to>
                                        <p:strVal val="visible"/>
                                      </p:to>
                                    </p:set>
                                    <p:animEffect transition="in" filter="wipe(up)">
                                      <p:cBhvr>
                                        <p:cTn id="111" dur="500"/>
                                        <p:tgtEl>
                                          <p:spTgt spid="15"/>
                                        </p:tgtEl>
                                      </p:cBhvr>
                                    </p:animEffect>
                                  </p:childTnLst>
                                </p:cTn>
                              </p:par>
                            </p:childTnLst>
                          </p:cTn>
                        </p:par>
                        <p:par>
                          <p:cTn id="112" fill="hold">
                            <p:stCondLst>
                              <p:cond delay="1500"/>
                            </p:stCondLst>
                            <p:childTnLst>
                              <p:par>
                                <p:cTn id="113" presetID="22" presetClass="entr" presetSubtype="8" fill="hold" nodeType="afterEffect">
                                  <p:stCondLst>
                                    <p:cond delay="0"/>
                                  </p:stCondLst>
                                  <p:childTnLst>
                                    <p:set>
                                      <p:cBhvr>
                                        <p:cTn id="114" dur="1" fill="hold">
                                          <p:stCondLst>
                                            <p:cond delay="0"/>
                                          </p:stCondLst>
                                        </p:cTn>
                                        <p:tgtEl>
                                          <p:spTgt spid="17"/>
                                        </p:tgtEl>
                                        <p:attrNameLst>
                                          <p:attrName>style.visibility</p:attrName>
                                        </p:attrNameLst>
                                      </p:cBhvr>
                                      <p:to>
                                        <p:strVal val="visible"/>
                                      </p:to>
                                    </p:set>
                                    <p:animEffect transition="in" filter="wipe(left)">
                                      <p:cBhvr>
                                        <p:cTn id="115" dur="500"/>
                                        <p:tgtEl>
                                          <p:spTgt spid="17"/>
                                        </p:tgtEl>
                                      </p:cBhvr>
                                    </p:animEffect>
                                  </p:childTnLst>
                                </p:cTn>
                              </p:par>
                            </p:childTnLst>
                          </p:cTn>
                        </p:par>
                        <p:par>
                          <p:cTn id="116" fill="hold">
                            <p:stCondLst>
                              <p:cond delay="2000"/>
                            </p:stCondLst>
                            <p:childTnLst>
                              <p:par>
                                <p:cTn id="117" presetID="22" presetClass="entr" presetSubtype="8" fill="hold" nodeType="afterEffect">
                                  <p:stCondLst>
                                    <p:cond delay="0"/>
                                  </p:stCondLst>
                                  <p:childTnLst>
                                    <p:set>
                                      <p:cBhvr>
                                        <p:cTn id="118" dur="1" fill="hold">
                                          <p:stCondLst>
                                            <p:cond delay="0"/>
                                          </p:stCondLst>
                                        </p:cTn>
                                        <p:tgtEl>
                                          <p:spTgt spid="19"/>
                                        </p:tgtEl>
                                        <p:attrNameLst>
                                          <p:attrName>style.visibility</p:attrName>
                                        </p:attrNameLst>
                                      </p:cBhvr>
                                      <p:to>
                                        <p:strVal val="visible"/>
                                      </p:to>
                                    </p:set>
                                    <p:animEffect transition="in" filter="wipe(left)">
                                      <p:cBhvr>
                                        <p:cTn id="119" dur="500"/>
                                        <p:tgtEl>
                                          <p:spTgt spid="19"/>
                                        </p:tgtEl>
                                      </p:cBhvr>
                                    </p:animEffect>
                                  </p:childTnLst>
                                </p:cTn>
                              </p:par>
                            </p:childTnLst>
                          </p:cTn>
                        </p:par>
                        <p:par>
                          <p:cTn id="120" fill="hold">
                            <p:stCondLst>
                              <p:cond delay="2500"/>
                            </p:stCondLst>
                            <p:childTnLst>
                              <p:par>
                                <p:cTn id="121" presetID="22" presetClass="entr" presetSubtype="4" fill="hold" nodeType="afterEffect">
                                  <p:stCondLst>
                                    <p:cond delay="0"/>
                                  </p:stCondLst>
                                  <p:childTnLst>
                                    <p:set>
                                      <p:cBhvr>
                                        <p:cTn id="122" dur="1" fill="hold">
                                          <p:stCondLst>
                                            <p:cond delay="0"/>
                                          </p:stCondLst>
                                        </p:cTn>
                                        <p:tgtEl>
                                          <p:spTgt spid="97"/>
                                        </p:tgtEl>
                                        <p:attrNameLst>
                                          <p:attrName>style.visibility</p:attrName>
                                        </p:attrNameLst>
                                      </p:cBhvr>
                                      <p:to>
                                        <p:strVal val="visible"/>
                                      </p:to>
                                    </p:set>
                                    <p:animEffect transition="in" filter="wipe(down)">
                                      <p:cBhvr>
                                        <p:cTn id="123" dur="500"/>
                                        <p:tgtEl>
                                          <p:spTgt spid="97"/>
                                        </p:tgtEl>
                                      </p:cBhvr>
                                    </p:animEffect>
                                  </p:childTnLst>
                                </p:cTn>
                              </p:par>
                            </p:childTnLst>
                          </p:cTn>
                        </p:par>
                        <p:par>
                          <p:cTn id="124" fill="hold">
                            <p:stCondLst>
                              <p:cond delay="3000"/>
                            </p:stCondLst>
                            <p:childTnLst>
                              <p:par>
                                <p:cTn id="125" presetID="22" presetClass="entr" presetSubtype="4" fill="hold" grpId="0" nodeType="afterEffect">
                                  <p:stCondLst>
                                    <p:cond delay="0"/>
                                  </p:stCondLst>
                                  <p:childTnLst>
                                    <p:set>
                                      <p:cBhvr>
                                        <p:cTn id="126" dur="1" fill="hold">
                                          <p:stCondLst>
                                            <p:cond delay="0"/>
                                          </p:stCondLst>
                                        </p:cTn>
                                        <p:tgtEl>
                                          <p:spTgt spid="61"/>
                                        </p:tgtEl>
                                        <p:attrNameLst>
                                          <p:attrName>style.visibility</p:attrName>
                                        </p:attrNameLst>
                                      </p:cBhvr>
                                      <p:to>
                                        <p:strVal val="visible"/>
                                      </p:to>
                                    </p:set>
                                    <p:animEffect transition="in" filter="wipe(down)">
                                      <p:cBhvr>
                                        <p:cTn id="127" dur="500"/>
                                        <p:tgtEl>
                                          <p:spTgt spid="61"/>
                                        </p:tgtEl>
                                      </p:cBhvr>
                                    </p:animEffect>
                                  </p:childTnLst>
                                </p:cTn>
                              </p:par>
                            </p:childTnLst>
                          </p:cTn>
                        </p:par>
                        <p:par>
                          <p:cTn id="128" fill="hold">
                            <p:stCondLst>
                              <p:cond delay="3500"/>
                            </p:stCondLst>
                            <p:childTnLst>
                              <p:par>
                                <p:cTn id="129" presetID="22" presetClass="entr" presetSubtype="1" fill="hold" nodeType="afterEffect">
                                  <p:stCondLst>
                                    <p:cond delay="0"/>
                                  </p:stCondLst>
                                  <p:childTnLst>
                                    <p:set>
                                      <p:cBhvr>
                                        <p:cTn id="130" dur="1" fill="hold">
                                          <p:stCondLst>
                                            <p:cond delay="0"/>
                                          </p:stCondLst>
                                        </p:cTn>
                                        <p:tgtEl>
                                          <p:spTgt spid="100"/>
                                        </p:tgtEl>
                                        <p:attrNameLst>
                                          <p:attrName>style.visibility</p:attrName>
                                        </p:attrNameLst>
                                      </p:cBhvr>
                                      <p:to>
                                        <p:strVal val="visible"/>
                                      </p:to>
                                    </p:set>
                                    <p:animEffect transition="in" filter="wipe(up)">
                                      <p:cBhvr>
                                        <p:cTn id="131" dur="500"/>
                                        <p:tgtEl>
                                          <p:spTgt spid="100"/>
                                        </p:tgtEl>
                                      </p:cBhvr>
                                    </p:animEffect>
                                  </p:childTnLst>
                                </p:cTn>
                              </p:par>
                            </p:childTnLst>
                          </p:cTn>
                        </p:par>
                        <p:par>
                          <p:cTn id="132" fill="hold">
                            <p:stCondLst>
                              <p:cond delay="4000"/>
                            </p:stCondLst>
                            <p:childTnLst>
                              <p:par>
                                <p:cTn id="133" presetID="22" presetClass="entr" presetSubtype="1" fill="hold" grpId="0" nodeType="afterEffect">
                                  <p:stCondLst>
                                    <p:cond delay="0"/>
                                  </p:stCondLst>
                                  <p:childTnLst>
                                    <p:set>
                                      <p:cBhvr>
                                        <p:cTn id="134" dur="1" fill="hold">
                                          <p:stCondLst>
                                            <p:cond delay="0"/>
                                          </p:stCondLst>
                                        </p:cTn>
                                        <p:tgtEl>
                                          <p:spTgt spid="70"/>
                                        </p:tgtEl>
                                        <p:attrNameLst>
                                          <p:attrName>style.visibility</p:attrName>
                                        </p:attrNameLst>
                                      </p:cBhvr>
                                      <p:to>
                                        <p:strVal val="visible"/>
                                      </p:to>
                                    </p:set>
                                    <p:animEffect transition="in" filter="wipe(up)">
                                      <p:cBhvr>
                                        <p:cTn id="135" dur="500"/>
                                        <p:tgtEl>
                                          <p:spTgt spid="70"/>
                                        </p:tgtEl>
                                      </p:cBhvr>
                                    </p:animEffect>
                                  </p:childTnLst>
                                </p:cTn>
                              </p:par>
                            </p:childTnLst>
                          </p:cTn>
                        </p:par>
                        <p:par>
                          <p:cTn id="136" fill="hold">
                            <p:stCondLst>
                              <p:cond delay="4500"/>
                            </p:stCondLst>
                            <p:childTnLst>
                              <p:par>
                                <p:cTn id="137" presetID="22" presetClass="entr" presetSubtype="1" fill="hold" nodeType="afterEffect">
                                  <p:stCondLst>
                                    <p:cond delay="0"/>
                                  </p:stCondLst>
                                  <p:childTnLst>
                                    <p:set>
                                      <p:cBhvr>
                                        <p:cTn id="138" dur="1" fill="hold">
                                          <p:stCondLst>
                                            <p:cond delay="0"/>
                                          </p:stCondLst>
                                        </p:cTn>
                                        <p:tgtEl>
                                          <p:spTgt spid="102"/>
                                        </p:tgtEl>
                                        <p:attrNameLst>
                                          <p:attrName>style.visibility</p:attrName>
                                        </p:attrNameLst>
                                      </p:cBhvr>
                                      <p:to>
                                        <p:strVal val="visible"/>
                                      </p:to>
                                    </p:set>
                                    <p:animEffect transition="in" filter="wipe(up)">
                                      <p:cBhvr>
                                        <p:cTn id="139" dur="500"/>
                                        <p:tgtEl>
                                          <p:spTgt spid="102"/>
                                        </p:tgtEl>
                                      </p:cBhvr>
                                    </p:animEffect>
                                  </p:childTnLst>
                                </p:cTn>
                              </p:par>
                            </p:childTnLst>
                          </p:cTn>
                        </p:par>
                        <p:par>
                          <p:cTn id="140" fill="hold">
                            <p:stCondLst>
                              <p:cond delay="5000"/>
                            </p:stCondLst>
                            <p:childTnLst>
                              <p:par>
                                <p:cTn id="141" presetID="22" presetClass="entr" presetSubtype="1" fill="hold" grpId="0" nodeType="afterEffect">
                                  <p:stCondLst>
                                    <p:cond delay="0"/>
                                  </p:stCondLst>
                                  <p:childTnLst>
                                    <p:set>
                                      <p:cBhvr>
                                        <p:cTn id="142" dur="1" fill="hold">
                                          <p:stCondLst>
                                            <p:cond delay="0"/>
                                          </p:stCondLst>
                                        </p:cTn>
                                        <p:tgtEl>
                                          <p:spTgt spid="71"/>
                                        </p:tgtEl>
                                        <p:attrNameLst>
                                          <p:attrName>style.visibility</p:attrName>
                                        </p:attrNameLst>
                                      </p:cBhvr>
                                      <p:to>
                                        <p:strVal val="visible"/>
                                      </p:to>
                                    </p:set>
                                    <p:animEffect transition="in" filter="wipe(up)">
                                      <p:cBhvr>
                                        <p:cTn id="143" dur="500"/>
                                        <p:tgtEl>
                                          <p:spTgt spid="71"/>
                                        </p:tgtEl>
                                      </p:cBhvr>
                                    </p:animEffect>
                                  </p:childTnLst>
                                </p:cTn>
                              </p:par>
                            </p:childTnLst>
                          </p:cTn>
                        </p:par>
                        <p:par>
                          <p:cTn id="144" fill="hold">
                            <p:stCondLst>
                              <p:cond delay="5500"/>
                            </p:stCondLst>
                            <p:childTnLst>
                              <p:par>
                                <p:cTn id="145" presetID="22" presetClass="entr" presetSubtype="1" fill="hold" grpId="0" nodeType="afterEffect">
                                  <p:stCondLst>
                                    <p:cond delay="0"/>
                                  </p:stCondLst>
                                  <p:childTnLst>
                                    <p:set>
                                      <p:cBhvr>
                                        <p:cTn id="146" dur="1" fill="hold">
                                          <p:stCondLst>
                                            <p:cond delay="0"/>
                                          </p:stCondLst>
                                        </p:cTn>
                                        <p:tgtEl>
                                          <p:spTgt spid="48"/>
                                        </p:tgtEl>
                                        <p:attrNameLst>
                                          <p:attrName>style.visibility</p:attrName>
                                        </p:attrNameLst>
                                      </p:cBhvr>
                                      <p:to>
                                        <p:strVal val="visible"/>
                                      </p:to>
                                    </p:set>
                                    <p:animEffect transition="in" filter="wipe(up)">
                                      <p:cBhvr>
                                        <p:cTn id="147" dur="5000"/>
                                        <p:tgtEl>
                                          <p:spTgt spid="48"/>
                                        </p:tgtEl>
                                      </p:cBhvr>
                                    </p:animEffect>
                                  </p:childTnLst>
                                </p:cTn>
                              </p:par>
                            </p:childTnLst>
                          </p:cTn>
                        </p:par>
                        <p:par>
                          <p:cTn id="148" fill="hold">
                            <p:stCondLst>
                              <p:cond delay="10500"/>
                            </p:stCondLst>
                            <p:childTnLst>
                              <p:par>
                                <p:cTn id="149" presetID="22" presetClass="entr" presetSubtype="1" fill="hold" grpId="0" nodeType="after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wipe(up)">
                                      <p:cBhvr>
                                        <p:cTn id="151" dur="500"/>
                                        <p:tgtEl>
                                          <p:spTgt spid="52"/>
                                        </p:tgtEl>
                                      </p:cBhvr>
                                    </p:animEffect>
                                  </p:childTnLst>
                                </p:cTn>
                              </p:par>
                            </p:childTnLst>
                          </p:cTn>
                        </p:par>
                        <p:par>
                          <p:cTn id="152" fill="hold">
                            <p:stCondLst>
                              <p:cond delay="11000"/>
                            </p:stCondLst>
                            <p:childTnLst>
                              <p:par>
                                <p:cTn id="153" presetID="22" presetClass="entr" presetSubtype="1" fill="hold" grpId="0" nodeType="afterEffect">
                                  <p:stCondLst>
                                    <p:cond delay="0"/>
                                  </p:stCondLst>
                                  <p:childTnLst>
                                    <p:set>
                                      <p:cBhvr>
                                        <p:cTn id="154" dur="1" fill="hold">
                                          <p:stCondLst>
                                            <p:cond delay="0"/>
                                          </p:stCondLst>
                                        </p:cTn>
                                        <p:tgtEl>
                                          <p:spTgt spid="46"/>
                                        </p:tgtEl>
                                        <p:attrNameLst>
                                          <p:attrName>style.visibility</p:attrName>
                                        </p:attrNameLst>
                                      </p:cBhvr>
                                      <p:to>
                                        <p:strVal val="visible"/>
                                      </p:to>
                                    </p:set>
                                    <p:animEffect transition="in" filter="wipe(up)">
                                      <p:cBhvr>
                                        <p:cTn id="155" dur="5000"/>
                                        <p:tgtEl>
                                          <p:spTgt spid="46"/>
                                        </p:tgtEl>
                                      </p:cBhvr>
                                    </p:animEffect>
                                  </p:childTnLst>
                                </p:cTn>
                              </p:par>
                            </p:childTnLst>
                          </p:cTn>
                        </p:par>
                        <p:par>
                          <p:cTn id="156" fill="hold">
                            <p:stCondLst>
                              <p:cond delay="16000"/>
                            </p:stCondLst>
                            <p:childTnLst>
                              <p:par>
                                <p:cTn id="157" presetID="22" presetClass="entr" presetSubtype="1" fill="hold" grpId="0" nodeType="after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wipe(up)">
                                      <p:cBhvr>
                                        <p:cTn id="159" dur="500"/>
                                        <p:tgtEl>
                                          <p:spTgt spid="51"/>
                                        </p:tgtEl>
                                      </p:cBhvr>
                                    </p:animEffect>
                                  </p:childTnLst>
                                </p:cTn>
                              </p:par>
                            </p:childTnLst>
                          </p:cTn>
                        </p:par>
                        <p:par>
                          <p:cTn id="160" fill="hold">
                            <p:stCondLst>
                              <p:cond delay="16500"/>
                            </p:stCondLst>
                            <p:childTnLst>
                              <p:par>
                                <p:cTn id="161" presetID="22" presetClass="entr" presetSubtype="1" fill="hold" grpId="0" nodeType="afterEffect">
                                  <p:stCondLst>
                                    <p:cond delay="0"/>
                                  </p:stCondLst>
                                  <p:childTnLst>
                                    <p:set>
                                      <p:cBhvr>
                                        <p:cTn id="162" dur="1" fill="hold">
                                          <p:stCondLst>
                                            <p:cond delay="0"/>
                                          </p:stCondLst>
                                        </p:cTn>
                                        <p:tgtEl>
                                          <p:spTgt spid="49"/>
                                        </p:tgtEl>
                                        <p:attrNameLst>
                                          <p:attrName>style.visibility</p:attrName>
                                        </p:attrNameLst>
                                      </p:cBhvr>
                                      <p:to>
                                        <p:strVal val="visible"/>
                                      </p:to>
                                    </p:set>
                                    <p:animEffect transition="in" filter="wipe(up)">
                                      <p:cBhvr>
                                        <p:cTn id="163" dur="500"/>
                                        <p:tgtEl>
                                          <p:spTgt spid="49"/>
                                        </p:tgtEl>
                                      </p:cBhvr>
                                    </p:animEffect>
                                  </p:childTnLst>
                                </p:cTn>
                              </p:par>
                            </p:childTnLst>
                          </p:cTn>
                        </p:par>
                        <p:par>
                          <p:cTn id="164" fill="hold">
                            <p:stCondLst>
                              <p:cond delay="17000"/>
                            </p:stCondLst>
                            <p:childTnLst>
                              <p:par>
                                <p:cTn id="165" presetID="22" presetClass="entr" presetSubtype="1" fill="hold" nodeType="afterEffect">
                                  <p:stCondLst>
                                    <p:cond delay="0"/>
                                  </p:stCondLst>
                                  <p:childTnLst>
                                    <p:set>
                                      <p:cBhvr>
                                        <p:cTn id="166" dur="1" fill="hold">
                                          <p:stCondLst>
                                            <p:cond delay="0"/>
                                          </p:stCondLst>
                                        </p:cTn>
                                        <p:tgtEl>
                                          <p:spTgt spid="106"/>
                                        </p:tgtEl>
                                        <p:attrNameLst>
                                          <p:attrName>style.visibility</p:attrName>
                                        </p:attrNameLst>
                                      </p:cBhvr>
                                      <p:to>
                                        <p:strVal val="visible"/>
                                      </p:to>
                                    </p:set>
                                    <p:animEffect transition="in" filter="wipe(up)">
                                      <p:cBhvr>
                                        <p:cTn id="167" dur="500"/>
                                        <p:tgtEl>
                                          <p:spTgt spid="106"/>
                                        </p:tgtEl>
                                      </p:cBhvr>
                                    </p:animEffect>
                                  </p:childTnLst>
                                </p:cTn>
                              </p:par>
                            </p:childTnLst>
                          </p:cTn>
                        </p:par>
                        <p:par>
                          <p:cTn id="168" fill="hold">
                            <p:stCondLst>
                              <p:cond delay="17500"/>
                            </p:stCondLst>
                            <p:childTnLst>
                              <p:par>
                                <p:cTn id="169" presetID="22" presetClass="entr" presetSubtype="1" fill="hold" grpId="0" nodeType="afterEffect">
                                  <p:stCondLst>
                                    <p:cond delay="0"/>
                                  </p:stCondLst>
                                  <p:childTnLst>
                                    <p:set>
                                      <p:cBhvr>
                                        <p:cTn id="170" dur="1" fill="hold">
                                          <p:stCondLst>
                                            <p:cond delay="0"/>
                                          </p:stCondLst>
                                        </p:cTn>
                                        <p:tgtEl>
                                          <p:spTgt spid="78"/>
                                        </p:tgtEl>
                                        <p:attrNameLst>
                                          <p:attrName>style.visibility</p:attrName>
                                        </p:attrNameLst>
                                      </p:cBhvr>
                                      <p:to>
                                        <p:strVal val="visible"/>
                                      </p:to>
                                    </p:set>
                                    <p:animEffect transition="in" filter="wipe(up)">
                                      <p:cBhvr>
                                        <p:cTn id="171" dur="500"/>
                                        <p:tgtEl>
                                          <p:spTgt spid="78"/>
                                        </p:tgtEl>
                                      </p:cBhvr>
                                    </p:animEffect>
                                  </p:childTnLst>
                                </p:cTn>
                              </p:par>
                            </p:childTnLst>
                          </p:cTn>
                        </p:par>
                        <p:par>
                          <p:cTn id="172" fill="hold">
                            <p:stCondLst>
                              <p:cond delay="18000"/>
                            </p:stCondLst>
                            <p:childTnLst>
                              <p:par>
                                <p:cTn id="173" presetID="1" presetClass="emph" presetSubtype="10" repeatCount="indefinite" fill="hold" nodeType="afterEffect">
                                  <p:stCondLst>
                                    <p:cond delay="0"/>
                                  </p:stCondLst>
                                  <p:childTnLst>
                                    <p:animClr clrSpc="hsl" dir="ccw">
                                      <p:cBhvr>
                                        <p:cTn id="174" dur="2000" fill="hold"/>
                                        <p:tgtEl>
                                          <p:spTgt spid="78"/>
                                        </p:tgtEl>
                                        <p:attrNameLst>
                                          <p:attrName>fillcolor</p:attrName>
                                        </p:attrNameLst>
                                      </p:cBhvr>
                                      <p:to>
                                        <a:schemeClr val="bg2"/>
                                      </p:to>
                                    </p:animClr>
                                    <p:set>
                                      <p:cBhvr>
                                        <p:cTn id="175" dur="2000" fill="hold"/>
                                        <p:tgtEl>
                                          <p:spTgt spid="78"/>
                                        </p:tgtEl>
                                        <p:attrNameLst>
                                          <p:attrName>fill.type</p:attrName>
                                        </p:attrNameLst>
                                      </p:cBhvr>
                                      <p:to>
                                        <p:strVal val="solid"/>
                                      </p:to>
                                    </p:set>
                                    <p:set>
                                      <p:cBhvr>
                                        <p:cTn id="176" dur="2000" fill="hold"/>
                                        <p:tgtEl>
                                          <p:spTgt spid="78"/>
                                        </p:tgtEl>
                                        <p:attrNameLst>
                                          <p:attrName>fill.on</p:attrName>
                                        </p:attrNameLst>
                                      </p:cBhvr>
                                      <p:to>
                                        <p:strVal val="true"/>
                                      </p:to>
                                    </p:set>
                                  </p:childTnLst>
                                </p:cTn>
                              </p:par>
                            </p:childTnLst>
                          </p:cTn>
                        </p:par>
                        <p:par>
                          <p:cTn id="177" fill="hold">
                            <p:stCondLst>
                              <p:cond delay="20000"/>
                            </p:stCondLst>
                            <p:childTnLst>
                              <p:par>
                                <p:cTn id="178" presetID="22" presetClass="entr" presetSubtype="1" fill="hold" nodeType="afterEffect">
                                  <p:stCondLst>
                                    <p:cond delay="0"/>
                                  </p:stCondLst>
                                  <p:childTnLst>
                                    <p:set>
                                      <p:cBhvr>
                                        <p:cTn id="179" dur="1" fill="hold">
                                          <p:stCondLst>
                                            <p:cond delay="0"/>
                                          </p:stCondLst>
                                        </p:cTn>
                                        <p:tgtEl>
                                          <p:spTgt spid="108"/>
                                        </p:tgtEl>
                                        <p:attrNameLst>
                                          <p:attrName>style.visibility</p:attrName>
                                        </p:attrNameLst>
                                      </p:cBhvr>
                                      <p:to>
                                        <p:strVal val="visible"/>
                                      </p:to>
                                    </p:set>
                                    <p:animEffect transition="in" filter="wipe(up)">
                                      <p:cBhvr>
                                        <p:cTn id="180" dur="500"/>
                                        <p:tgtEl>
                                          <p:spTgt spid="108"/>
                                        </p:tgtEl>
                                      </p:cBhvr>
                                    </p:animEffect>
                                  </p:childTnLst>
                                </p:cTn>
                              </p:par>
                            </p:childTnLst>
                          </p:cTn>
                        </p:par>
                        <p:par>
                          <p:cTn id="181" fill="hold">
                            <p:stCondLst>
                              <p:cond delay="20500"/>
                            </p:stCondLst>
                            <p:childTnLst>
                              <p:par>
                                <p:cTn id="182" presetID="22" presetClass="entr" presetSubtype="1" fill="hold" grpId="0" nodeType="afterEffect">
                                  <p:stCondLst>
                                    <p:cond delay="0"/>
                                  </p:stCondLst>
                                  <p:childTnLst>
                                    <p:set>
                                      <p:cBhvr>
                                        <p:cTn id="183" dur="1" fill="hold">
                                          <p:stCondLst>
                                            <p:cond delay="0"/>
                                          </p:stCondLst>
                                        </p:cTn>
                                        <p:tgtEl>
                                          <p:spTgt spid="79"/>
                                        </p:tgtEl>
                                        <p:attrNameLst>
                                          <p:attrName>style.visibility</p:attrName>
                                        </p:attrNameLst>
                                      </p:cBhvr>
                                      <p:to>
                                        <p:strVal val="visible"/>
                                      </p:to>
                                    </p:set>
                                    <p:animEffect transition="in" filter="wipe(up)">
                                      <p:cBhvr>
                                        <p:cTn id="184" dur="500"/>
                                        <p:tgtEl>
                                          <p:spTgt spid="79"/>
                                        </p:tgtEl>
                                      </p:cBhvr>
                                    </p:animEffect>
                                  </p:childTnLst>
                                </p:cTn>
                              </p:par>
                            </p:childTnLst>
                          </p:cTn>
                        </p:par>
                        <p:par>
                          <p:cTn id="185" fill="hold">
                            <p:stCondLst>
                              <p:cond delay="21000"/>
                            </p:stCondLst>
                            <p:childTnLst>
                              <p:par>
                                <p:cTn id="186" presetID="22" presetClass="entr" presetSubtype="1" fill="hold" grpId="0" nodeType="afterEffect">
                                  <p:stCondLst>
                                    <p:cond delay="0"/>
                                  </p:stCondLst>
                                  <p:childTnLst>
                                    <p:set>
                                      <p:cBhvr>
                                        <p:cTn id="187" dur="1" fill="hold">
                                          <p:stCondLst>
                                            <p:cond delay="0"/>
                                          </p:stCondLst>
                                        </p:cTn>
                                        <p:tgtEl>
                                          <p:spTgt spid="77"/>
                                        </p:tgtEl>
                                        <p:attrNameLst>
                                          <p:attrName>style.visibility</p:attrName>
                                        </p:attrNameLst>
                                      </p:cBhvr>
                                      <p:to>
                                        <p:strVal val="visible"/>
                                      </p:to>
                                    </p:set>
                                    <p:animEffect transition="in" filter="wipe(up)">
                                      <p:cBhvr>
                                        <p:cTn id="188" dur="500"/>
                                        <p:tgtEl>
                                          <p:spTgt spid="77"/>
                                        </p:tgtEl>
                                      </p:cBhvr>
                                    </p:animEffect>
                                  </p:childTnLst>
                                </p:cTn>
                              </p:par>
                            </p:childTnLst>
                          </p:cTn>
                        </p:par>
                        <p:par>
                          <p:cTn id="189" fill="hold">
                            <p:stCondLst>
                              <p:cond delay="21500"/>
                            </p:stCondLst>
                            <p:childTnLst>
                              <p:par>
                                <p:cTn id="190" presetID="22" presetClass="entr" presetSubtype="4" fill="hold" grpId="0" nodeType="afterEffect">
                                  <p:stCondLst>
                                    <p:cond delay="0"/>
                                  </p:stCondLst>
                                  <p:childTnLst>
                                    <p:set>
                                      <p:cBhvr>
                                        <p:cTn id="191" dur="1" fill="hold">
                                          <p:stCondLst>
                                            <p:cond delay="0"/>
                                          </p:stCondLst>
                                        </p:cTn>
                                        <p:tgtEl>
                                          <p:spTgt spid="50"/>
                                        </p:tgtEl>
                                        <p:attrNameLst>
                                          <p:attrName>style.visibility</p:attrName>
                                        </p:attrNameLst>
                                      </p:cBhvr>
                                      <p:to>
                                        <p:strVal val="visible"/>
                                      </p:to>
                                    </p:set>
                                    <p:animEffect transition="in" filter="wipe(down)">
                                      <p:cBhvr>
                                        <p:cTn id="192" dur="500"/>
                                        <p:tgtEl>
                                          <p:spTgt spid="50"/>
                                        </p:tgtEl>
                                      </p:cBhvr>
                                    </p:animEffect>
                                  </p:childTnLst>
                                </p:cTn>
                              </p:par>
                            </p:childTnLst>
                          </p:cTn>
                        </p:par>
                        <p:par>
                          <p:cTn id="193" fill="hold">
                            <p:stCondLst>
                              <p:cond delay="22000"/>
                            </p:stCondLst>
                            <p:childTnLst>
                              <p:par>
                                <p:cTn id="194" presetID="22" presetClass="entr" presetSubtype="1" fill="hold" nodeType="afterEffect">
                                  <p:stCondLst>
                                    <p:cond delay="0"/>
                                  </p:stCondLst>
                                  <p:childTnLst>
                                    <p:set>
                                      <p:cBhvr>
                                        <p:cTn id="195" dur="1" fill="hold">
                                          <p:stCondLst>
                                            <p:cond delay="0"/>
                                          </p:stCondLst>
                                        </p:cTn>
                                        <p:tgtEl>
                                          <p:spTgt spid="110"/>
                                        </p:tgtEl>
                                        <p:attrNameLst>
                                          <p:attrName>style.visibility</p:attrName>
                                        </p:attrNameLst>
                                      </p:cBhvr>
                                      <p:to>
                                        <p:strVal val="visible"/>
                                      </p:to>
                                    </p:set>
                                    <p:animEffect transition="in" filter="wipe(up)">
                                      <p:cBhvr>
                                        <p:cTn id="196" dur="500"/>
                                        <p:tgtEl>
                                          <p:spTgt spid="110"/>
                                        </p:tgtEl>
                                      </p:cBhvr>
                                    </p:animEffect>
                                  </p:childTnLst>
                                </p:cTn>
                              </p:par>
                            </p:childTnLst>
                          </p:cTn>
                        </p:par>
                        <p:par>
                          <p:cTn id="197" fill="hold">
                            <p:stCondLst>
                              <p:cond delay="22500"/>
                            </p:stCondLst>
                            <p:childTnLst>
                              <p:par>
                                <p:cTn id="198" presetID="10" presetClass="exit" presetSubtype="0" fill="hold" grpId="1" nodeType="afterEffect">
                                  <p:stCondLst>
                                    <p:cond delay="0"/>
                                  </p:stCondLst>
                                  <p:childTnLst>
                                    <p:animEffect transition="out" filter="fade">
                                      <p:cBhvr>
                                        <p:cTn id="199" dur="5000"/>
                                        <p:tgtEl>
                                          <p:spTgt spid="48"/>
                                        </p:tgtEl>
                                      </p:cBhvr>
                                    </p:animEffect>
                                    <p:set>
                                      <p:cBhvr>
                                        <p:cTn id="200" dur="1" fill="hold">
                                          <p:stCondLst>
                                            <p:cond delay="4999"/>
                                          </p:stCondLst>
                                        </p:cTn>
                                        <p:tgtEl>
                                          <p:spTgt spid="48"/>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5000"/>
                                        <p:tgtEl>
                                          <p:spTgt spid="46"/>
                                        </p:tgtEl>
                                      </p:cBhvr>
                                    </p:animEffect>
                                    <p:set>
                                      <p:cBhvr>
                                        <p:cTn id="203" dur="1" fill="hold">
                                          <p:stCondLst>
                                            <p:cond delay="4999"/>
                                          </p:stCondLst>
                                        </p:cTn>
                                        <p:tgtEl>
                                          <p:spTgt spid="46"/>
                                        </p:tgtEl>
                                        <p:attrNameLst>
                                          <p:attrName>style.visibility</p:attrName>
                                        </p:attrNameLst>
                                      </p:cBhvr>
                                      <p:to>
                                        <p:strVal val="hidden"/>
                                      </p:to>
                                    </p:set>
                                  </p:childTnLst>
                                </p:cTn>
                              </p:par>
                            </p:childTnLst>
                          </p:cTn>
                        </p:par>
                        <p:par>
                          <p:cTn id="204" fill="hold">
                            <p:stCondLst>
                              <p:cond delay="27500"/>
                            </p:stCondLst>
                            <p:childTnLst>
                              <p:par>
                                <p:cTn id="205" presetID="22" presetClass="entr" presetSubtype="1" fill="hold" grpId="2" nodeType="afterEffect">
                                  <p:stCondLst>
                                    <p:cond delay="0"/>
                                  </p:stCondLst>
                                  <p:childTnLst>
                                    <p:set>
                                      <p:cBhvr>
                                        <p:cTn id="206" dur="1" fill="hold">
                                          <p:stCondLst>
                                            <p:cond delay="0"/>
                                          </p:stCondLst>
                                        </p:cTn>
                                        <p:tgtEl>
                                          <p:spTgt spid="48"/>
                                        </p:tgtEl>
                                        <p:attrNameLst>
                                          <p:attrName>style.visibility</p:attrName>
                                        </p:attrNameLst>
                                      </p:cBhvr>
                                      <p:to>
                                        <p:strVal val="visible"/>
                                      </p:to>
                                    </p:set>
                                    <p:animEffect transition="in" filter="wipe(up)">
                                      <p:cBhvr>
                                        <p:cTn id="207" dur="5000"/>
                                        <p:tgtEl>
                                          <p:spTgt spid="48"/>
                                        </p:tgtEl>
                                      </p:cBhvr>
                                    </p:animEffect>
                                  </p:childTnLst>
                                </p:cTn>
                              </p:par>
                              <p:par>
                                <p:cTn id="208" presetID="22" presetClass="entr" presetSubtype="1" fill="hold" grpId="2" nodeType="withEffect">
                                  <p:stCondLst>
                                    <p:cond delay="0"/>
                                  </p:stCondLst>
                                  <p:childTnLst>
                                    <p:set>
                                      <p:cBhvr>
                                        <p:cTn id="209" dur="1" fill="hold">
                                          <p:stCondLst>
                                            <p:cond delay="0"/>
                                          </p:stCondLst>
                                        </p:cTn>
                                        <p:tgtEl>
                                          <p:spTgt spid="46"/>
                                        </p:tgtEl>
                                        <p:attrNameLst>
                                          <p:attrName>style.visibility</p:attrName>
                                        </p:attrNameLst>
                                      </p:cBhvr>
                                      <p:to>
                                        <p:strVal val="visible"/>
                                      </p:to>
                                    </p:set>
                                    <p:animEffect transition="in" filter="wipe(up)">
                                      <p:cBhvr>
                                        <p:cTn id="210" dur="5000"/>
                                        <p:tgtEl>
                                          <p:spTgt spid="46"/>
                                        </p:tgtEl>
                                      </p:cBhvr>
                                    </p:animEffect>
                                  </p:childTnLst>
                                </p:cTn>
                              </p:par>
                            </p:childTnLst>
                          </p:cTn>
                        </p:par>
                        <p:par>
                          <p:cTn id="211" fill="hold">
                            <p:stCondLst>
                              <p:cond delay="32500"/>
                            </p:stCondLst>
                            <p:childTnLst>
                              <p:par>
                                <p:cTn id="212" presetID="10" presetClass="exit" presetSubtype="0" fill="hold" grpId="3" nodeType="afterEffect">
                                  <p:stCondLst>
                                    <p:cond delay="0"/>
                                  </p:stCondLst>
                                  <p:childTnLst>
                                    <p:animEffect transition="out" filter="fade">
                                      <p:cBhvr>
                                        <p:cTn id="213" dur="5000"/>
                                        <p:tgtEl>
                                          <p:spTgt spid="48"/>
                                        </p:tgtEl>
                                      </p:cBhvr>
                                    </p:animEffect>
                                    <p:set>
                                      <p:cBhvr>
                                        <p:cTn id="214" dur="1" fill="hold">
                                          <p:stCondLst>
                                            <p:cond delay="4999"/>
                                          </p:stCondLst>
                                        </p:cTn>
                                        <p:tgtEl>
                                          <p:spTgt spid="48"/>
                                        </p:tgtEl>
                                        <p:attrNameLst>
                                          <p:attrName>style.visibility</p:attrName>
                                        </p:attrNameLst>
                                      </p:cBhvr>
                                      <p:to>
                                        <p:strVal val="hidden"/>
                                      </p:to>
                                    </p:set>
                                  </p:childTnLst>
                                </p:cTn>
                              </p:par>
                              <p:par>
                                <p:cTn id="215" presetID="10" presetClass="exit" presetSubtype="0" fill="hold" grpId="3" nodeType="withEffect">
                                  <p:stCondLst>
                                    <p:cond delay="0"/>
                                  </p:stCondLst>
                                  <p:childTnLst>
                                    <p:animEffect transition="out" filter="fade">
                                      <p:cBhvr>
                                        <p:cTn id="216" dur="5000"/>
                                        <p:tgtEl>
                                          <p:spTgt spid="46"/>
                                        </p:tgtEl>
                                      </p:cBhvr>
                                    </p:animEffect>
                                    <p:set>
                                      <p:cBhvr>
                                        <p:cTn id="217" dur="1" fill="hold">
                                          <p:stCondLst>
                                            <p:cond delay="4999"/>
                                          </p:stCondLst>
                                        </p:cTn>
                                        <p:tgtEl>
                                          <p:spTgt spid="46"/>
                                        </p:tgtEl>
                                        <p:attrNameLst>
                                          <p:attrName>style.visibility</p:attrName>
                                        </p:attrNameLst>
                                      </p:cBhvr>
                                      <p:to>
                                        <p:strVal val="hidden"/>
                                      </p:to>
                                    </p:set>
                                  </p:childTnLst>
                                </p:cTn>
                              </p:par>
                            </p:childTnLst>
                          </p:cTn>
                        </p:par>
                        <p:par>
                          <p:cTn id="218" fill="hold">
                            <p:stCondLst>
                              <p:cond delay="37500"/>
                            </p:stCondLst>
                            <p:childTnLst>
                              <p:par>
                                <p:cTn id="219" presetID="22" presetClass="entr" presetSubtype="1" fill="hold" grpId="4" nodeType="afterEffect">
                                  <p:stCondLst>
                                    <p:cond delay="0"/>
                                  </p:stCondLst>
                                  <p:childTnLst>
                                    <p:set>
                                      <p:cBhvr>
                                        <p:cTn id="220" dur="1" fill="hold">
                                          <p:stCondLst>
                                            <p:cond delay="0"/>
                                          </p:stCondLst>
                                        </p:cTn>
                                        <p:tgtEl>
                                          <p:spTgt spid="48"/>
                                        </p:tgtEl>
                                        <p:attrNameLst>
                                          <p:attrName>style.visibility</p:attrName>
                                        </p:attrNameLst>
                                      </p:cBhvr>
                                      <p:to>
                                        <p:strVal val="visible"/>
                                      </p:to>
                                    </p:set>
                                    <p:animEffect transition="in" filter="wipe(up)">
                                      <p:cBhvr>
                                        <p:cTn id="221" dur="5000"/>
                                        <p:tgtEl>
                                          <p:spTgt spid="48"/>
                                        </p:tgtEl>
                                      </p:cBhvr>
                                    </p:animEffect>
                                  </p:childTnLst>
                                </p:cTn>
                              </p:par>
                              <p:par>
                                <p:cTn id="222" presetID="22" presetClass="entr" presetSubtype="1" fill="hold" grpId="4" nodeType="withEffect">
                                  <p:stCondLst>
                                    <p:cond delay="0"/>
                                  </p:stCondLst>
                                  <p:childTnLst>
                                    <p:set>
                                      <p:cBhvr>
                                        <p:cTn id="223" dur="1" fill="hold">
                                          <p:stCondLst>
                                            <p:cond delay="0"/>
                                          </p:stCondLst>
                                        </p:cTn>
                                        <p:tgtEl>
                                          <p:spTgt spid="46"/>
                                        </p:tgtEl>
                                        <p:attrNameLst>
                                          <p:attrName>style.visibility</p:attrName>
                                        </p:attrNameLst>
                                      </p:cBhvr>
                                      <p:to>
                                        <p:strVal val="visible"/>
                                      </p:to>
                                    </p:set>
                                    <p:animEffect transition="in" filter="wipe(up)">
                                      <p:cBhvr>
                                        <p:cTn id="224" dur="5000"/>
                                        <p:tgtEl>
                                          <p:spTgt spid="46"/>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1" fill="hold" nodeType="clickEffect">
                                  <p:stCondLst>
                                    <p:cond delay="0"/>
                                  </p:stCondLst>
                                  <p:childTnLst>
                                    <p:set>
                                      <p:cBhvr>
                                        <p:cTn id="228" dur="1" fill="hold">
                                          <p:stCondLst>
                                            <p:cond delay="0"/>
                                          </p:stCondLst>
                                        </p:cTn>
                                        <p:tgtEl>
                                          <p:spTgt spid="104"/>
                                        </p:tgtEl>
                                        <p:attrNameLst>
                                          <p:attrName>style.visibility</p:attrName>
                                        </p:attrNameLst>
                                      </p:cBhvr>
                                      <p:to>
                                        <p:strVal val="visible"/>
                                      </p:to>
                                    </p:set>
                                    <p:animEffect transition="in" filter="wipe(up)">
                                      <p:cBhvr>
                                        <p:cTn id="229" dur="500"/>
                                        <p:tgtEl>
                                          <p:spTgt spid="104"/>
                                        </p:tgtEl>
                                      </p:cBhvr>
                                    </p:animEffect>
                                  </p:childTnLst>
                                </p:cTn>
                              </p:par>
                              <p:par>
                                <p:cTn id="230" presetID="22" presetClass="entr" presetSubtype="1" fill="hold" grpId="0" nodeType="withEffect">
                                  <p:stCondLst>
                                    <p:cond delay="0"/>
                                  </p:stCondLst>
                                  <p:childTnLst>
                                    <p:set>
                                      <p:cBhvr>
                                        <p:cTn id="231" dur="1" fill="hold">
                                          <p:stCondLst>
                                            <p:cond delay="0"/>
                                          </p:stCondLst>
                                        </p:cTn>
                                        <p:tgtEl>
                                          <p:spTgt spid="72"/>
                                        </p:tgtEl>
                                        <p:attrNameLst>
                                          <p:attrName>style.visibility</p:attrName>
                                        </p:attrNameLst>
                                      </p:cBhvr>
                                      <p:to>
                                        <p:strVal val="visible"/>
                                      </p:to>
                                    </p:set>
                                    <p:animEffect transition="in" filter="wipe(up)">
                                      <p:cBhvr>
                                        <p:cTn id="232" dur="500"/>
                                        <p:tgtEl>
                                          <p:spTgt spid="72"/>
                                        </p:tgtEl>
                                      </p:cBhvr>
                                    </p:animEffect>
                                  </p:childTnLst>
                                </p:cTn>
                              </p:par>
                            </p:childTnLst>
                          </p:cTn>
                        </p:par>
                        <p:par>
                          <p:cTn id="233" fill="hold">
                            <p:stCondLst>
                              <p:cond delay="500"/>
                            </p:stCondLst>
                            <p:childTnLst>
                              <p:par>
                                <p:cTn id="234" presetID="1" presetClass="emph" presetSubtype="2" repeatCount="indefinite" fill="hold" nodeType="afterEffect">
                                  <p:stCondLst>
                                    <p:cond delay="0"/>
                                  </p:stCondLst>
                                  <p:childTnLst>
                                    <p:animClr clrSpc="rgb" dir="cw">
                                      <p:cBhvr>
                                        <p:cTn id="235" dur="2000" fill="hold"/>
                                        <p:tgtEl>
                                          <p:spTgt spid="72"/>
                                        </p:tgtEl>
                                        <p:attrNameLst>
                                          <p:attrName>fillcolor</p:attrName>
                                        </p:attrNameLst>
                                      </p:cBhvr>
                                      <p:to>
                                        <a:schemeClr val="bg2"/>
                                      </p:to>
                                    </p:animClr>
                                    <p:set>
                                      <p:cBhvr>
                                        <p:cTn id="236" dur="2000" fill="hold"/>
                                        <p:tgtEl>
                                          <p:spTgt spid="72"/>
                                        </p:tgtEl>
                                        <p:attrNameLst>
                                          <p:attrName>fill.type</p:attrName>
                                        </p:attrNameLst>
                                      </p:cBhvr>
                                      <p:to>
                                        <p:strVal val="solid"/>
                                      </p:to>
                                    </p:set>
                                    <p:set>
                                      <p:cBhvr>
                                        <p:cTn id="237" dur="2000" fill="hold"/>
                                        <p:tgtEl>
                                          <p:spTgt spid="72"/>
                                        </p:tgtEl>
                                        <p:attrNameLst>
                                          <p:attrName>fill.on</p:attrName>
                                        </p:attrNameLst>
                                      </p:cBhvr>
                                      <p:to>
                                        <p:strVal val="true"/>
                                      </p:to>
                                    </p:set>
                                  </p:childTnLst>
                                </p:cTn>
                              </p:par>
                            </p:childTnLst>
                          </p:cTn>
                        </p:par>
                      </p:childTnLst>
                    </p:cTn>
                  </p:par>
                  <p:par>
                    <p:cTn id="238" fill="hold">
                      <p:stCondLst>
                        <p:cond delay="indefinite"/>
                      </p:stCondLst>
                      <p:childTnLst>
                        <p:par>
                          <p:cTn id="239" fill="hold">
                            <p:stCondLst>
                              <p:cond delay="0"/>
                            </p:stCondLst>
                            <p:childTnLst>
                              <p:par>
                                <p:cTn id="240" presetID="22" presetClass="entr" presetSubtype="8" fill="hold" grpId="0" nodeType="clickEffect">
                                  <p:stCondLst>
                                    <p:cond delay="0"/>
                                  </p:stCondLst>
                                  <p:childTnLst>
                                    <p:set>
                                      <p:cBhvr>
                                        <p:cTn id="241" dur="1" fill="hold">
                                          <p:stCondLst>
                                            <p:cond delay="0"/>
                                          </p:stCondLst>
                                        </p:cTn>
                                        <p:tgtEl>
                                          <p:spTgt spid="27"/>
                                        </p:tgtEl>
                                        <p:attrNameLst>
                                          <p:attrName>style.visibility</p:attrName>
                                        </p:attrNameLst>
                                      </p:cBhvr>
                                      <p:to>
                                        <p:strVal val="visible"/>
                                      </p:to>
                                    </p:set>
                                    <p:animEffect transition="in" filter="wipe(left)">
                                      <p:cBhvr>
                                        <p:cTn id="242" dur="500"/>
                                        <p:tgtEl>
                                          <p:spTgt spid="27"/>
                                        </p:tgtEl>
                                      </p:cBhvr>
                                    </p:animEffect>
                                  </p:childTnLst>
                                </p:cTn>
                              </p:par>
                              <p:par>
                                <p:cTn id="243" presetID="22" presetClass="entr" presetSubtype="8" fill="hold" nodeType="withEffect">
                                  <p:stCondLst>
                                    <p:cond delay="0"/>
                                  </p:stCondLst>
                                  <p:childTnLst>
                                    <p:set>
                                      <p:cBhvr>
                                        <p:cTn id="244" dur="1" fill="hold">
                                          <p:stCondLst>
                                            <p:cond delay="0"/>
                                          </p:stCondLst>
                                        </p:cTn>
                                        <p:tgtEl>
                                          <p:spTgt spid="119"/>
                                        </p:tgtEl>
                                        <p:attrNameLst>
                                          <p:attrName>style.visibility</p:attrName>
                                        </p:attrNameLst>
                                      </p:cBhvr>
                                      <p:to>
                                        <p:strVal val="visible"/>
                                      </p:to>
                                    </p:set>
                                    <p:animEffect transition="in" filter="wipe(left)">
                                      <p:cBhvr>
                                        <p:cTn id="245" dur="500"/>
                                        <p:tgtEl>
                                          <p:spTgt spid="119"/>
                                        </p:tgtEl>
                                      </p:cBhvr>
                                    </p:animEffect>
                                  </p:childTnLst>
                                </p:cTn>
                              </p:par>
                              <p:par>
                                <p:cTn id="246" presetID="22" presetClass="entr" presetSubtype="8" fill="hold" grpId="0" nodeType="withEffect">
                                  <p:stCondLst>
                                    <p:cond delay="0"/>
                                  </p:stCondLst>
                                  <p:childTnLst>
                                    <p:set>
                                      <p:cBhvr>
                                        <p:cTn id="247" dur="1" fill="hold">
                                          <p:stCondLst>
                                            <p:cond delay="0"/>
                                          </p:stCondLst>
                                        </p:cTn>
                                        <p:tgtEl>
                                          <p:spTgt spid="57"/>
                                        </p:tgtEl>
                                        <p:attrNameLst>
                                          <p:attrName>style.visibility</p:attrName>
                                        </p:attrNameLst>
                                      </p:cBhvr>
                                      <p:to>
                                        <p:strVal val="visible"/>
                                      </p:to>
                                    </p:set>
                                    <p:animEffect transition="in" filter="wipe(left)">
                                      <p:cBhvr>
                                        <p:cTn id="248" dur="500"/>
                                        <p:tgtEl>
                                          <p:spTgt spid="57"/>
                                        </p:tgtEl>
                                      </p:cBhvr>
                                    </p:animEffect>
                                  </p:childTnLst>
                                </p:cTn>
                              </p:par>
                              <p:par>
                                <p:cTn id="249" presetID="22" presetClass="entr" presetSubtype="8" fill="hold" grpId="0" nodeType="withEffect">
                                  <p:stCondLst>
                                    <p:cond delay="0"/>
                                  </p:stCondLst>
                                  <p:childTnLst>
                                    <p:set>
                                      <p:cBhvr>
                                        <p:cTn id="250" dur="1" fill="hold">
                                          <p:stCondLst>
                                            <p:cond delay="0"/>
                                          </p:stCondLst>
                                        </p:cTn>
                                        <p:tgtEl>
                                          <p:spTgt spid="26"/>
                                        </p:tgtEl>
                                        <p:attrNameLst>
                                          <p:attrName>style.visibility</p:attrName>
                                        </p:attrNameLst>
                                      </p:cBhvr>
                                      <p:to>
                                        <p:strVal val="visible"/>
                                      </p:to>
                                    </p:set>
                                    <p:animEffect transition="in" filter="wipe(left)">
                                      <p:cBhvr>
                                        <p:cTn id="251" dur="500"/>
                                        <p:tgtEl>
                                          <p:spTgt spid="26"/>
                                        </p:tgtEl>
                                      </p:cBhvr>
                                    </p:animEffect>
                                  </p:childTnLst>
                                </p:cTn>
                              </p:par>
                            </p:childTnLst>
                          </p:cTn>
                        </p:par>
                      </p:childTnLst>
                    </p:cTn>
                  </p:par>
                  <p:par>
                    <p:cTn id="252" fill="hold">
                      <p:stCondLst>
                        <p:cond delay="indefinite"/>
                      </p:stCondLst>
                      <p:childTnLst>
                        <p:par>
                          <p:cTn id="253" fill="hold">
                            <p:stCondLst>
                              <p:cond delay="0"/>
                            </p:stCondLst>
                            <p:childTnLst>
                              <p:par>
                                <p:cTn id="254" presetID="22" presetClass="entr" presetSubtype="8" fill="hold" grpId="0" nodeType="clickEffect">
                                  <p:stCondLst>
                                    <p:cond delay="0"/>
                                  </p:stCondLst>
                                  <p:childTnLst>
                                    <p:set>
                                      <p:cBhvr>
                                        <p:cTn id="255" dur="1" fill="hold">
                                          <p:stCondLst>
                                            <p:cond delay="0"/>
                                          </p:stCondLst>
                                        </p:cTn>
                                        <p:tgtEl>
                                          <p:spTgt spid="23"/>
                                        </p:tgtEl>
                                        <p:attrNameLst>
                                          <p:attrName>style.visibility</p:attrName>
                                        </p:attrNameLst>
                                      </p:cBhvr>
                                      <p:to>
                                        <p:strVal val="visible"/>
                                      </p:to>
                                    </p:set>
                                    <p:animEffect transition="in" filter="wipe(left)">
                                      <p:cBhvr>
                                        <p:cTn id="256" dur="1000"/>
                                        <p:tgtEl>
                                          <p:spTgt spid="23"/>
                                        </p:tgtEl>
                                      </p:cBhvr>
                                    </p:animEffect>
                                  </p:childTnLst>
                                </p:cTn>
                              </p:par>
                            </p:childTnLst>
                          </p:cTn>
                        </p:par>
                        <p:par>
                          <p:cTn id="257" fill="hold">
                            <p:stCondLst>
                              <p:cond delay="1000"/>
                            </p:stCondLst>
                            <p:childTnLst>
                              <p:par>
                                <p:cTn id="258" presetID="22" presetClass="entr" presetSubtype="2" fill="hold" grpId="0" nodeType="afterEffect">
                                  <p:stCondLst>
                                    <p:cond delay="0"/>
                                  </p:stCondLst>
                                  <p:childTnLst>
                                    <p:set>
                                      <p:cBhvr>
                                        <p:cTn id="259" dur="1" fill="hold">
                                          <p:stCondLst>
                                            <p:cond delay="0"/>
                                          </p:stCondLst>
                                        </p:cTn>
                                        <p:tgtEl>
                                          <p:spTgt spid="22"/>
                                        </p:tgtEl>
                                        <p:attrNameLst>
                                          <p:attrName>style.visibility</p:attrName>
                                        </p:attrNameLst>
                                      </p:cBhvr>
                                      <p:to>
                                        <p:strVal val="visible"/>
                                      </p:to>
                                    </p:set>
                                    <p:animEffect transition="in" filter="wipe(right)">
                                      <p:cBhvr>
                                        <p:cTn id="260" dur="1000"/>
                                        <p:tgtEl>
                                          <p:spTgt spid="22"/>
                                        </p:tgtEl>
                                      </p:cBhvr>
                                    </p:animEffect>
                                  </p:childTnLst>
                                </p:cTn>
                              </p:par>
                            </p:childTnLst>
                          </p:cTn>
                        </p:par>
                        <p:par>
                          <p:cTn id="261" fill="hold">
                            <p:stCondLst>
                              <p:cond delay="2000"/>
                            </p:stCondLst>
                            <p:childTnLst>
                              <p:par>
                                <p:cTn id="262" presetID="22" presetClass="entr" presetSubtype="8" fill="hold" nodeType="afterEffect">
                                  <p:stCondLst>
                                    <p:cond delay="0"/>
                                  </p:stCondLst>
                                  <p:childTnLst>
                                    <p:set>
                                      <p:cBhvr>
                                        <p:cTn id="263" dur="1" fill="hold">
                                          <p:stCondLst>
                                            <p:cond delay="0"/>
                                          </p:stCondLst>
                                        </p:cTn>
                                        <p:tgtEl>
                                          <p:spTgt spid="117"/>
                                        </p:tgtEl>
                                        <p:attrNameLst>
                                          <p:attrName>style.visibility</p:attrName>
                                        </p:attrNameLst>
                                      </p:cBhvr>
                                      <p:to>
                                        <p:strVal val="visible"/>
                                      </p:to>
                                    </p:set>
                                    <p:animEffect transition="in" filter="wipe(left)">
                                      <p:cBhvr>
                                        <p:cTn id="264" dur="1000"/>
                                        <p:tgtEl>
                                          <p:spTgt spid="117"/>
                                        </p:tgtEl>
                                      </p:cBhvr>
                                    </p:animEffect>
                                  </p:childTnLst>
                                </p:cTn>
                              </p:par>
                            </p:childTnLst>
                          </p:cTn>
                        </p:par>
                        <p:par>
                          <p:cTn id="265" fill="hold">
                            <p:stCondLst>
                              <p:cond delay="3000"/>
                            </p:stCondLst>
                            <p:childTnLst>
                              <p:par>
                                <p:cTn id="266" presetID="22" presetClass="entr" presetSubtype="8" fill="hold" grpId="0" nodeType="afterEffect">
                                  <p:stCondLst>
                                    <p:cond delay="0"/>
                                  </p:stCondLst>
                                  <p:childTnLst>
                                    <p:set>
                                      <p:cBhvr>
                                        <p:cTn id="267" dur="1" fill="hold">
                                          <p:stCondLst>
                                            <p:cond delay="0"/>
                                          </p:stCondLst>
                                        </p:cTn>
                                        <p:tgtEl>
                                          <p:spTgt spid="56"/>
                                        </p:tgtEl>
                                        <p:attrNameLst>
                                          <p:attrName>style.visibility</p:attrName>
                                        </p:attrNameLst>
                                      </p:cBhvr>
                                      <p:to>
                                        <p:strVal val="visible"/>
                                      </p:to>
                                    </p:set>
                                    <p:animEffect transition="in" filter="wipe(left)">
                                      <p:cBhvr>
                                        <p:cTn id="268" dur="1000"/>
                                        <p:tgtEl>
                                          <p:spTgt spid="56"/>
                                        </p:tgtEl>
                                      </p:cBhvr>
                                    </p:animEffect>
                                  </p:childTnLst>
                                </p:cTn>
                              </p:par>
                            </p:childTnLst>
                          </p:cTn>
                        </p:par>
                        <p:par>
                          <p:cTn id="269" fill="hold">
                            <p:stCondLst>
                              <p:cond delay="4000"/>
                            </p:stCondLst>
                            <p:childTnLst>
                              <p:par>
                                <p:cTn id="270" presetID="22" presetClass="entr" presetSubtype="8" fill="hold" grpId="0" nodeType="afterEffect">
                                  <p:stCondLst>
                                    <p:cond delay="0"/>
                                  </p:stCondLst>
                                  <p:childTnLst>
                                    <p:set>
                                      <p:cBhvr>
                                        <p:cTn id="271" dur="1" fill="hold">
                                          <p:stCondLst>
                                            <p:cond delay="0"/>
                                          </p:stCondLst>
                                        </p:cTn>
                                        <p:tgtEl>
                                          <p:spTgt spid="28"/>
                                        </p:tgtEl>
                                        <p:attrNameLst>
                                          <p:attrName>style.visibility</p:attrName>
                                        </p:attrNameLst>
                                      </p:cBhvr>
                                      <p:to>
                                        <p:strVal val="visible"/>
                                      </p:to>
                                    </p:set>
                                    <p:animEffect transition="in" filter="wipe(left)">
                                      <p:cBhvr>
                                        <p:cTn id="272" dur="1000"/>
                                        <p:tgtEl>
                                          <p:spTgt spid="28"/>
                                        </p:tgtEl>
                                      </p:cBhvr>
                                    </p:animEffect>
                                  </p:childTnLst>
                                </p:cTn>
                              </p:par>
                            </p:childTnLst>
                          </p:cTn>
                        </p:par>
                        <p:par>
                          <p:cTn id="273" fill="hold">
                            <p:stCondLst>
                              <p:cond delay="5000"/>
                            </p:stCondLst>
                            <p:childTnLst>
                              <p:par>
                                <p:cTn id="274" presetID="22" presetClass="entr" presetSubtype="2" fill="hold" grpId="0" nodeType="afterEffect">
                                  <p:stCondLst>
                                    <p:cond delay="0"/>
                                  </p:stCondLst>
                                  <p:childTnLst>
                                    <p:set>
                                      <p:cBhvr>
                                        <p:cTn id="275" dur="1" fill="hold">
                                          <p:stCondLst>
                                            <p:cond delay="0"/>
                                          </p:stCondLst>
                                        </p:cTn>
                                        <p:tgtEl>
                                          <p:spTgt spid="29"/>
                                        </p:tgtEl>
                                        <p:attrNameLst>
                                          <p:attrName>style.visibility</p:attrName>
                                        </p:attrNameLst>
                                      </p:cBhvr>
                                      <p:to>
                                        <p:strVal val="visible"/>
                                      </p:to>
                                    </p:set>
                                    <p:animEffect transition="in" filter="wipe(right)">
                                      <p:cBhvr>
                                        <p:cTn id="276" dur="1000"/>
                                        <p:tgtEl>
                                          <p:spTgt spid="29"/>
                                        </p:tgtEl>
                                      </p:cBhvr>
                                    </p:animEffect>
                                  </p:childTnLst>
                                </p:cTn>
                              </p:par>
                            </p:childTnLst>
                          </p:cTn>
                        </p:par>
                        <p:par>
                          <p:cTn id="277" fill="hold">
                            <p:stCondLst>
                              <p:cond delay="6000"/>
                            </p:stCondLst>
                            <p:childTnLst>
                              <p:par>
                                <p:cTn id="278" presetID="22" presetClass="entr" presetSubtype="8" fill="hold" nodeType="afterEffect">
                                  <p:stCondLst>
                                    <p:cond delay="0"/>
                                  </p:stCondLst>
                                  <p:childTnLst>
                                    <p:set>
                                      <p:cBhvr>
                                        <p:cTn id="279" dur="1" fill="hold">
                                          <p:stCondLst>
                                            <p:cond delay="0"/>
                                          </p:stCondLst>
                                        </p:cTn>
                                        <p:tgtEl>
                                          <p:spTgt spid="112"/>
                                        </p:tgtEl>
                                        <p:attrNameLst>
                                          <p:attrName>style.visibility</p:attrName>
                                        </p:attrNameLst>
                                      </p:cBhvr>
                                      <p:to>
                                        <p:strVal val="visible"/>
                                      </p:to>
                                    </p:set>
                                    <p:animEffect transition="in" filter="wipe(left)">
                                      <p:cBhvr>
                                        <p:cTn id="280" dur="1000"/>
                                        <p:tgtEl>
                                          <p:spTgt spid="112"/>
                                        </p:tgtEl>
                                      </p:cBhvr>
                                    </p:animEffect>
                                  </p:childTnLst>
                                </p:cTn>
                              </p:par>
                            </p:childTnLst>
                          </p:cTn>
                        </p:par>
                        <p:par>
                          <p:cTn id="281" fill="hold">
                            <p:stCondLst>
                              <p:cond delay="7000"/>
                            </p:stCondLst>
                            <p:childTnLst>
                              <p:par>
                                <p:cTn id="282" presetID="22" presetClass="entr" presetSubtype="8" fill="hold" grpId="0" nodeType="afterEffect">
                                  <p:stCondLst>
                                    <p:cond delay="0"/>
                                  </p:stCondLst>
                                  <p:childTnLst>
                                    <p:set>
                                      <p:cBhvr>
                                        <p:cTn id="283" dur="1" fill="hold">
                                          <p:stCondLst>
                                            <p:cond delay="0"/>
                                          </p:stCondLst>
                                        </p:cTn>
                                        <p:tgtEl>
                                          <p:spTgt spid="58"/>
                                        </p:tgtEl>
                                        <p:attrNameLst>
                                          <p:attrName>style.visibility</p:attrName>
                                        </p:attrNameLst>
                                      </p:cBhvr>
                                      <p:to>
                                        <p:strVal val="visible"/>
                                      </p:to>
                                    </p:set>
                                    <p:animEffect transition="in" filter="wipe(left)">
                                      <p:cBhvr>
                                        <p:cTn id="284" dur="1000"/>
                                        <p:tgtEl>
                                          <p:spTgt spid="58"/>
                                        </p:tgtEl>
                                      </p:cBhvr>
                                    </p:animEffect>
                                  </p:childTnLst>
                                </p:cTn>
                              </p:par>
                            </p:childTnLst>
                          </p:cTn>
                        </p:par>
                      </p:childTnLst>
                    </p:cTn>
                  </p:par>
                  <p:par>
                    <p:cTn id="285" fill="hold">
                      <p:stCondLst>
                        <p:cond delay="indefinite"/>
                      </p:stCondLst>
                      <p:childTnLst>
                        <p:par>
                          <p:cTn id="286" fill="hold">
                            <p:stCondLst>
                              <p:cond delay="0"/>
                            </p:stCondLst>
                            <p:childTnLst>
                              <p:par>
                                <p:cTn id="287" presetID="22" presetClass="entr" presetSubtype="2" fill="hold" grpId="0" nodeType="clickEffect">
                                  <p:stCondLst>
                                    <p:cond delay="0"/>
                                  </p:stCondLst>
                                  <p:childTnLst>
                                    <p:set>
                                      <p:cBhvr>
                                        <p:cTn id="288" dur="1" fill="hold">
                                          <p:stCondLst>
                                            <p:cond delay="0"/>
                                          </p:stCondLst>
                                        </p:cTn>
                                        <p:tgtEl>
                                          <p:spTgt spid="16"/>
                                        </p:tgtEl>
                                        <p:attrNameLst>
                                          <p:attrName>style.visibility</p:attrName>
                                        </p:attrNameLst>
                                      </p:cBhvr>
                                      <p:to>
                                        <p:strVal val="visible"/>
                                      </p:to>
                                    </p:set>
                                    <p:animEffect transition="in" filter="wipe(right)">
                                      <p:cBhvr>
                                        <p:cTn id="289" dur="2000"/>
                                        <p:tgtEl>
                                          <p:spTgt spid="16"/>
                                        </p:tgtEl>
                                      </p:cBhvr>
                                    </p:animEffect>
                                  </p:childTnLst>
                                </p:cTn>
                              </p:par>
                            </p:childTnLst>
                          </p:cTn>
                        </p:par>
                        <p:par>
                          <p:cTn id="290" fill="hold">
                            <p:stCondLst>
                              <p:cond delay="2000"/>
                            </p:stCondLst>
                            <p:childTnLst>
                              <p:par>
                                <p:cTn id="291" presetID="22" presetClass="entr" presetSubtype="8" fill="hold" grpId="0" nodeType="afterEffect">
                                  <p:stCondLst>
                                    <p:cond delay="0"/>
                                  </p:stCondLst>
                                  <p:childTnLst>
                                    <p:set>
                                      <p:cBhvr>
                                        <p:cTn id="292" dur="1" fill="hold">
                                          <p:stCondLst>
                                            <p:cond delay="0"/>
                                          </p:stCondLst>
                                        </p:cTn>
                                        <p:tgtEl>
                                          <p:spTgt spid="35"/>
                                        </p:tgtEl>
                                        <p:attrNameLst>
                                          <p:attrName>style.visibility</p:attrName>
                                        </p:attrNameLst>
                                      </p:cBhvr>
                                      <p:to>
                                        <p:strVal val="visible"/>
                                      </p:to>
                                    </p:set>
                                    <p:animEffect transition="in" filter="wipe(left)">
                                      <p:cBhvr>
                                        <p:cTn id="293" dur="2000"/>
                                        <p:tgtEl>
                                          <p:spTgt spid="35"/>
                                        </p:tgtEl>
                                      </p:cBhvr>
                                    </p:animEffect>
                                  </p:childTnLst>
                                </p:cTn>
                              </p:par>
                            </p:childTnLst>
                          </p:cTn>
                        </p:par>
                        <p:par>
                          <p:cTn id="294" fill="hold">
                            <p:stCondLst>
                              <p:cond delay="4000"/>
                            </p:stCondLst>
                            <p:childTnLst>
                              <p:par>
                                <p:cTn id="295" presetID="22" presetClass="entr" presetSubtype="2" fill="hold" nodeType="afterEffect">
                                  <p:stCondLst>
                                    <p:cond delay="0"/>
                                  </p:stCondLst>
                                  <p:childTnLst>
                                    <p:set>
                                      <p:cBhvr>
                                        <p:cTn id="296" dur="1" fill="hold">
                                          <p:stCondLst>
                                            <p:cond delay="0"/>
                                          </p:stCondLst>
                                        </p:cTn>
                                        <p:tgtEl>
                                          <p:spTgt spid="124"/>
                                        </p:tgtEl>
                                        <p:attrNameLst>
                                          <p:attrName>style.visibility</p:attrName>
                                        </p:attrNameLst>
                                      </p:cBhvr>
                                      <p:to>
                                        <p:strVal val="visible"/>
                                      </p:to>
                                    </p:set>
                                    <p:animEffect transition="in" filter="wipe(right)">
                                      <p:cBhvr>
                                        <p:cTn id="297" dur="2000"/>
                                        <p:tgtEl>
                                          <p:spTgt spid="124"/>
                                        </p:tgtEl>
                                      </p:cBhvr>
                                    </p:animEffect>
                                  </p:childTnLst>
                                </p:cTn>
                              </p:par>
                            </p:childTnLst>
                          </p:cTn>
                        </p:par>
                        <p:par>
                          <p:cTn id="298" fill="hold">
                            <p:stCondLst>
                              <p:cond delay="6000"/>
                            </p:stCondLst>
                            <p:childTnLst>
                              <p:par>
                                <p:cTn id="299" presetID="22" presetClass="entr" presetSubtype="2" fill="hold" grpId="0" nodeType="afterEffect">
                                  <p:stCondLst>
                                    <p:cond delay="0"/>
                                  </p:stCondLst>
                                  <p:childTnLst>
                                    <p:set>
                                      <p:cBhvr>
                                        <p:cTn id="300" dur="1" fill="hold">
                                          <p:stCondLst>
                                            <p:cond delay="0"/>
                                          </p:stCondLst>
                                        </p:cTn>
                                        <p:tgtEl>
                                          <p:spTgt spid="63"/>
                                        </p:tgtEl>
                                        <p:attrNameLst>
                                          <p:attrName>style.visibility</p:attrName>
                                        </p:attrNameLst>
                                      </p:cBhvr>
                                      <p:to>
                                        <p:strVal val="visible"/>
                                      </p:to>
                                    </p:set>
                                    <p:animEffect transition="in" filter="wipe(right)">
                                      <p:cBhvr>
                                        <p:cTn id="301" dur="2000"/>
                                        <p:tgtEl>
                                          <p:spTgt spid="63"/>
                                        </p:tgtEl>
                                      </p:cBhvr>
                                    </p:animEffect>
                                  </p:childTnLst>
                                </p:cTn>
                              </p:par>
                            </p:childTnLst>
                          </p:cTn>
                        </p:par>
                        <p:par>
                          <p:cTn id="302" fill="hold">
                            <p:stCondLst>
                              <p:cond delay="8000"/>
                            </p:stCondLst>
                            <p:childTnLst>
                              <p:par>
                                <p:cTn id="303" presetID="22" presetClass="entr" presetSubtype="4" fill="hold" grpId="0" nodeType="afterEffect">
                                  <p:stCondLst>
                                    <p:cond delay="0"/>
                                  </p:stCondLst>
                                  <p:childTnLst>
                                    <p:set>
                                      <p:cBhvr>
                                        <p:cTn id="304" dur="1" fill="hold">
                                          <p:stCondLst>
                                            <p:cond delay="0"/>
                                          </p:stCondLst>
                                        </p:cTn>
                                        <p:tgtEl>
                                          <p:spTgt spid="31"/>
                                        </p:tgtEl>
                                        <p:attrNameLst>
                                          <p:attrName>style.visibility</p:attrName>
                                        </p:attrNameLst>
                                      </p:cBhvr>
                                      <p:to>
                                        <p:strVal val="visible"/>
                                      </p:to>
                                    </p:set>
                                    <p:animEffect transition="in" filter="wipe(down)">
                                      <p:cBhvr>
                                        <p:cTn id="305" dur="500"/>
                                        <p:tgtEl>
                                          <p:spTgt spid="31"/>
                                        </p:tgtEl>
                                      </p:cBhvr>
                                    </p:animEffect>
                                  </p:childTnLst>
                                </p:cTn>
                              </p:par>
                            </p:childTnLst>
                          </p:cTn>
                        </p:par>
                        <p:par>
                          <p:cTn id="306" fill="hold">
                            <p:stCondLst>
                              <p:cond delay="8500"/>
                            </p:stCondLst>
                            <p:childTnLst>
                              <p:par>
                                <p:cTn id="307" presetID="22" presetClass="entr" presetSubtype="4" fill="hold" grpId="0" nodeType="afterEffect">
                                  <p:stCondLst>
                                    <p:cond delay="0"/>
                                  </p:stCondLst>
                                  <p:childTnLst>
                                    <p:set>
                                      <p:cBhvr>
                                        <p:cTn id="308" dur="1" fill="hold">
                                          <p:stCondLst>
                                            <p:cond delay="0"/>
                                          </p:stCondLst>
                                        </p:cTn>
                                        <p:tgtEl>
                                          <p:spTgt spid="30"/>
                                        </p:tgtEl>
                                        <p:attrNameLst>
                                          <p:attrName>style.visibility</p:attrName>
                                        </p:attrNameLst>
                                      </p:cBhvr>
                                      <p:to>
                                        <p:strVal val="visible"/>
                                      </p:to>
                                    </p:set>
                                    <p:animEffect transition="in" filter="wipe(down)">
                                      <p:cBhvr>
                                        <p:cTn id="309" dur="500"/>
                                        <p:tgtEl>
                                          <p:spTgt spid="30"/>
                                        </p:tgtEl>
                                      </p:cBhvr>
                                    </p:animEffect>
                                  </p:childTnLst>
                                </p:cTn>
                              </p:par>
                            </p:childTnLst>
                          </p:cTn>
                        </p:par>
                        <p:par>
                          <p:cTn id="310" fill="hold">
                            <p:stCondLst>
                              <p:cond delay="9000"/>
                            </p:stCondLst>
                            <p:childTnLst>
                              <p:par>
                                <p:cTn id="311" presetID="22" presetClass="entr" presetSubtype="2" fill="hold" grpId="0" nodeType="afterEffect">
                                  <p:stCondLst>
                                    <p:cond delay="0"/>
                                  </p:stCondLst>
                                  <p:childTnLst>
                                    <p:set>
                                      <p:cBhvr>
                                        <p:cTn id="312" dur="1" fill="hold">
                                          <p:stCondLst>
                                            <p:cond delay="0"/>
                                          </p:stCondLst>
                                        </p:cTn>
                                        <p:tgtEl>
                                          <p:spTgt spid="12"/>
                                        </p:tgtEl>
                                        <p:attrNameLst>
                                          <p:attrName>style.visibility</p:attrName>
                                        </p:attrNameLst>
                                      </p:cBhvr>
                                      <p:to>
                                        <p:strVal val="visible"/>
                                      </p:to>
                                    </p:set>
                                    <p:animEffect transition="in" filter="wipe(right)">
                                      <p:cBhvr>
                                        <p:cTn id="313" dur="2000"/>
                                        <p:tgtEl>
                                          <p:spTgt spid="12"/>
                                        </p:tgtEl>
                                      </p:cBhvr>
                                    </p:animEffect>
                                  </p:childTnLst>
                                </p:cTn>
                              </p:par>
                            </p:childTnLst>
                          </p:cTn>
                        </p:par>
                        <p:par>
                          <p:cTn id="314" fill="hold">
                            <p:stCondLst>
                              <p:cond delay="11000"/>
                            </p:stCondLst>
                            <p:childTnLst>
                              <p:par>
                                <p:cTn id="315" presetID="22" presetClass="entr" presetSubtype="8" fill="hold" grpId="0" nodeType="afterEffect">
                                  <p:stCondLst>
                                    <p:cond delay="0"/>
                                  </p:stCondLst>
                                  <p:childTnLst>
                                    <p:set>
                                      <p:cBhvr>
                                        <p:cTn id="316" dur="1" fill="hold">
                                          <p:stCondLst>
                                            <p:cond delay="0"/>
                                          </p:stCondLst>
                                        </p:cTn>
                                        <p:tgtEl>
                                          <p:spTgt spid="36"/>
                                        </p:tgtEl>
                                        <p:attrNameLst>
                                          <p:attrName>style.visibility</p:attrName>
                                        </p:attrNameLst>
                                      </p:cBhvr>
                                      <p:to>
                                        <p:strVal val="visible"/>
                                      </p:to>
                                    </p:set>
                                    <p:animEffect transition="in" filter="wipe(left)">
                                      <p:cBhvr>
                                        <p:cTn id="317" dur="2000"/>
                                        <p:tgtEl>
                                          <p:spTgt spid="36"/>
                                        </p:tgtEl>
                                      </p:cBhvr>
                                    </p:animEffect>
                                  </p:childTnLst>
                                </p:cTn>
                              </p:par>
                            </p:childTnLst>
                          </p:cTn>
                        </p:par>
                        <p:par>
                          <p:cTn id="318" fill="hold">
                            <p:stCondLst>
                              <p:cond delay="13000"/>
                            </p:stCondLst>
                            <p:childTnLst>
                              <p:par>
                                <p:cTn id="319" presetID="22" presetClass="entr" presetSubtype="2" fill="hold" nodeType="afterEffect">
                                  <p:stCondLst>
                                    <p:cond delay="0"/>
                                  </p:stCondLst>
                                  <p:childTnLst>
                                    <p:set>
                                      <p:cBhvr>
                                        <p:cTn id="320" dur="1" fill="hold">
                                          <p:stCondLst>
                                            <p:cond delay="0"/>
                                          </p:stCondLst>
                                        </p:cTn>
                                        <p:tgtEl>
                                          <p:spTgt spid="129"/>
                                        </p:tgtEl>
                                        <p:attrNameLst>
                                          <p:attrName>style.visibility</p:attrName>
                                        </p:attrNameLst>
                                      </p:cBhvr>
                                      <p:to>
                                        <p:strVal val="visible"/>
                                      </p:to>
                                    </p:set>
                                    <p:animEffect transition="in" filter="wipe(right)">
                                      <p:cBhvr>
                                        <p:cTn id="321" dur="2000"/>
                                        <p:tgtEl>
                                          <p:spTgt spid="129"/>
                                        </p:tgtEl>
                                      </p:cBhvr>
                                    </p:animEffect>
                                  </p:childTnLst>
                                </p:cTn>
                              </p:par>
                            </p:childTnLst>
                          </p:cTn>
                        </p:par>
                        <p:par>
                          <p:cTn id="322" fill="hold">
                            <p:stCondLst>
                              <p:cond delay="15000"/>
                            </p:stCondLst>
                            <p:childTnLst>
                              <p:par>
                                <p:cTn id="323" presetID="22" presetClass="entr" presetSubtype="2" fill="hold" grpId="0" nodeType="afterEffect">
                                  <p:stCondLst>
                                    <p:cond delay="0"/>
                                  </p:stCondLst>
                                  <p:childTnLst>
                                    <p:set>
                                      <p:cBhvr>
                                        <p:cTn id="324" dur="1" fill="hold">
                                          <p:stCondLst>
                                            <p:cond delay="0"/>
                                          </p:stCondLst>
                                        </p:cTn>
                                        <p:tgtEl>
                                          <p:spTgt spid="64"/>
                                        </p:tgtEl>
                                        <p:attrNameLst>
                                          <p:attrName>style.visibility</p:attrName>
                                        </p:attrNameLst>
                                      </p:cBhvr>
                                      <p:to>
                                        <p:strVal val="visible"/>
                                      </p:to>
                                    </p:set>
                                    <p:animEffect transition="in" filter="wipe(right)">
                                      <p:cBhvr>
                                        <p:cTn id="325" dur="2000"/>
                                        <p:tgtEl>
                                          <p:spTgt spid="64"/>
                                        </p:tgtEl>
                                      </p:cBhvr>
                                    </p:animEffect>
                                  </p:childTnLst>
                                </p:cTn>
                              </p:par>
                            </p:childTnLst>
                          </p:cTn>
                        </p:par>
                        <p:par>
                          <p:cTn id="326" fill="hold">
                            <p:stCondLst>
                              <p:cond delay="17000"/>
                            </p:stCondLst>
                            <p:childTnLst>
                              <p:par>
                                <p:cTn id="327" presetID="22" presetClass="entr" presetSubtype="2" fill="hold" grpId="0" nodeType="afterEffect">
                                  <p:stCondLst>
                                    <p:cond delay="0"/>
                                  </p:stCondLst>
                                  <p:childTnLst>
                                    <p:set>
                                      <p:cBhvr>
                                        <p:cTn id="328" dur="1" fill="hold">
                                          <p:stCondLst>
                                            <p:cond delay="0"/>
                                          </p:stCondLst>
                                        </p:cTn>
                                        <p:tgtEl>
                                          <p:spTgt spid="18"/>
                                        </p:tgtEl>
                                        <p:attrNameLst>
                                          <p:attrName>style.visibility</p:attrName>
                                        </p:attrNameLst>
                                      </p:cBhvr>
                                      <p:to>
                                        <p:strVal val="visible"/>
                                      </p:to>
                                    </p:set>
                                    <p:animEffect transition="in" filter="wipe(right)">
                                      <p:cBhvr>
                                        <p:cTn id="329" dur="2000"/>
                                        <p:tgtEl>
                                          <p:spTgt spid="18"/>
                                        </p:tgtEl>
                                      </p:cBhvr>
                                    </p:animEffect>
                                  </p:childTnLst>
                                </p:cTn>
                              </p:par>
                            </p:childTnLst>
                          </p:cTn>
                        </p:par>
                        <p:par>
                          <p:cTn id="330" fill="hold">
                            <p:stCondLst>
                              <p:cond delay="19000"/>
                            </p:stCondLst>
                            <p:childTnLst>
                              <p:par>
                                <p:cTn id="331" presetID="22" presetClass="entr" presetSubtype="8" fill="hold" grpId="0" nodeType="afterEffect">
                                  <p:stCondLst>
                                    <p:cond delay="0"/>
                                  </p:stCondLst>
                                  <p:childTnLst>
                                    <p:set>
                                      <p:cBhvr>
                                        <p:cTn id="332" dur="1" fill="hold">
                                          <p:stCondLst>
                                            <p:cond delay="0"/>
                                          </p:stCondLst>
                                        </p:cTn>
                                        <p:tgtEl>
                                          <p:spTgt spid="37"/>
                                        </p:tgtEl>
                                        <p:attrNameLst>
                                          <p:attrName>style.visibility</p:attrName>
                                        </p:attrNameLst>
                                      </p:cBhvr>
                                      <p:to>
                                        <p:strVal val="visible"/>
                                      </p:to>
                                    </p:set>
                                    <p:animEffect transition="in" filter="wipe(left)">
                                      <p:cBhvr>
                                        <p:cTn id="333" dur="2000"/>
                                        <p:tgtEl>
                                          <p:spTgt spid="37"/>
                                        </p:tgtEl>
                                      </p:cBhvr>
                                    </p:animEffect>
                                  </p:childTnLst>
                                </p:cTn>
                              </p:par>
                            </p:childTnLst>
                          </p:cTn>
                        </p:par>
                        <p:par>
                          <p:cTn id="334" fill="hold">
                            <p:stCondLst>
                              <p:cond delay="21000"/>
                            </p:stCondLst>
                            <p:childTnLst>
                              <p:par>
                                <p:cTn id="335" presetID="22" presetClass="entr" presetSubtype="2" fill="hold" nodeType="afterEffect">
                                  <p:stCondLst>
                                    <p:cond delay="0"/>
                                  </p:stCondLst>
                                  <p:childTnLst>
                                    <p:set>
                                      <p:cBhvr>
                                        <p:cTn id="336" dur="1" fill="hold">
                                          <p:stCondLst>
                                            <p:cond delay="0"/>
                                          </p:stCondLst>
                                        </p:cTn>
                                        <p:tgtEl>
                                          <p:spTgt spid="136"/>
                                        </p:tgtEl>
                                        <p:attrNameLst>
                                          <p:attrName>style.visibility</p:attrName>
                                        </p:attrNameLst>
                                      </p:cBhvr>
                                      <p:to>
                                        <p:strVal val="visible"/>
                                      </p:to>
                                    </p:set>
                                    <p:animEffect transition="in" filter="wipe(right)">
                                      <p:cBhvr>
                                        <p:cTn id="337" dur="2000"/>
                                        <p:tgtEl>
                                          <p:spTgt spid="136"/>
                                        </p:tgtEl>
                                      </p:cBhvr>
                                    </p:animEffect>
                                  </p:childTnLst>
                                </p:cTn>
                              </p:par>
                            </p:childTnLst>
                          </p:cTn>
                        </p:par>
                        <p:par>
                          <p:cTn id="338" fill="hold">
                            <p:stCondLst>
                              <p:cond delay="23000"/>
                            </p:stCondLst>
                            <p:childTnLst>
                              <p:par>
                                <p:cTn id="339" presetID="22" presetClass="entr" presetSubtype="2" fill="hold" grpId="0" nodeType="afterEffect">
                                  <p:stCondLst>
                                    <p:cond delay="0"/>
                                  </p:stCondLst>
                                  <p:childTnLst>
                                    <p:set>
                                      <p:cBhvr>
                                        <p:cTn id="340" dur="1" fill="hold">
                                          <p:stCondLst>
                                            <p:cond delay="0"/>
                                          </p:stCondLst>
                                        </p:cTn>
                                        <p:tgtEl>
                                          <p:spTgt spid="67"/>
                                        </p:tgtEl>
                                        <p:attrNameLst>
                                          <p:attrName>style.visibility</p:attrName>
                                        </p:attrNameLst>
                                      </p:cBhvr>
                                      <p:to>
                                        <p:strVal val="visible"/>
                                      </p:to>
                                    </p:set>
                                    <p:animEffect transition="in" filter="wipe(right)">
                                      <p:cBhvr>
                                        <p:cTn id="341" dur="2000"/>
                                        <p:tgtEl>
                                          <p:spTgt spid="67"/>
                                        </p:tgtEl>
                                      </p:cBhvr>
                                    </p:animEffect>
                                  </p:childTnLst>
                                </p:cTn>
                              </p:par>
                            </p:childTnLst>
                          </p:cTn>
                        </p:par>
                        <p:par>
                          <p:cTn id="342" fill="hold">
                            <p:stCondLst>
                              <p:cond delay="25000"/>
                            </p:stCondLst>
                            <p:childTnLst>
                              <p:par>
                                <p:cTn id="343" presetID="22" presetClass="entr" presetSubtype="8" fill="hold" nodeType="afterEffect">
                                  <p:stCondLst>
                                    <p:cond delay="0"/>
                                  </p:stCondLst>
                                  <p:childTnLst>
                                    <p:set>
                                      <p:cBhvr>
                                        <p:cTn id="344" dur="1" fill="hold">
                                          <p:stCondLst>
                                            <p:cond delay="0"/>
                                          </p:stCondLst>
                                        </p:cTn>
                                        <p:tgtEl>
                                          <p:spTgt spid="138"/>
                                        </p:tgtEl>
                                        <p:attrNameLst>
                                          <p:attrName>style.visibility</p:attrName>
                                        </p:attrNameLst>
                                      </p:cBhvr>
                                      <p:to>
                                        <p:strVal val="visible"/>
                                      </p:to>
                                    </p:set>
                                    <p:animEffect transition="in" filter="wipe(left)">
                                      <p:cBhvr>
                                        <p:cTn id="345" dur="2000"/>
                                        <p:tgtEl>
                                          <p:spTgt spid="138"/>
                                        </p:tgtEl>
                                      </p:cBhvr>
                                    </p:animEffect>
                                  </p:childTnLst>
                                </p:cTn>
                              </p:par>
                            </p:childTnLst>
                          </p:cTn>
                        </p:par>
                        <p:par>
                          <p:cTn id="346" fill="hold">
                            <p:stCondLst>
                              <p:cond delay="27000"/>
                            </p:stCondLst>
                            <p:childTnLst>
                              <p:par>
                                <p:cTn id="347" presetID="22" presetClass="entr" presetSubtype="8" fill="hold" grpId="0" nodeType="afterEffect">
                                  <p:stCondLst>
                                    <p:cond delay="0"/>
                                  </p:stCondLst>
                                  <p:childTnLst>
                                    <p:set>
                                      <p:cBhvr>
                                        <p:cTn id="348" dur="1" fill="hold">
                                          <p:stCondLst>
                                            <p:cond delay="0"/>
                                          </p:stCondLst>
                                        </p:cTn>
                                        <p:tgtEl>
                                          <p:spTgt spid="81"/>
                                        </p:tgtEl>
                                        <p:attrNameLst>
                                          <p:attrName>style.visibility</p:attrName>
                                        </p:attrNameLst>
                                      </p:cBhvr>
                                      <p:to>
                                        <p:strVal val="visible"/>
                                      </p:to>
                                    </p:set>
                                    <p:animEffect transition="in" filter="wipe(left)">
                                      <p:cBhvr>
                                        <p:cTn id="349" dur="2000"/>
                                        <p:tgtEl>
                                          <p:spTgt spid="81"/>
                                        </p:tgtEl>
                                      </p:cBhvr>
                                    </p:animEffect>
                                  </p:childTnLst>
                                </p:cTn>
                              </p:par>
                            </p:childTnLst>
                          </p:cTn>
                        </p:par>
                      </p:childTnLst>
                    </p:cTn>
                  </p:par>
                  <p:par>
                    <p:cTn id="350" fill="hold">
                      <p:stCondLst>
                        <p:cond delay="indefinite"/>
                      </p:stCondLst>
                      <p:childTnLst>
                        <p:par>
                          <p:cTn id="351" fill="hold">
                            <p:stCondLst>
                              <p:cond delay="0"/>
                            </p:stCondLst>
                            <p:childTnLst>
                              <p:par>
                                <p:cTn id="352" presetID="22" presetClass="entr" presetSubtype="2" fill="hold" nodeType="clickEffect">
                                  <p:stCondLst>
                                    <p:cond delay="0"/>
                                  </p:stCondLst>
                                  <p:childTnLst>
                                    <p:set>
                                      <p:cBhvr>
                                        <p:cTn id="353" dur="1" fill="hold">
                                          <p:stCondLst>
                                            <p:cond delay="0"/>
                                          </p:stCondLst>
                                        </p:cTn>
                                        <p:tgtEl>
                                          <p:spTgt spid="141"/>
                                        </p:tgtEl>
                                        <p:attrNameLst>
                                          <p:attrName>style.visibility</p:attrName>
                                        </p:attrNameLst>
                                      </p:cBhvr>
                                      <p:to>
                                        <p:strVal val="visible"/>
                                      </p:to>
                                    </p:set>
                                    <p:animEffect transition="in" filter="wipe(right)">
                                      <p:cBhvr>
                                        <p:cTn id="354" dur="500"/>
                                        <p:tgtEl>
                                          <p:spTgt spid="141"/>
                                        </p:tgtEl>
                                      </p:cBhvr>
                                    </p:animEffect>
                                  </p:childTnLst>
                                </p:cTn>
                              </p:par>
                            </p:childTnLst>
                          </p:cTn>
                        </p:par>
                        <p:par>
                          <p:cTn id="355" fill="hold">
                            <p:stCondLst>
                              <p:cond delay="500"/>
                            </p:stCondLst>
                            <p:childTnLst>
                              <p:par>
                                <p:cTn id="356" presetID="22" presetClass="entr" presetSubtype="2" fill="hold" grpId="0" nodeType="afterEffect">
                                  <p:stCondLst>
                                    <p:cond delay="0"/>
                                  </p:stCondLst>
                                  <p:childTnLst>
                                    <p:set>
                                      <p:cBhvr>
                                        <p:cTn id="357" dur="1" fill="hold">
                                          <p:stCondLst>
                                            <p:cond delay="0"/>
                                          </p:stCondLst>
                                        </p:cTn>
                                        <p:tgtEl>
                                          <p:spTgt spid="65"/>
                                        </p:tgtEl>
                                        <p:attrNameLst>
                                          <p:attrName>style.visibility</p:attrName>
                                        </p:attrNameLst>
                                      </p:cBhvr>
                                      <p:to>
                                        <p:strVal val="visible"/>
                                      </p:to>
                                    </p:set>
                                    <p:animEffect transition="in" filter="wipe(right)">
                                      <p:cBhvr>
                                        <p:cTn id="358" dur="500"/>
                                        <p:tgtEl>
                                          <p:spTgt spid="65"/>
                                        </p:tgtEl>
                                      </p:cBhvr>
                                    </p:animEffect>
                                  </p:childTnLst>
                                </p:cTn>
                              </p:par>
                            </p:childTnLst>
                          </p:cTn>
                        </p:par>
                        <p:par>
                          <p:cTn id="359" fill="hold">
                            <p:stCondLst>
                              <p:cond delay="1000"/>
                            </p:stCondLst>
                            <p:childTnLst>
                              <p:par>
                                <p:cTn id="360" presetID="22" presetClass="entr" presetSubtype="2" fill="hold" grpId="0" nodeType="afterEffect">
                                  <p:stCondLst>
                                    <p:cond delay="0"/>
                                  </p:stCondLst>
                                  <p:childTnLst>
                                    <p:set>
                                      <p:cBhvr>
                                        <p:cTn id="361" dur="1" fill="hold">
                                          <p:stCondLst>
                                            <p:cond delay="0"/>
                                          </p:stCondLst>
                                        </p:cTn>
                                        <p:tgtEl>
                                          <p:spTgt spid="38"/>
                                        </p:tgtEl>
                                        <p:attrNameLst>
                                          <p:attrName>style.visibility</p:attrName>
                                        </p:attrNameLst>
                                      </p:cBhvr>
                                      <p:to>
                                        <p:strVal val="visible"/>
                                      </p:to>
                                    </p:set>
                                    <p:animEffect transition="in" filter="wipe(right)">
                                      <p:cBhvr>
                                        <p:cTn id="362" dur="500"/>
                                        <p:tgtEl>
                                          <p:spTgt spid="38"/>
                                        </p:tgtEl>
                                      </p:cBhvr>
                                    </p:animEffect>
                                  </p:childTnLst>
                                </p:cTn>
                              </p:par>
                            </p:childTnLst>
                          </p:cTn>
                        </p:par>
                        <p:par>
                          <p:cTn id="363" fill="hold">
                            <p:stCondLst>
                              <p:cond delay="1500"/>
                            </p:stCondLst>
                            <p:childTnLst>
                              <p:par>
                                <p:cTn id="364" presetID="22" presetClass="entr" presetSubtype="8" fill="hold" grpId="0" nodeType="afterEffect">
                                  <p:stCondLst>
                                    <p:cond delay="0"/>
                                  </p:stCondLst>
                                  <p:childTnLst>
                                    <p:set>
                                      <p:cBhvr>
                                        <p:cTn id="365" dur="1" fill="hold">
                                          <p:stCondLst>
                                            <p:cond delay="0"/>
                                          </p:stCondLst>
                                        </p:cTn>
                                        <p:tgtEl>
                                          <p:spTgt spid="39"/>
                                        </p:tgtEl>
                                        <p:attrNameLst>
                                          <p:attrName>style.visibility</p:attrName>
                                        </p:attrNameLst>
                                      </p:cBhvr>
                                      <p:to>
                                        <p:strVal val="visible"/>
                                      </p:to>
                                    </p:set>
                                    <p:animEffect transition="in" filter="wipe(left)">
                                      <p:cBhvr>
                                        <p:cTn id="366" dur="500"/>
                                        <p:tgtEl>
                                          <p:spTgt spid="39"/>
                                        </p:tgtEl>
                                      </p:cBhvr>
                                    </p:animEffect>
                                  </p:childTnLst>
                                </p:cTn>
                              </p:par>
                            </p:childTnLst>
                          </p:cTn>
                        </p:par>
                        <p:par>
                          <p:cTn id="367" fill="hold">
                            <p:stCondLst>
                              <p:cond delay="2000"/>
                            </p:stCondLst>
                            <p:childTnLst>
                              <p:par>
                                <p:cTn id="368" presetID="22" presetClass="entr" presetSubtype="2" fill="hold" nodeType="afterEffect">
                                  <p:stCondLst>
                                    <p:cond delay="0"/>
                                  </p:stCondLst>
                                  <p:childTnLst>
                                    <p:set>
                                      <p:cBhvr>
                                        <p:cTn id="369" dur="1" fill="hold">
                                          <p:stCondLst>
                                            <p:cond delay="0"/>
                                          </p:stCondLst>
                                        </p:cTn>
                                        <p:tgtEl>
                                          <p:spTgt spid="131"/>
                                        </p:tgtEl>
                                        <p:attrNameLst>
                                          <p:attrName>style.visibility</p:attrName>
                                        </p:attrNameLst>
                                      </p:cBhvr>
                                      <p:to>
                                        <p:strVal val="visible"/>
                                      </p:to>
                                    </p:set>
                                    <p:animEffect transition="in" filter="wipe(right)">
                                      <p:cBhvr>
                                        <p:cTn id="370" dur="500"/>
                                        <p:tgtEl>
                                          <p:spTgt spid="131"/>
                                        </p:tgtEl>
                                      </p:cBhvr>
                                    </p:animEffect>
                                  </p:childTnLst>
                                </p:cTn>
                              </p:par>
                            </p:childTnLst>
                          </p:cTn>
                        </p:par>
                        <p:par>
                          <p:cTn id="371" fill="hold">
                            <p:stCondLst>
                              <p:cond delay="2500"/>
                            </p:stCondLst>
                            <p:childTnLst>
                              <p:par>
                                <p:cTn id="372" presetID="22" presetClass="entr" presetSubtype="2" fill="hold" grpId="0" nodeType="afterEffect">
                                  <p:stCondLst>
                                    <p:cond delay="0"/>
                                  </p:stCondLst>
                                  <p:childTnLst>
                                    <p:set>
                                      <p:cBhvr>
                                        <p:cTn id="373" dur="1" fill="hold">
                                          <p:stCondLst>
                                            <p:cond delay="0"/>
                                          </p:stCondLst>
                                        </p:cTn>
                                        <p:tgtEl>
                                          <p:spTgt spid="66"/>
                                        </p:tgtEl>
                                        <p:attrNameLst>
                                          <p:attrName>style.visibility</p:attrName>
                                        </p:attrNameLst>
                                      </p:cBhvr>
                                      <p:to>
                                        <p:strVal val="visible"/>
                                      </p:to>
                                    </p:set>
                                    <p:animEffect transition="in" filter="wipe(right)">
                                      <p:cBhvr>
                                        <p:cTn id="374" dur="500"/>
                                        <p:tgtEl>
                                          <p:spTgt spid="66"/>
                                        </p:tgtEl>
                                      </p:cBhvr>
                                    </p:animEffect>
                                  </p:childTnLst>
                                </p:cTn>
                              </p:par>
                            </p:childTnLst>
                          </p:cTn>
                        </p:par>
                      </p:childTnLst>
                    </p:cTn>
                  </p:par>
                  <p:par>
                    <p:cTn id="375" fill="hold">
                      <p:stCondLst>
                        <p:cond delay="indefinite"/>
                      </p:stCondLst>
                      <p:childTnLst>
                        <p:par>
                          <p:cTn id="376" fill="hold">
                            <p:stCondLst>
                              <p:cond delay="0"/>
                            </p:stCondLst>
                            <p:childTnLst>
                              <p:par>
                                <p:cTn id="377" presetID="22" presetClass="entr" presetSubtype="1" fill="hold" grpId="0" nodeType="clickEffect">
                                  <p:stCondLst>
                                    <p:cond delay="0"/>
                                  </p:stCondLst>
                                  <p:childTnLst>
                                    <p:set>
                                      <p:cBhvr>
                                        <p:cTn id="378" dur="1" fill="hold">
                                          <p:stCondLst>
                                            <p:cond delay="0"/>
                                          </p:stCondLst>
                                        </p:cTn>
                                        <p:tgtEl>
                                          <p:spTgt spid="53"/>
                                        </p:tgtEl>
                                        <p:attrNameLst>
                                          <p:attrName>style.visibility</p:attrName>
                                        </p:attrNameLst>
                                      </p:cBhvr>
                                      <p:to>
                                        <p:strVal val="visible"/>
                                      </p:to>
                                    </p:set>
                                    <p:animEffect transition="in" filter="wipe(up)">
                                      <p:cBhvr>
                                        <p:cTn id="379" dur="500"/>
                                        <p:tgtEl>
                                          <p:spTgt spid="53"/>
                                        </p:tgtEl>
                                      </p:cBhvr>
                                    </p:animEffect>
                                  </p:childTnLst>
                                </p:cTn>
                              </p:par>
                            </p:childTnLst>
                          </p:cTn>
                        </p:par>
                        <p:par>
                          <p:cTn id="380" fill="hold">
                            <p:stCondLst>
                              <p:cond delay="500"/>
                            </p:stCondLst>
                            <p:childTnLst>
                              <p:par>
                                <p:cTn id="381" presetID="22" presetClass="entr" presetSubtype="2" fill="hold" nodeType="afterEffect">
                                  <p:stCondLst>
                                    <p:cond delay="0"/>
                                  </p:stCondLst>
                                  <p:childTnLst>
                                    <p:set>
                                      <p:cBhvr>
                                        <p:cTn id="382" dur="1" fill="hold">
                                          <p:stCondLst>
                                            <p:cond delay="0"/>
                                          </p:stCondLst>
                                        </p:cTn>
                                        <p:tgtEl>
                                          <p:spTgt spid="143"/>
                                        </p:tgtEl>
                                        <p:attrNameLst>
                                          <p:attrName>style.visibility</p:attrName>
                                        </p:attrNameLst>
                                      </p:cBhvr>
                                      <p:to>
                                        <p:strVal val="visible"/>
                                      </p:to>
                                    </p:set>
                                    <p:animEffect transition="in" filter="wipe(right)">
                                      <p:cBhvr>
                                        <p:cTn id="383" dur="500"/>
                                        <p:tgtEl>
                                          <p:spTgt spid="143"/>
                                        </p:tgtEl>
                                      </p:cBhvr>
                                    </p:animEffect>
                                  </p:childTnLst>
                                </p:cTn>
                              </p:par>
                            </p:childTnLst>
                          </p:cTn>
                        </p:par>
                        <p:par>
                          <p:cTn id="384" fill="hold">
                            <p:stCondLst>
                              <p:cond delay="1000"/>
                            </p:stCondLst>
                            <p:childTnLst>
                              <p:par>
                                <p:cTn id="385" presetID="22" presetClass="entr" presetSubtype="2" fill="hold" grpId="0" nodeType="afterEffect">
                                  <p:stCondLst>
                                    <p:cond delay="0"/>
                                  </p:stCondLst>
                                  <p:childTnLst>
                                    <p:set>
                                      <p:cBhvr>
                                        <p:cTn id="386" dur="1" fill="hold">
                                          <p:stCondLst>
                                            <p:cond delay="0"/>
                                          </p:stCondLst>
                                        </p:cTn>
                                        <p:tgtEl>
                                          <p:spTgt spid="68"/>
                                        </p:tgtEl>
                                        <p:attrNameLst>
                                          <p:attrName>style.visibility</p:attrName>
                                        </p:attrNameLst>
                                      </p:cBhvr>
                                      <p:to>
                                        <p:strVal val="visible"/>
                                      </p:to>
                                    </p:set>
                                    <p:animEffect transition="in" filter="wipe(right)">
                                      <p:cBhvr>
                                        <p:cTn id="387" dur="500"/>
                                        <p:tgtEl>
                                          <p:spTgt spid="68"/>
                                        </p:tgtEl>
                                      </p:cBhvr>
                                    </p:animEffect>
                                  </p:childTnLst>
                                </p:cTn>
                              </p:par>
                            </p:childTnLst>
                          </p:cTn>
                        </p:par>
                        <p:par>
                          <p:cTn id="388" fill="hold">
                            <p:stCondLst>
                              <p:cond delay="1500"/>
                            </p:stCondLst>
                            <p:childTnLst>
                              <p:par>
                                <p:cTn id="389" presetID="22" presetClass="entr" presetSubtype="1" fill="hold" grpId="0" nodeType="afterEffect">
                                  <p:stCondLst>
                                    <p:cond delay="0"/>
                                  </p:stCondLst>
                                  <p:childTnLst>
                                    <p:set>
                                      <p:cBhvr>
                                        <p:cTn id="390" dur="1" fill="hold">
                                          <p:stCondLst>
                                            <p:cond delay="0"/>
                                          </p:stCondLst>
                                        </p:cTn>
                                        <p:tgtEl>
                                          <p:spTgt spid="54"/>
                                        </p:tgtEl>
                                        <p:attrNameLst>
                                          <p:attrName>style.visibility</p:attrName>
                                        </p:attrNameLst>
                                      </p:cBhvr>
                                      <p:to>
                                        <p:strVal val="visible"/>
                                      </p:to>
                                    </p:set>
                                    <p:animEffect transition="in" filter="wipe(up)">
                                      <p:cBhvr>
                                        <p:cTn id="391" dur="500"/>
                                        <p:tgtEl>
                                          <p:spTgt spid="54"/>
                                        </p:tgtEl>
                                      </p:cBhvr>
                                    </p:animEffect>
                                  </p:childTnLst>
                                </p:cTn>
                              </p:par>
                            </p:childTnLst>
                          </p:cTn>
                        </p:par>
                        <p:par>
                          <p:cTn id="392" fill="hold">
                            <p:stCondLst>
                              <p:cond delay="2000"/>
                            </p:stCondLst>
                            <p:childTnLst>
                              <p:par>
                                <p:cTn id="393" presetID="22" presetClass="entr" presetSubtype="2" fill="hold" grpId="0" nodeType="afterEffect">
                                  <p:stCondLst>
                                    <p:cond delay="0"/>
                                  </p:stCondLst>
                                  <p:childTnLst>
                                    <p:set>
                                      <p:cBhvr>
                                        <p:cTn id="394" dur="1" fill="hold">
                                          <p:stCondLst>
                                            <p:cond delay="0"/>
                                          </p:stCondLst>
                                        </p:cTn>
                                        <p:tgtEl>
                                          <p:spTgt spid="24"/>
                                        </p:tgtEl>
                                        <p:attrNameLst>
                                          <p:attrName>style.visibility</p:attrName>
                                        </p:attrNameLst>
                                      </p:cBhvr>
                                      <p:to>
                                        <p:strVal val="visible"/>
                                      </p:to>
                                    </p:set>
                                    <p:animEffect transition="in" filter="wipe(right)">
                                      <p:cBhvr>
                                        <p:cTn id="395" dur="500"/>
                                        <p:tgtEl>
                                          <p:spTgt spid="24"/>
                                        </p:tgtEl>
                                      </p:cBhvr>
                                    </p:animEffect>
                                  </p:childTnLst>
                                </p:cTn>
                              </p:par>
                            </p:childTnLst>
                          </p:cTn>
                        </p:par>
                        <p:par>
                          <p:cTn id="396" fill="hold">
                            <p:stCondLst>
                              <p:cond delay="2500"/>
                            </p:stCondLst>
                            <p:childTnLst>
                              <p:par>
                                <p:cTn id="397" presetID="22" presetClass="entr" presetSubtype="1" fill="hold" grpId="0" nodeType="afterEffect">
                                  <p:stCondLst>
                                    <p:cond delay="0"/>
                                  </p:stCondLst>
                                  <p:childTnLst>
                                    <p:set>
                                      <p:cBhvr>
                                        <p:cTn id="398" dur="1" fill="hold">
                                          <p:stCondLst>
                                            <p:cond delay="0"/>
                                          </p:stCondLst>
                                        </p:cTn>
                                        <p:tgtEl>
                                          <p:spTgt spid="25"/>
                                        </p:tgtEl>
                                        <p:attrNameLst>
                                          <p:attrName>style.visibility</p:attrName>
                                        </p:attrNameLst>
                                      </p:cBhvr>
                                      <p:to>
                                        <p:strVal val="visible"/>
                                      </p:to>
                                    </p:set>
                                    <p:animEffect transition="in" filter="wipe(up)">
                                      <p:cBhvr>
                                        <p:cTn id="399" dur="500"/>
                                        <p:tgtEl>
                                          <p:spTgt spid="25"/>
                                        </p:tgtEl>
                                      </p:cBhvr>
                                    </p:animEffect>
                                  </p:childTnLst>
                                </p:cTn>
                              </p:par>
                            </p:childTnLst>
                          </p:cTn>
                        </p:par>
                        <p:par>
                          <p:cTn id="400" fill="hold">
                            <p:stCondLst>
                              <p:cond delay="3000"/>
                            </p:stCondLst>
                            <p:childTnLst>
                              <p:par>
                                <p:cTn id="401" presetID="22" presetClass="entr" presetSubtype="2" fill="hold" nodeType="afterEffect">
                                  <p:stCondLst>
                                    <p:cond delay="0"/>
                                  </p:stCondLst>
                                  <p:childTnLst>
                                    <p:set>
                                      <p:cBhvr>
                                        <p:cTn id="402" dur="1" fill="hold">
                                          <p:stCondLst>
                                            <p:cond delay="0"/>
                                          </p:stCondLst>
                                        </p:cTn>
                                        <p:tgtEl>
                                          <p:spTgt spid="147"/>
                                        </p:tgtEl>
                                        <p:attrNameLst>
                                          <p:attrName>style.visibility</p:attrName>
                                        </p:attrNameLst>
                                      </p:cBhvr>
                                      <p:to>
                                        <p:strVal val="visible"/>
                                      </p:to>
                                    </p:set>
                                    <p:animEffect transition="in" filter="wipe(right)">
                                      <p:cBhvr>
                                        <p:cTn id="403" dur="500"/>
                                        <p:tgtEl>
                                          <p:spTgt spid="147"/>
                                        </p:tgtEl>
                                      </p:cBhvr>
                                    </p:animEffect>
                                  </p:childTnLst>
                                </p:cTn>
                              </p:par>
                            </p:childTnLst>
                          </p:cTn>
                        </p:par>
                        <p:par>
                          <p:cTn id="404" fill="hold">
                            <p:stCondLst>
                              <p:cond delay="3500"/>
                            </p:stCondLst>
                            <p:childTnLst>
                              <p:par>
                                <p:cTn id="405" presetID="22" presetClass="entr" presetSubtype="2" fill="hold" grpId="0" nodeType="afterEffect">
                                  <p:stCondLst>
                                    <p:cond delay="0"/>
                                  </p:stCondLst>
                                  <p:childTnLst>
                                    <p:set>
                                      <p:cBhvr>
                                        <p:cTn id="406" dur="1" fill="hold">
                                          <p:stCondLst>
                                            <p:cond delay="0"/>
                                          </p:stCondLst>
                                        </p:cTn>
                                        <p:tgtEl>
                                          <p:spTgt spid="69"/>
                                        </p:tgtEl>
                                        <p:attrNameLst>
                                          <p:attrName>style.visibility</p:attrName>
                                        </p:attrNameLst>
                                      </p:cBhvr>
                                      <p:to>
                                        <p:strVal val="visible"/>
                                      </p:to>
                                    </p:set>
                                    <p:animEffect transition="in" filter="wipe(right)">
                                      <p:cBhvr>
                                        <p:cTn id="407" dur="500"/>
                                        <p:tgtEl>
                                          <p:spTgt spid="69"/>
                                        </p:tgtEl>
                                      </p:cBhvr>
                                    </p:animEffect>
                                  </p:childTnLst>
                                </p:cTn>
                              </p:par>
                            </p:childTnLst>
                          </p:cTn>
                        </p:par>
                      </p:childTnLst>
                    </p:cTn>
                  </p:par>
                  <p:par>
                    <p:cTn id="408" fill="hold">
                      <p:stCondLst>
                        <p:cond delay="indefinite"/>
                      </p:stCondLst>
                      <p:childTnLst>
                        <p:par>
                          <p:cTn id="409" fill="hold">
                            <p:stCondLst>
                              <p:cond delay="0"/>
                            </p:stCondLst>
                            <p:childTnLst>
                              <p:par>
                                <p:cTn id="410" presetID="22" presetClass="entr" presetSubtype="1" fill="hold" grpId="0" nodeType="clickEffect">
                                  <p:stCondLst>
                                    <p:cond delay="0"/>
                                  </p:stCondLst>
                                  <p:childTnLst>
                                    <p:set>
                                      <p:cBhvr>
                                        <p:cTn id="411" dur="1" fill="hold">
                                          <p:stCondLst>
                                            <p:cond delay="0"/>
                                          </p:stCondLst>
                                        </p:cTn>
                                        <p:tgtEl>
                                          <p:spTgt spid="43"/>
                                        </p:tgtEl>
                                        <p:attrNameLst>
                                          <p:attrName>style.visibility</p:attrName>
                                        </p:attrNameLst>
                                      </p:cBhvr>
                                      <p:to>
                                        <p:strVal val="visible"/>
                                      </p:to>
                                    </p:set>
                                    <p:animEffect transition="in" filter="wipe(up)">
                                      <p:cBhvr>
                                        <p:cTn id="412" dur="500"/>
                                        <p:tgtEl>
                                          <p:spTgt spid="43"/>
                                        </p:tgtEl>
                                      </p:cBhvr>
                                    </p:animEffect>
                                  </p:childTnLst>
                                </p:cTn>
                              </p:par>
                            </p:childTnLst>
                          </p:cTn>
                        </p:par>
                        <p:par>
                          <p:cTn id="413" fill="hold">
                            <p:stCondLst>
                              <p:cond delay="500"/>
                            </p:stCondLst>
                            <p:childTnLst>
                              <p:par>
                                <p:cTn id="414" presetID="22" presetClass="entr" presetSubtype="1" fill="hold" grpId="0" nodeType="afterEffect">
                                  <p:stCondLst>
                                    <p:cond delay="0"/>
                                  </p:stCondLst>
                                  <p:childTnLst>
                                    <p:set>
                                      <p:cBhvr>
                                        <p:cTn id="415" dur="1" fill="hold">
                                          <p:stCondLst>
                                            <p:cond delay="0"/>
                                          </p:stCondLst>
                                        </p:cTn>
                                        <p:tgtEl>
                                          <p:spTgt spid="42"/>
                                        </p:tgtEl>
                                        <p:attrNameLst>
                                          <p:attrName>style.visibility</p:attrName>
                                        </p:attrNameLst>
                                      </p:cBhvr>
                                      <p:to>
                                        <p:strVal val="visible"/>
                                      </p:to>
                                    </p:set>
                                    <p:animEffect transition="in" filter="wipe(up)">
                                      <p:cBhvr>
                                        <p:cTn id="416" dur="500"/>
                                        <p:tgtEl>
                                          <p:spTgt spid="42"/>
                                        </p:tgtEl>
                                      </p:cBhvr>
                                    </p:animEffect>
                                  </p:childTnLst>
                                </p:cTn>
                              </p:par>
                            </p:childTnLst>
                          </p:cTn>
                        </p:par>
                        <p:par>
                          <p:cTn id="417" fill="hold">
                            <p:stCondLst>
                              <p:cond delay="1000"/>
                            </p:stCondLst>
                            <p:childTnLst>
                              <p:par>
                                <p:cTn id="418" presetID="22" presetClass="entr" presetSubtype="1" fill="hold" nodeType="afterEffect">
                                  <p:stCondLst>
                                    <p:cond delay="0"/>
                                  </p:stCondLst>
                                  <p:childTnLst>
                                    <p:set>
                                      <p:cBhvr>
                                        <p:cTn id="419" dur="1" fill="hold">
                                          <p:stCondLst>
                                            <p:cond delay="0"/>
                                          </p:stCondLst>
                                        </p:cTn>
                                        <p:tgtEl>
                                          <p:spTgt spid="126"/>
                                        </p:tgtEl>
                                        <p:attrNameLst>
                                          <p:attrName>style.visibility</p:attrName>
                                        </p:attrNameLst>
                                      </p:cBhvr>
                                      <p:to>
                                        <p:strVal val="visible"/>
                                      </p:to>
                                    </p:set>
                                    <p:animEffect transition="in" filter="wipe(up)">
                                      <p:cBhvr>
                                        <p:cTn id="420" dur="500"/>
                                        <p:tgtEl>
                                          <p:spTgt spid="126"/>
                                        </p:tgtEl>
                                      </p:cBhvr>
                                    </p:animEffect>
                                  </p:childTnLst>
                                </p:cTn>
                              </p:par>
                            </p:childTnLst>
                          </p:cTn>
                        </p:par>
                        <p:par>
                          <p:cTn id="421" fill="hold">
                            <p:stCondLst>
                              <p:cond delay="1500"/>
                            </p:stCondLst>
                            <p:childTnLst>
                              <p:par>
                                <p:cTn id="422" presetID="22" presetClass="entr" presetSubtype="1" fill="hold" grpId="0" nodeType="afterEffect">
                                  <p:stCondLst>
                                    <p:cond delay="0"/>
                                  </p:stCondLst>
                                  <p:childTnLst>
                                    <p:set>
                                      <p:cBhvr>
                                        <p:cTn id="423" dur="1" fill="hold">
                                          <p:stCondLst>
                                            <p:cond delay="0"/>
                                          </p:stCondLst>
                                        </p:cTn>
                                        <p:tgtEl>
                                          <p:spTgt spid="62"/>
                                        </p:tgtEl>
                                        <p:attrNameLst>
                                          <p:attrName>style.visibility</p:attrName>
                                        </p:attrNameLst>
                                      </p:cBhvr>
                                      <p:to>
                                        <p:strVal val="visible"/>
                                      </p:to>
                                    </p:set>
                                    <p:animEffect transition="in" filter="wipe(up)">
                                      <p:cBhvr>
                                        <p:cTn id="424" dur="500"/>
                                        <p:tgtEl>
                                          <p:spTgt spid="62"/>
                                        </p:tgtEl>
                                      </p:cBhvr>
                                    </p:animEffect>
                                  </p:childTnLst>
                                </p:cTn>
                              </p:par>
                            </p:childTnLst>
                          </p:cTn>
                        </p:par>
                        <p:par>
                          <p:cTn id="425" fill="hold">
                            <p:stCondLst>
                              <p:cond delay="2000"/>
                            </p:stCondLst>
                            <p:childTnLst>
                              <p:par>
                                <p:cTn id="426" presetID="22" presetClass="entr" presetSubtype="1" fill="hold" nodeType="afterEffect">
                                  <p:stCondLst>
                                    <p:cond delay="0"/>
                                  </p:stCondLst>
                                  <p:childTnLst>
                                    <p:set>
                                      <p:cBhvr>
                                        <p:cTn id="427" dur="1" fill="hold">
                                          <p:stCondLst>
                                            <p:cond delay="0"/>
                                          </p:stCondLst>
                                        </p:cTn>
                                        <p:tgtEl>
                                          <p:spTgt spid="148"/>
                                        </p:tgtEl>
                                        <p:attrNameLst>
                                          <p:attrName>style.visibility</p:attrName>
                                        </p:attrNameLst>
                                      </p:cBhvr>
                                      <p:to>
                                        <p:strVal val="visible"/>
                                      </p:to>
                                    </p:set>
                                    <p:animEffect transition="in" filter="wipe(up)">
                                      <p:cBhvr>
                                        <p:cTn id="428" dur="500"/>
                                        <p:tgtEl>
                                          <p:spTgt spid="148"/>
                                        </p:tgtEl>
                                      </p:cBhvr>
                                    </p:animEffect>
                                  </p:childTnLst>
                                </p:cTn>
                              </p:par>
                            </p:childTnLst>
                          </p:cTn>
                        </p:par>
                        <p:par>
                          <p:cTn id="429" fill="hold">
                            <p:stCondLst>
                              <p:cond delay="2500"/>
                            </p:stCondLst>
                            <p:childTnLst>
                              <p:par>
                                <p:cTn id="430" presetID="22" presetClass="entr" presetSubtype="1" fill="hold" grpId="0" nodeType="afterEffect">
                                  <p:stCondLst>
                                    <p:cond delay="0"/>
                                  </p:stCondLst>
                                  <p:childTnLst>
                                    <p:set>
                                      <p:cBhvr>
                                        <p:cTn id="431" dur="1" fill="hold">
                                          <p:stCondLst>
                                            <p:cond delay="0"/>
                                          </p:stCondLst>
                                        </p:cTn>
                                        <p:tgtEl>
                                          <p:spTgt spid="76"/>
                                        </p:tgtEl>
                                        <p:attrNameLst>
                                          <p:attrName>style.visibility</p:attrName>
                                        </p:attrNameLst>
                                      </p:cBhvr>
                                      <p:to>
                                        <p:strVal val="visible"/>
                                      </p:to>
                                    </p:set>
                                    <p:animEffect transition="in" filter="wipe(up)">
                                      <p:cBhvr>
                                        <p:cTn id="43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4" grpId="0" animBg="1"/>
      <p:bldP spid="15"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12" grpId="0" animBg="1"/>
      <p:bldP spid="16" grpId="0" animBg="1"/>
      <p:bldP spid="18" grpId="0" animBg="1"/>
      <p:bldP spid="35" grpId="0" animBg="1"/>
      <p:bldP spid="36" grpId="0" animBg="1"/>
      <p:bldP spid="37" grpId="0" animBg="1"/>
      <p:bldP spid="38" grpId="0" animBg="1"/>
      <p:bldP spid="39" grpId="0" animBg="1"/>
      <p:bldP spid="42" grpId="0" animBg="1"/>
      <p:bldP spid="43" grpId="0" animBg="1"/>
      <p:bldP spid="44" grpId="0" animBg="1"/>
      <p:bldP spid="45" grpId="0" animBg="1"/>
      <p:bldP spid="46" grpId="0" animBg="1"/>
      <p:bldP spid="46" grpId="1" animBg="1"/>
      <p:bldP spid="46" grpId="2" animBg="1"/>
      <p:bldP spid="46" grpId="3" animBg="1"/>
      <p:bldP spid="46" grpId="4" animBg="1"/>
      <p:bldP spid="48" grpId="0" animBg="1"/>
      <p:bldP spid="48" grpId="1" animBg="1"/>
      <p:bldP spid="48" grpId="2" animBg="1"/>
      <p:bldP spid="48" grpId="3" animBg="1"/>
      <p:bldP spid="48" grpId="4" animBg="1"/>
      <p:bldP spid="49" grpId="0" animBg="1"/>
      <p:bldP spid="50" grpId="0" animBg="1"/>
      <p:bldP spid="51" grpId="0" animBg="1"/>
      <p:bldP spid="52" grpId="0" animBg="1"/>
      <p:bldP spid="53" grpId="0" animBg="1"/>
      <p:bldP spid="54" grpId="0" animBg="1"/>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73"/>
          <p:cNvSpPr/>
          <p:nvPr/>
        </p:nvSpPr>
        <p:spPr>
          <a:xfrm>
            <a:off x="2913941" y="1204031"/>
            <a:ext cx="6309987" cy="5098372"/>
          </a:xfrm>
          <a:custGeom>
            <a:avLst/>
            <a:gdLst>
              <a:gd name="connsiteX0" fmla="*/ 2978859 w 6309987"/>
              <a:gd name="connsiteY0" fmla="*/ 15169 h 5098372"/>
              <a:gd name="connsiteX1" fmla="*/ 3639259 w 6309987"/>
              <a:gd name="connsiteY1" fmla="*/ 65969 h 5098372"/>
              <a:gd name="connsiteX2" fmla="*/ 4426659 w 6309987"/>
              <a:gd name="connsiteY2" fmla="*/ 370769 h 5098372"/>
              <a:gd name="connsiteX3" fmla="*/ 5175959 w 6309987"/>
              <a:gd name="connsiteY3" fmla="*/ 942269 h 5098372"/>
              <a:gd name="connsiteX4" fmla="*/ 5772859 w 6309987"/>
              <a:gd name="connsiteY4" fmla="*/ 1653469 h 5098372"/>
              <a:gd name="connsiteX5" fmla="*/ 6166559 w 6309987"/>
              <a:gd name="connsiteY5" fmla="*/ 2504369 h 5098372"/>
              <a:gd name="connsiteX6" fmla="*/ 6306259 w 6309987"/>
              <a:gd name="connsiteY6" fmla="*/ 3266369 h 5098372"/>
              <a:gd name="connsiteX7" fmla="*/ 6039559 w 6309987"/>
              <a:gd name="connsiteY7" fmla="*/ 4129969 h 5098372"/>
              <a:gd name="connsiteX8" fmla="*/ 5391859 w 6309987"/>
              <a:gd name="connsiteY8" fmla="*/ 4688769 h 5098372"/>
              <a:gd name="connsiteX9" fmla="*/ 4782259 w 6309987"/>
              <a:gd name="connsiteY9" fmla="*/ 4980869 h 5098372"/>
              <a:gd name="connsiteX10" fmla="*/ 3524959 w 6309987"/>
              <a:gd name="connsiteY10" fmla="*/ 5082469 h 5098372"/>
              <a:gd name="connsiteX11" fmla="*/ 2420059 w 6309987"/>
              <a:gd name="connsiteY11" fmla="*/ 5069769 h 5098372"/>
              <a:gd name="connsiteX12" fmla="*/ 1315159 w 6309987"/>
              <a:gd name="connsiteY12" fmla="*/ 4815769 h 5098372"/>
              <a:gd name="connsiteX13" fmla="*/ 489659 w 6309987"/>
              <a:gd name="connsiteY13" fmla="*/ 4345869 h 5098372"/>
              <a:gd name="connsiteX14" fmla="*/ 32459 w 6309987"/>
              <a:gd name="connsiteY14" fmla="*/ 3545769 h 5098372"/>
              <a:gd name="connsiteX15" fmla="*/ 83259 w 6309987"/>
              <a:gd name="connsiteY15" fmla="*/ 2491669 h 5098372"/>
              <a:gd name="connsiteX16" fmla="*/ 451559 w 6309987"/>
              <a:gd name="connsiteY16" fmla="*/ 1653469 h 5098372"/>
              <a:gd name="connsiteX17" fmla="*/ 896059 w 6309987"/>
              <a:gd name="connsiteY17" fmla="*/ 1120069 h 5098372"/>
              <a:gd name="connsiteX18" fmla="*/ 1454859 w 6309987"/>
              <a:gd name="connsiteY18" fmla="*/ 599369 h 5098372"/>
              <a:gd name="connsiteX19" fmla="*/ 2102559 w 6309987"/>
              <a:gd name="connsiteY19" fmla="*/ 269169 h 5098372"/>
              <a:gd name="connsiteX20" fmla="*/ 2978859 w 6309987"/>
              <a:gd name="connsiteY20" fmla="*/ 15169 h 509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09987" h="5098372">
                <a:moveTo>
                  <a:pt x="2978859" y="15169"/>
                </a:moveTo>
                <a:cubicBezTo>
                  <a:pt x="3234976" y="-18698"/>
                  <a:pt x="3397959" y="6702"/>
                  <a:pt x="3639259" y="65969"/>
                </a:cubicBezTo>
                <a:cubicBezTo>
                  <a:pt x="3880559" y="125236"/>
                  <a:pt x="4170542" y="224719"/>
                  <a:pt x="4426659" y="370769"/>
                </a:cubicBezTo>
                <a:cubicBezTo>
                  <a:pt x="4682776" y="516819"/>
                  <a:pt x="4951592" y="728486"/>
                  <a:pt x="5175959" y="942269"/>
                </a:cubicBezTo>
                <a:cubicBezTo>
                  <a:pt x="5400326" y="1156052"/>
                  <a:pt x="5607759" y="1393119"/>
                  <a:pt x="5772859" y="1653469"/>
                </a:cubicBezTo>
                <a:cubicBezTo>
                  <a:pt x="5937959" y="1913819"/>
                  <a:pt x="6077659" y="2235552"/>
                  <a:pt x="6166559" y="2504369"/>
                </a:cubicBezTo>
                <a:cubicBezTo>
                  <a:pt x="6255459" y="2773186"/>
                  <a:pt x="6327426" y="2995436"/>
                  <a:pt x="6306259" y="3266369"/>
                </a:cubicBezTo>
                <a:cubicBezTo>
                  <a:pt x="6285092" y="3537302"/>
                  <a:pt x="6191959" y="3892902"/>
                  <a:pt x="6039559" y="4129969"/>
                </a:cubicBezTo>
                <a:cubicBezTo>
                  <a:pt x="5887159" y="4367036"/>
                  <a:pt x="5601409" y="4546952"/>
                  <a:pt x="5391859" y="4688769"/>
                </a:cubicBezTo>
                <a:cubicBezTo>
                  <a:pt x="5182309" y="4830586"/>
                  <a:pt x="5093409" y="4915252"/>
                  <a:pt x="4782259" y="4980869"/>
                </a:cubicBezTo>
                <a:cubicBezTo>
                  <a:pt x="4471109" y="5046486"/>
                  <a:pt x="3918659" y="5067652"/>
                  <a:pt x="3524959" y="5082469"/>
                </a:cubicBezTo>
                <a:cubicBezTo>
                  <a:pt x="3131259" y="5097286"/>
                  <a:pt x="2788359" y="5114219"/>
                  <a:pt x="2420059" y="5069769"/>
                </a:cubicBezTo>
                <a:cubicBezTo>
                  <a:pt x="2051759" y="5025319"/>
                  <a:pt x="1636892" y="4936419"/>
                  <a:pt x="1315159" y="4815769"/>
                </a:cubicBezTo>
                <a:cubicBezTo>
                  <a:pt x="993426" y="4695119"/>
                  <a:pt x="703442" y="4557536"/>
                  <a:pt x="489659" y="4345869"/>
                </a:cubicBezTo>
                <a:cubicBezTo>
                  <a:pt x="275876" y="4134202"/>
                  <a:pt x="100192" y="3854802"/>
                  <a:pt x="32459" y="3545769"/>
                </a:cubicBezTo>
                <a:cubicBezTo>
                  <a:pt x="-35274" y="3236736"/>
                  <a:pt x="13409" y="2807052"/>
                  <a:pt x="83259" y="2491669"/>
                </a:cubicBezTo>
                <a:cubicBezTo>
                  <a:pt x="153109" y="2176286"/>
                  <a:pt x="316092" y="1882069"/>
                  <a:pt x="451559" y="1653469"/>
                </a:cubicBezTo>
                <a:cubicBezTo>
                  <a:pt x="587026" y="1424869"/>
                  <a:pt x="728842" y="1295752"/>
                  <a:pt x="896059" y="1120069"/>
                </a:cubicBezTo>
                <a:cubicBezTo>
                  <a:pt x="1063276" y="944386"/>
                  <a:pt x="1253776" y="741186"/>
                  <a:pt x="1454859" y="599369"/>
                </a:cubicBezTo>
                <a:cubicBezTo>
                  <a:pt x="1655942" y="457552"/>
                  <a:pt x="1850676" y="370769"/>
                  <a:pt x="2102559" y="269169"/>
                </a:cubicBezTo>
                <a:cubicBezTo>
                  <a:pt x="2354442" y="167569"/>
                  <a:pt x="2722742" y="49036"/>
                  <a:pt x="2978859" y="15169"/>
                </a:cubicBezTo>
                <a:close/>
              </a:path>
            </a:pathLst>
          </a:custGeom>
          <a:gradFill flip="none" rotWithShape="1">
            <a:gsLst>
              <a:gs pos="100000">
                <a:schemeClr val="bg2"/>
              </a:gs>
              <a:gs pos="0">
                <a:schemeClr val="bg1"/>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Freeform 39"/>
          <p:cNvSpPr/>
          <p:nvPr/>
        </p:nvSpPr>
        <p:spPr>
          <a:xfrm>
            <a:off x="3015381" y="1284596"/>
            <a:ext cx="6107523" cy="4936066"/>
          </a:xfrm>
          <a:custGeom>
            <a:avLst/>
            <a:gdLst>
              <a:gd name="connsiteX0" fmla="*/ 218451 w 6107523"/>
              <a:gd name="connsiteY0" fmla="*/ 2152891 h 4936066"/>
              <a:gd name="connsiteX1" fmla="*/ 345451 w 6107523"/>
              <a:gd name="connsiteY1" fmla="*/ 1898891 h 4936066"/>
              <a:gd name="connsiteX2" fmla="*/ 485151 w 6107523"/>
              <a:gd name="connsiteY2" fmla="*/ 1543291 h 4936066"/>
              <a:gd name="connsiteX3" fmla="*/ 764551 w 6107523"/>
              <a:gd name="connsiteY3" fmla="*/ 1225791 h 4936066"/>
              <a:gd name="connsiteX4" fmla="*/ 1336051 w 6107523"/>
              <a:gd name="connsiteY4" fmla="*/ 666991 h 4936066"/>
              <a:gd name="connsiteX5" fmla="*/ 1920251 w 6107523"/>
              <a:gd name="connsiteY5" fmla="*/ 349491 h 4936066"/>
              <a:gd name="connsiteX6" fmla="*/ 2834651 w 6107523"/>
              <a:gd name="connsiteY6" fmla="*/ 19291 h 4936066"/>
              <a:gd name="connsiteX7" fmla="*/ 3431551 w 6107523"/>
              <a:gd name="connsiteY7" fmla="*/ 57391 h 4936066"/>
              <a:gd name="connsiteX8" fmla="*/ 3964951 w 6107523"/>
              <a:gd name="connsiteY8" fmla="*/ 209791 h 4936066"/>
              <a:gd name="connsiteX9" fmla="*/ 4701551 w 6107523"/>
              <a:gd name="connsiteY9" fmla="*/ 628891 h 4936066"/>
              <a:gd name="connsiteX10" fmla="*/ 5260351 w 6107523"/>
              <a:gd name="connsiteY10" fmla="*/ 1174991 h 4936066"/>
              <a:gd name="connsiteX11" fmla="*/ 5755651 w 6107523"/>
              <a:gd name="connsiteY11" fmla="*/ 1873491 h 4936066"/>
              <a:gd name="connsiteX12" fmla="*/ 6098551 w 6107523"/>
              <a:gd name="connsiteY12" fmla="*/ 2940291 h 4936066"/>
              <a:gd name="connsiteX13" fmla="*/ 5971551 w 6107523"/>
              <a:gd name="connsiteY13" fmla="*/ 3740391 h 4936066"/>
              <a:gd name="connsiteX14" fmla="*/ 5590551 w 6107523"/>
              <a:gd name="connsiteY14" fmla="*/ 4261091 h 4936066"/>
              <a:gd name="connsiteX15" fmla="*/ 4917451 w 6107523"/>
              <a:gd name="connsiteY15" fmla="*/ 4705591 h 4936066"/>
              <a:gd name="connsiteX16" fmla="*/ 4053851 w 6107523"/>
              <a:gd name="connsiteY16" fmla="*/ 4870691 h 4936066"/>
              <a:gd name="connsiteX17" fmla="*/ 2847351 w 6107523"/>
              <a:gd name="connsiteY17" fmla="*/ 4934191 h 4936066"/>
              <a:gd name="connsiteX18" fmla="*/ 1894851 w 6107523"/>
              <a:gd name="connsiteY18" fmla="*/ 4807191 h 4936066"/>
              <a:gd name="connsiteX19" fmla="*/ 1120151 w 6107523"/>
              <a:gd name="connsiteY19" fmla="*/ 4603991 h 4936066"/>
              <a:gd name="connsiteX20" fmla="*/ 408951 w 6107523"/>
              <a:gd name="connsiteY20" fmla="*/ 4121391 h 4936066"/>
              <a:gd name="connsiteX21" fmla="*/ 167651 w 6107523"/>
              <a:gd name="connsiteY21" fmla="*/ 3778491 h 4936066"/>
              <a:gd name="connsiteX22" fmla="*/ 2551 w 6107523"/>
              <a:gd name="connsiteY22" fmla="*/ 3156191 h 4936066"/>
              <a:gd name="connsiteX23" fmla="*/ 78751 w 6107523"/>
              <a:gd name="connsiteY23" fmla="*/ 2432291 h 4936066"/>
              <a:gd name="connsiteX24" fmla="*/ 218451 w 6107523"/>
              <a:gd name="connsiteY24" fmla="*/ 2152891 h 493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07523" h="4936066">
                <a:moveTo>
                  <a:pt x="218451" y="2152891"/>
                </a:moveTo>
                <a:cubicBezTo>
                  <a:pt x="262901" y="2063991"/>
                  <a:pt x="301001" y="2000491"/>
                  <a:pt x="345451" y="1898891"/>
                </a:cubicBezTo>
                <a:cubicBezTo>
                  <a:pt x="389901" y="1797291"/>
                  <a:pt x="415301" y="1655474"/>
                  <a:pt x="485151" y="1543291"/>
                </a:cubicBezTo>
                <a:cubicBezTo>
                  <a:pt x="555001" y="1431108"/>
                  <a:pt x="622734" y="1371841"/>
                  <a:pt x="764551" y="1225791"/>
                </a:cubicBezTo>
                <a:cubicBezTo>
                  <a:pt x="906368" y="1079741"/>
                  <a:pt x="1143434" y="813041"/>
                  <a:pt x="1336051" y="666991"/>
                </a:cubicBezTo>
                <a:cubicBezTo>
                  <a:pt x="1528668" y="520941"/>
                  <a:pt x="1670485" y="457441"/>
                  <a:pt x="1920251" y="349491"/>
                </a:cubicBezTo>
                <a:cubicBezTo>
                  <a:pt x="2170017" y="241541"/>
                  <a:pt x="2582768" y="67974"/>
                  <a:pt x="2834651" y="19291"/>
                </a:cubicBezTo>
                <a:cubicBezTo>
                  <a:pt x="3086534" y="-29392"/>
                  <a:pt x="3243168" y="25641"/>
                  <a:pt x="3431551" y="57391"/>
                </a:cubicBezTo>
                <a:cubicBezTo>
                  <a:pt x="3619934" y="89141"/>
                  <a:pt x="3753284" y="114541"/>
                  <a:pt x="3964951" y="209791"/>
                </a:cubicBezTo>
                <a:cubicBezTo>
                  <a:pt x="4176618" y="305041"/>
                  <a:pt x="4485651" y="468024"/>
                  <a:pt x="4701551" y="628891"/>
                </a:cubicBezTo>
                <a:cubicBezTo>
                  <a:pt x="4917451" y="789758"/>
                  <a:pt x="5084668" y="967558"/>
                  <a:pt x="5260351" y="1174991"/>
                </a:cubicBezTo>
                <a:cubicBezTo>
                  <a:pt x="5436034" y="1382424"/>
                  <a:pt x="5615951" y="1579274"/>
                  <a:pt x="5755651" y="1873491"/>
                </a:cubicBezTo>
                <a:cubicBezTo>
                  <a:pt x="5895351" y="2167708"/>
                  <a:pt x="6062568" y="2629141"/>
                  <a:pt x="6098551" y="2940291"/>
                </a:cubicBezTo>
                <a:cubicBezTo>
                  <a:pt x="6134534" y="3251441"/>
                  <a:pt x="6056218" y="3520258"/>
                  <a:pt x="5971551" y="3740391"/>
                </a:cubicBezTo>
                <a:cubicBezTo>
                  <a:pt x="5886884" y="3960524"/>
                  <a:pt x="5766234" y="4100224"/>
                  <a:pt x="5590551" y="4261091"/>
                </a:cubicBezTo>
                <a:cubicBezTo>
                  <a:pt x="5414868" y="4421958"/>
                  <a:pt x="5173568" y="4603991"/>
                  <a:pt x="4917451" y="4705591"/>
                </a:cubicBezTo>
                <a:cubicBezTo>
                  <a:pt x="4661334" y="4807191"/>
                  <a:pt x="4398868" y="4832591"/>
                  <a:pt x="4053851" y="4870691"/>
                </a:cubicBezTo>
                <a:cubicBezTo>
                  <a:pt x="3708834" y="4908791"/>
                  <a:pt x="3207184" y="4944774"/>
                  <a:pt x="2847351" y="4934191"/>
                </a:cubicBezTo>
                <a:cubicBezTo>
                  <a:pt x="2487518" y="4923608"/>
                  <a:pt x="2182718" y="4862224"/>
                  <a:pt x="1894851" y="4807191"/>
                </a:cubicBezTo>
                <a:cubicBezTo>
                  <a:pt x="1606984" y="4752158"/>
                  <a:pt x="1367801" y="4718291"/>
                  <a:pt x="1120151" y="4603991"/>
                </a:cubicBezTo>
                <a:cubicBezTo>
                  <a:pt x="872501" y="4489691"/>
                  <a:pt x="567701" y="4258974"/>
                  <a:pt x="408951" y="4121391"/>
                </a:cubicBezTo>
                <a:cubicBezTo>
                  <a:pt x="250201" y="3983808"/>
                  <a:pt x="235384" y="3939358"/>
                  <a:pt x="167651" y="3778491"/>
                </a:cubicBezTo>
                <a:cubicBezTo>
                  <a:pt x="99918" y="3617624"/>
                  <a:pt x="17368" y="3380558"/>
                  <a:pt x="2551" y="3156191"/>
                </a:cubicBezTo>
                <a:cubicBezTo>
                  <a:pt x="-12266" y="2931824"/>
                  <a:pt x="40651" y="2601624"/>
                  <a:pt x="78751" y="2432291"/>
                </a:cubicBezTo>
                <a:cubicBezTo>
                  <a:pt x="116851" y="2262958"/>
                  <a:pt x="174001" y="2241791"/>
                  <a:pt x="218451" y="2152891"/>
                </a:cubicBezTo>
                <a:close/>
              </a:path>
            </a:pathLst>
          </a:custGeom>
          <a:blipFill dpi="0" rotWithShape="1">
            <a:blip r:embed="rId2">
              <a:alphaModFix amt="23000"/>
              <a:extLst>
                <a:ext uri="{BEBA8EAE-BF5A-486C-A8C5-ECC9F3942E4B}">
                  <a14:imgProps xmlns:a14="http://schemas.microsoft.com/office/drawing/2010/main">
                    <a14:imgLayer r:embed="rId3">
                      <a14:imgEffect>
                        <a14:saturation sat="400000"/>
                      </a14:imgEffect>
                      <a14:imgEffect>
                        <a14:brightnessContrast bright="40000" contrast="-20000"/>
                      </a14:imgEffect>
                    </a14:imgLayer>
                  </a14:imgProps>
                </a:ext>
              </a:extLst>
            </a:blip>
            <a:srcRect/>
            <a:stretch>
              <a:fillRect/>
            </a:stretch>
          </a:blipFill>
          <a:ln w="1270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Freeform 5"/>
          <p:cNvSpPr/>
          <p:nvPr/>
        </p:nvSpPr>
        <p:spPr>
          <a:xfrm>
            <a:off x="4731707" y="3589020"/>
            <a:ext cx="2687416" cy="1661391"/>
          </a:xfrm>
          <a:custGeom>
            <a:avLst/>
            <a:gdLst>
              <a:gd name="connsiteX0" fmla="*/ 769933 w 2687416"/>
              <a:gd name="connsiteY0" fmla="*/ 0 h 1661391"/>
              <a:gd name="connsiteX1" fmla="*/ 716593 w 2687416"/>
              <a:gd name="connsiteY1" fmla="*/ 182880 h 1661391"/>
              <a:gd name="connsiteX2" fmla="*/ 625153 w 2687416"/>
              <a:gd name="connsiteY2" fmla="*/ 312420 h 1661391"/>
              <a:gd name="connsiteX3" fmla="*/ 381313 w 2687416"/>
              <a:gd name="connsiteY3" fmla="*/ 304800 h 1661391"/>
              <a:gd name="connsiteX4" fmla="*/ 305113 w 2687416"/>
              <a:gd name="connsiteY4" fmla="*/ 266700 h 1661391"/>
              <a:gd name="connsiteX5" fmla="*/ 167953 w 2687416"/>
              <a:gd name="connsiteY5" fmla="*/ 327660 h 1661391"/>
              <a:gd name="connsiteX6" fmla="*/ 61273 w 2687416"/>
              <a:gd name="connsiteY6" fmla="*/ 320040 h 1661391"/>
              <a:gd name="connsiteX7" fmla="*/ 313 w 2687416"/>
              <a:gd name="connsiteY7" fmla="*/ 381000 h 1661391"/>
              <a:gd name="connsiteX8" fmla="*/ 53653 w 2687416"/>
              <a:gd name="connsiteY8" fmla="*/ 434340 h 1661391"/>
              <a:gd name="connsiteX9" fmla="*/ 327973 w 2687416"/>
              <a:gd name="connsiteY9" fmla="*/ 472440 h 1661391"/>
              <a:gd name="connsiteX10" fmla="*/ 587053 w 2687416"/>
              <a:gd name="connsiteY10" fmla="*/ 548640 h 1661391"/>
              <a:gd name="connsiteX11" fmla="*/ 830893 w 2687416"/>
              <a:gd name="connsiteY11" fmla="*/ 769620 h 1661391"/>
              <a:gd name="connsiteX12" fmla="*/ 1143313 w 2687416"/>
              <a:gd name="connsiteY12" fmla="*/ 1036320 h 1661391"/>
              <a:gd name="connsiteX13" fmla="*/ 1211893 w 2687416"/>
              <a:gd name="connsiteY13" fmla="*/ 1303020 h 1661391"/>
              <a:gd name="connsiteX14" fmla="*/ 1211893 w 2687416"/>
              <a:gd name="connsiteY14" fmla="*/ 1584960 h 1661391"/>
              <a:gd name="connsiteX15" fmla="*/ 1204273 w 2687416"/>
              <a:gd name="connsiteY15" fmla="*/ 1645920 h 1661391"/>
              <a:gd name="connsiteX16" fmla="*/ 1272853 w 2687416"/>
              <a:gd name="connsiteY16" fmla="*/ 1661160 h 1661391"/>
              <a:gd name="connsiteX17" fmla="*/ 1394773 w 2687416"/>
              <a:gd name="connsiteY17" fmla="*/ 1638300 h 1661391"/>
              <a:gd name="connsiteX18" fmla="*/ 1364293 w 2687416"/>
              <a:gd name="connsiteY18" fmla="*/ 1546860 h 1661391"/>
              <a:gd name="connsiteX19" fmla="*/ 1364293 w 2687416"/>
              <a:gd name="connsiteY19" fmla="*/ 1440180 h 1661391"/>
              <a:gd name="connsiteX20" fmla="*/ 1364293 w 2687416"/>
              <a:gd name="connsiteY20" fmla="*/ 1249680 h 1661391"/>
              <a:gd name="connsiteX21" fmla="*/ 1425253 w 2687416"/>
              <a:gd name="connsiteY21" fmla="*/ 1036320 h 1661391"/>
              <a:gd name="connsiteX22" fmla="*/ 1615753 w 2687416"/>
              <a:gd name="connsiteY22" fmla="*/ 899160 h 1661391"/>
              <a:gd name="connsiteX23" fmla="*/ 1775773 w 2687416"/>
              <a:gd name="connsiteY23" fmla="*/ 762000 h 1661391"/>
              <a:gd name="connsiteX24" fmla="*/ 2050093 w 2687416"/>
              <a:gd name="connsiteY24" fmla="*/ 579120 h 1661391"/>
              <a:gd name="connsiteX25" fmla="*/ 2149153 w 2687416"/>
              <a:gd name="connsiteY25" fmla="*/ 495300 h 1661391"/>
              <a:gd name="connsiteX26" fmla="*/ 2362513 w 2687416"/>
              <a:gd name="connsiteY26" fmla="*/ 472440 h 1661391"/>
              <a:gd name="connsiteX27" fmla="*/ 2484433 w 2687416"/>
              <a:gd name="connsiteY27" fmla="*/ 480060 h 1661391"/>
              <a:gd name="connsiteX28" fmla="*/ 2667313 w 2687416"/>
              <a:gd name="connsiteY28" fmla="*/ 449580 h 1661391"/>
              <a:gd name="connsiteX29" fmla="*/ 2667313 w 2687416"/>
              <a:gd name="connsiteY29" fmla="*/ 411480 h 1661391"/>
              <a:gd name="connsiteX30" fmla="*/ 2530153 w 2687416"/>
              <a:gd name="connsiteY30" fmla="*/ 373380 h 1661391"/>
              <a:gd name="connsiteX31" fmla="*/ 2278693 w 2687416"/>
              <a:gd name="connsiteY31" fmla="*/ 289560 h 1661391"/>
              <a:gd name="connsiteX32" fmla="*/ 2164393 w 2687416"/>
              <a:gd name="connsiteY32" fmla="*/ 342900 h 1661391"/>
              <a:gd name="connsiteX33" fmla="*/ 1981513 w 2687416"/>
              <a:gd name="connsiteY33" fmla="*/ 358140 h 1661391"/>
              <a:gd name="connsiteX34" fmla="*/ 1905313 w 2687416"/>
              <a:gd name="connsiteY34" fmla="*/ 167640 h 1661391"/>
              <a:gd name="connsiteX35" fmla="*/ 1897693 w 2687416"/>
              <a:gd name="connsiteY35" fmla="*/ 144780 h 1661391"/>
              <a:gd name="connsiteX36" fmla="*/ 1882453 w 2687416"/>
              <a:gd name="connsiteY36" fmla="*/ 121920 h 166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87416" h="1661391">
                <a:moveTo>
                  <a:pt x="769933" y="0"/>
                </a:moveTo>
                <a:cubicBezTo>
                  <a:pt x="755328" y="65405"/>
                  <a:pt x="740723" y="130810"/>
                  <a:pt x="716593" y="182880"/>
                </a:cubicBezTo>
                <a:cubicBezTo>
                  <a:pt x="692463" y="234950"/>
                  <a:pt x="681033" y="292100"/>
                  <a:pt x="625153" y="312420"/>
                </a:cubicBezTo>
                <a:cubicBezTo>
                  <a:pt x="569273" y="332740"/>
                  <a:pt x="434653" y="312420"/>
                  <a:pt x="381313" y="304800"/>
                </a:cubicBezTo>
                <a:cubicBezTo>
                  <a:pt x="327973" y="297180"/>
                  <a:pt x="340673" y="262890"/>
                  <a:pt x="305113" y="266700"/>
                </a:cubicBezTo>
                <a:cubicBezTo>
                  <a:pt x="269553" y="270510"/>
                  <a:pt x="208593" y="318770"/>
                  <a:pt x="167953" y="327660"/>
                </a:cubicBezTo>
                <a:cubicBezTo>
                  <a:pt x="127313" y="336550"/>
                  <a:pt x="89213" y="311150"/>
                  <a:pt x="61273" y="320040"/>
                </a:cubicBezTo>
                <a:cubicBezTo>
                  <a:pt x="33333" y="328930"/>
                  <a:pt x="1583" y="361950"/>
                  <a:pt x="313" y="381000"/>
                </a:cubicBezTo>
                <a:cubicBezTo>
                  <a:pt x="-957" y="400050"/>
                  <a:pt x="-957" y="419100"/>
                  <a:pt x="53653" y="434340"/>
                </a:cubicBezTo>
                <a:cubicBezTo>
                  <a:pt x="108263" y="449580"/>
                  <a:pt x="239073" y="453390"/>
                  <a:pt x="327973" y="472440"/>
                </a:cubicBezTo>
                <a:cubicBezTo>
                  <a:pt x="416873" y="491490"/>
                  <a:pt x="503233" y="499110"/>
                  <a:pt x="587053" y="548640"/>
                </a:cubicBezTo>
                <a:cubicBezTo>
                  <a:pt x="670873" y="598170"/>
                  <a:pt x="738183" y="688340"/>
                  <a:pt x="830893" y="769620"/>
                </a:cubicBezTo>
                <a:cubicBezTo>
                  <a:pt x="923603" y="850900"/>
                  <a:pt x="1079813" y="947420"/>
                  <a:pt x="1143313" y="1036320"/>
                </a:cubicBezTo>
                <a:cubicBezTo>
                  <a:pt x="1206813" y="1125220"/>
                  <a:pt x="1200463" y="1211580"/>
                  <a:pt x="1211893" y="1303020"/>
                </a:cubicBezTo>
                <a:cubicBezTo>
                  <a:pt x="1223323" y="1394460"/>
                  <a:pt x="1213163" y="1527810"/>
                  <a:pt x="1211893" y="1584960"/>
                </a:cubicBezTo>
                <a:cubicBezTo>
                  <a:pt x="1210623" y="1642110"/>
                  <a:pt x="1194113" y="1633220"/>
                  <a:pt x="1204273" y="1645920"/>
                </a:cubicBezTo>
                <a:cubicBezTo>
                  <a:pt x="1214433" y="1658620"/>
                  <a:pt x="1241103" y="1662430"/>
                  <a:pt x="1272853" y="1661160"/>
                </a:cubicBezTo>
                <a:cubicBezTo>
                  <a:pt x="1304603" y="1659890"/>
                  <a:pt x="1379533" y="1657350"/>
                  <a:pt x="1394773" y="1638300"/>
                </a:cubicBezTo>
                <a:cubicBezTo>
                  <a:pt x="1410013" y="1619250"/>
                  <a:pt x="1369373" y="1579880"/>
                  <a:pt x="1364293" y="1546860"/>
                </a:cubicBezTo>
                <a:cubicBezTo>
                  <a:pt x="1359213" y="1513840"/>
                  <a:pt x="1364293" y="1440180"/>
                  <a:pt x="1364293" y="1440180"/>
                </a:cubicBezTo>
                <a:cubicBezTo>
                  <a:pt x="1364293" y="1390650"/>
                  <a:pt x="1354133" y="1316990"/>
                  <a:pt x="1364293" y="1249680"/>
                </a:cubicBezTo>
                <a:cubicBezTo>
                  <a:pt x="1374453" y="1182370"/>
                  <a:pt x="1383343" y="1094740"/>
                  <a:pt x="1425253" y="1036320"/>
                </a:cubicBezTo>
                <a:cubicBezTo>
                  <a:pt x="1467163" y="977900"/>
                  <a:pt x="1557333" y="944880"/>
                  <a:pt x="1615753" y="899160"/>
                </a:cubicBezTo>
                <a:cubicBezTo>
                  <a:pt x="1674173" y="853440"/>
                  <a:pt x="1703383" y="815340"/>
                  <a:pt x="1775773" y="762000"/>
                </a:cubicBezTo>
                <a:cubicBezTo>
                  <a:pt x="1848163" y="708660"/>
                  <a:pt x="1987863" y="623570"/>
                  <a:pt x="2050093" y="579120"/>
                </a:cubicBezTo>
                <a:cubicBezTo>
                  <a:pt x="2112323" y="534670"/>
                  <a:pt x="2097083" y="513080"/>
                  <a:pt x="2149153" y="495300"/>
                </a:cubicBezTo>
                <a:cubicBezTo>
                  <a:pt x="2201223" y="477520"/>
                  <a:pt x="2306633" y="474980"/>
                  <a:pt x="2362513" y="472440"/>
                </a:cubicBezTo>
                <a:cubicBezTo>
                  <a:pt x="2418393" y="469900"/>
                  <a:pt x="2433633" y="483870"/>
                  <a:pt x="2484433" y="480060"/>
                </a:cubicBezTo>
                <a:cubicBezTo>
                  <a:pt x="2535233" y="476250"/>
                  <a:pt x="2636833" y="461010"/>
                  <a:pt x="2667313" y="449580"/>
                </a:cubicBezTo>
                <a:cubicBezTo>
                  <a:pt x="2697793" y="438150"/>
                  <a:pt x="2690173" y="424180"/>
                  <a:pt x="2667313" y="411480"/>
                </a:cubicBezTo>
                <a:cubicBezTo>
                  <a:pt x="2644453" y="398780"/>
                  <a:pt x="2594923" y="393700"/>
                  <a:pt x="2530153" y="373380"/>
                </a:cubicBezTo>
                <a:cubicBezTo>
                  <a:pt x="2465383" y="353060"/>
                  <a:pt x="2339653" y="294640"/>
                  <a:pt x="2278693" y="289560"/>
                </a:cubicBezTo>
                <a:cubicBezTo>
                  <a:pt x="2217733" y="284480"/>
                  <a:pt x="2213923" y="331470"/>
                  <a:pt x="2164393" y="342900"/>
                </a:cubicBezTo>
                <a:cubicBezTo>
                  <a:pt x="2114863" y="354330"/>
                  <a:pt x="2024693" y="387350"/>
                  <a:pt x="1981513" y="358140"/>
                </a:cubicBezTo>
                <a:cubicBezTo>
                  <a:pt x="1938333" y="328930"/>
                  <a:pt x="1919283" y="203200"/>
                  <a:pt x="1905313" y="167640"/>
                </a:cubicBezTo>
                <a:cubicBezTo>
                  <a:pt x="1891343" y="132080"/>
                  <a:pt x="1901503" y="152400"/>
                  <a:pt x="1897693" y="144780"/>
                </a:cubicBezTo>
                <a:cubicBezTo>
                  <a:pt x="1893883" y="137160"/>
                  <a:pt x="1897693" y="137160"/>
                  <a:pt x="1882453" y="121920"/>
                </a:cubicBezTo>
              </a:path>
            </a:pathLst>
          </a:cu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Freeform 6"/>
          <p:cNvSpPr/>
          <p:nvPr/>
        </p:nvSpPr>
        <p:spPr>
          <a:xfrm>
            <a:off x="5621969" y="3898967"/>
            <a:ext cx="895865" cy="524372"/>
          </a:xfrm>
          <a:custGeom>
            <a:avLst/>
            <a:gdLst>
              <a:gd name="connsiteX0" fmla="*/ 77791 w 895865"/>
              <a:gd name="connsiteY0" fmla="*/ 2473 h 524372"/>
              <a:gd name="connsiteX1" fmla="*/ 16831 w 895865"/>
              <a:gd name="connsiteY1" fmla="*/ 93913 h 524372"/>
              <a:gd name="connsiteX2" fmla="*/ 1591 w 895865"/>
              <a:gd name="connsiteY2" fmla="*/ 231073 h 524372"/>
              <a:gd name="connsiteX3" fmla="*/ 47311 w 895865"/>
              <a:gd name="connsiteY3" fmla="*/ 375853 h 524372"/>
              <a:gd name="connsiteX4" fmla="*/ 253051 w 895865"/>
              <a:gd name="connsiteY4" fmla="*/ 482533 h 524372"/>
              <a:gd name="connsiteX5" fmla="*/ 550231 w 895865"/>
              <a:gd name="connsiteY5" fmla="*/ 520633 h 524372"/>
              <a:gd name="connsiteX6" fmla="*/ 786451 w 895865"/>
              <a:gd name="connsiteY6" fmla="*/ 398713 h 524372"/>
              <a:gd name="connsiteX7" fmla="*/ 893131 w 895865"/>
              <a:gd name="connsiteY7" fmla="*/ 215833 h 524372"/>
              <a:gd name="connsiteX8" fmla="*/ 855031 w 895865"/>
              <a:gd name="connsiteY8" fmla="*/ 40573 h 524372"/>
              <a:gd name="connsiteX9" fmla="*/ 755971 w 895865"/>
              <a:gd name="connsiteY9" fmla="*/ 10093 h 524372"/>
              <a:gd name="connsiteX10" fmla="*/ 474031 w 895865"/>
              <a:gd name="connsiteY10" fmla="*/ 25333 h 524372"/>
              <a:gd name="connsiteX11" fmla="*/ 77791 w 895865"/>
              <a:gd name="connsiteY11" fmla="*/ 2473 h 52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5865" h="524372">
                <a:moveTo>
                  <a:pt x="77791" y="2473"/>
                </a:moveTo>
                <a:cubicBezTo>
                  <a:pt x="1591" y="13903"/>
                  <a:pt x="29531" y="55813"/>
                  <a:pt x="16831" y="93913"/>
                </a:cubicBezTo>
                <a:cubicBezTo>
                  <a:pt x="4131" y="132013"/>
                  <a:pt x="-3489" y="184083"/>
                  <a:pt x="1591" y="231073"/>
                </a:cubicBezTo>
                <a:cubicBezTo>
                  <a:pt x="6671" y="278063"/>
                  <a:pt x="5401" y="333943"/>
                  <a:pt x="47311" y="375853"/>
                </a:cubicBezTo>
                <a:cubicBezTo>
                  <a:pt x="89221" y="417763"/>
                  <a:pt x="169231" y="458403"/>
                  <a:pt x="253051" y="482533"/>
                </a:cubicBezTo>
                <a:cubicBezTo>
                  <a:pt x="336871" y="506663"/>
                  <a:pt x="461331" y="534603"/>
                  <a:pt x="550231" y="520633"/>
                </a:cubicBezTo>
                <a:cubicBezTo>
                  <a:pt x="639131" y="506663"/>
                  <a:pt x="729301" y="449513"/>
                  <a:pt x="786451" y="398713"/>
                </a:cubicBezTo>
                <a:cubicBezTo>
                  <a:pt x="843601" y="347913"/>
                  <a:pt x="881701" y="275523"/>
                  <a:pt x="893131" y="215833"/>
                </a:cubicBezTo>
                <a:cubicBezTo>
                  <a:pt x="904561" y="156143"/>
                  <a:pt x="877891" y="74863"/>
                  <a:pt x="855031" y="40573"/>
                </a:cubicBezTo>
                <a:cubicBezTo>
                  <a:pt x="832171" y="6283"/>
                  <a:pt x="819471" y="12633"/>
                  <a:pt x="755971" y="10093"/>
                </a:cubicBezTo>
                <a:cubicBezTo>
                  <a:pt x="692471" y="7553"/>
                  <a:pt x="581981" y="27873"/>
                  <a:pt x="474031" y="25333"/>
                </a:cubicBezTo>
                <a:cubicBezTo>
                  <a:pt x="366081" y="22793"/>
                  <a:pt x="153991" y="-8957"/>
                  <a:pt x="77791" y="2473"/>
                </a:cubicBezTo>
                <a:close/>
              </a:path>
            </a:pathLst>
          </a:custGeom>
          <a:gradFill>
            <a:gsLst>
              <a:gs pos="0">
                <a:schemeClr val="tx1">
                  <a:lumMod val="50000"/>
                  <a:lumOff val="50000"/>
                </a:schemeClr>
              </a:gs>
              <a:gs pos="4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reeform 7"/>
          <p:cNvSpPr/>
          <p:nvPr/>
        </p:nvSpPr>
        <p:spPr>
          <a:xfrm>
            <a:off x="5689029" y="3942848"/>
            <a:ext cx="776017" cy="432265"/>
          </a:xfrm>
          <a:custGeom>
            <a:avLst/>
            <a:gdLst>
              <a:gd name="connsiteX0" fmla="*/ 41211 w 776017"/>
              <a:gd name="connsiteY0" fmla="*/ 72892 h 432265"/>
              <a:gd name="connsiteX1" fmla="*/ 3111 w 776017"/>
              <a:gd name="connsiteY1" fmla="*/ 255772 h 432265"/>
              <a:gd name="connsiteX2" fmla="*/ 102171 w 776017"/>
              <a:gd name="connsiteY2" fmla="*/ 362452 h 432265"/>
              <a:gd name="connsiteX3" fmla="*/ 239331 w 776017"/>
              <a:gd name="connsiteY3" fmla="*/ 400552 h 432265"/>
              <a:gd name="connsiteX4" fmla="*/ 361251 w 776017"/>
              <a:gd name="connsiteY4" fmla="*/ 415792 h 432265"/>
              <a:gd name="connsiteX5" fmla="*/ 361251 w 776017"/>
              <a:gd name="connsiteY5" fmla="*/ 331972 h 432265"/>
              <a:gd name="connsiteX6" fmla="*/ 406971 w 776017"/>
              <a:gd name="connsiteY6" fmla="*/ 339592 h 432265"/>
              <a:gd name="connsiteX7" fmla="*/ 406971 w 776017"/>
              <a:gd name="connsiteY7" fmla="*/ 431032 h 432265"/>
              <a:gd name="connsiteX8" fmla="*/ 551751 w 776017"/>
              <a:gd name="connsiteY8" fmla="*/ 385312 h 432265"/>
              <a:gd name="connsiteX9" fmla="*/ 727011 w 776017"/>
              <a:gd name="connsiteY9" fmla="*/ 286252 h 432265"/>
              <a:gd name="connsiteX10" fmla="*/ 765111 w 776017"/>
              <a:gd name="connsiteY10" fmla="*/ 103372 h 432265"/>
              <a:gd name="connsiteX11" fmla="*/ 559371 w 776017"/>
              <a:gd name="connsiteY11" fmla="*/ 11932 h 432265"/>
              <a:gd name="connsiteX12" fmla="*/ 391731 w 776017"/>
              <a:gd name="connsiteY12" fmla="*/ 27172 h 432265"/>
              <a:gd name="connsiteX13" fmla="*/ 399351 w 776017"/>
              <a:gd name="connsiteY13" fmla="*/ 248152 h 432265"/>
              <a:gd name="connsiteX14" fmla="*/ 376491 w 776017"/>
              <a:gd name="connsiteY14" fmla="*/ 118612 h 432265"/>
              <a:gd name="connsiteX15" fmla="*/ 346011 w 776017"/>
              <a:gd name="connsiteY15" fmla="*/ 65272 h 432265"/>
              <a:gd name="connsiteX16" fmla="*/ 201231 w 776017"/>
              <a:gd name="connsiteY16" fmla="*/ 11932 h 432265"/>
              <a:gd name="connsiteX17" fmla="*/ 41211 w 776017"/>
              <a:gd name="connsiteY17" fmla="*/ 72892 h 43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6017" h="432265">
                <a:moveTo>
                  <a:pt x="41211" y="72892"/>
                </a:moveTo>
                <a:cubicBezTo>
                  <a:pt x="8191" y="113532"/>
                  <a:pt x="-7049" y="207512"/>
                  <a:pt x="3111" y="255772"/>
                </a:cubicBezTo>
                <a:cubicBezTo>
                  <a:pt x="13271" y="304032"/>
                  <a:pt x="62801" y="338322"/>
                  <a:pt x="102171" y="362452"/>
                </a:cubicBezTo>
                <a:cubicBezTo>
                  <a:pt x="141541" y="386582"/>
                  <a:pt x="196151" y="391662"/>
                  <a:pt x="239331" y="400552"/>
                </a:cubicBezTo>
                <a:cubicBezTo>
                  <a:pt x="282511" y="409442"/>
                  <a:pt x="340931" y="427222"/>
                  <a:pt x="361251" y="415792"/>
                </a:cubicBezTo>
                <a:cubicBezTo>
                  <a:pt x="381571" y="404362"/>
                  <a:pt x="353631" y="344672"/>
                  <a:pt x="361251" y="331972"/>
                </a:cubicBezTo>
                <a:cubicBezTo>
                  <a:pt x="368871" y="319272"/>
                  <a:pt x="399351" y="323082"/>
                  <a:pt x="406971" y="339592"/>
                </a:cubicBezTo>
                <a:cubicBezTo>
                  <a:pt x="414591" y="356102"/>
                  <a:pt x="382841" y="423412"/>
                  <a:pt x="406971" y="431032"/>
                </a:cubicBezTo>
                <a:cubicBezTo>
                  <a:pt x="431101" y="438652"/>
                  <a:pt x="498411" y="409442"/>
                  <a:pt x="551751" y="385312"/>
                </a:cubicBezTo>
                <a:cubicBezTo>
                  <a:pt x="605091" y="361182"/>
                  <a:pt x="691451" y="333242"/>
                  <a:pt x="727011" y="286252"/>
                </a:cubicBezTo>
                <a:cubicBezTo>
                  <a:pt x="762571" y="239262"/>
                  <a:pt x="793051" y="149092"/>
                  <a:pt x="765111" y="103372"/>
                </a:cubicBezTo>
                <a:cubicBezTo>
                  <a:pt x="737171" y="57652"/>
                  <a:pt x="621601" y="24632"/>
                  <a:pt x="559371" y="11932"/>
                </a:cubicBezTo>
                <a:cubicBezTo>
                  <a:pt x="497141" y="-768"/>
                  <a:pt x="418401" y="-12198"/>
                  <a:pt x="391731" y="27172"/>
                </a:cubicBezTo>
                <a:cubicBezTo>
                  <a:pt x="365061" y="66542"/>
                  <a:pt x="401891" y="232912"/>
                  <a:pt x="399351" y="248152"/>
                </a:cubicBezTo>
                <a:cubicBezTo>
                  <a:pt x="396811" y="263392"/>
                  <a:pt x="385381" y="149092"/>
                  <a:pt x="376491" y="118612"/>
                </a:cubicBezTo>
                <a:cubicBezTo>
                  <a:pt x="367601" y="88132"/>
                  <a:pt x="375221" y="83052"/>
                  <a:pt x="346011" y="65272"/>
                </a:cubicBezTo>
                <a:cubicBezTo>
                  <a:pt x="316801" y="47492"/>
                  <a:pt x="250761" y="14472"/>
                  <a:pt x="201231" y="11932"/>
                </a:cubicBezTo>
                <a:cubicBezTo>
                  <a:pt x="151701" y="9392"/>
                  <a:pt x="74231" y="32252"/>
                  <a:pt x="41211" y="72892"/>
                </a:cubicBezTo>
                <a:close/>
              </a:path>
            </a:pathLst>
          </a:cu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reeform 8"/>
          <p:cNvSpPr/>
          <p:nvPr/>
        </p:nvSpPr>
        <p:spPr>
          <a:xfrm>
            <a:off x="5116477" y="3473400"/>
            <a:ext cx="307157" cy="390034"/>
          </a:xfrm>
          <a:custGeom>
            <a:avLst/>
            <a:gdLst>
              <a:gd name="connsiteX0" fmla="*/ 1623 w 307157"/>
              <a:gd name="connsiteY0" fmla="*/ 285800 h 390034"/>
              <a:gd name="connsiteX1" fmla="*/ 77823 w 307157"/>
              <a:gd name="connsiteY1" fmla="*/ 374700 h 390034"/>
              <a:gd name="connsiteX2" fmla="*/ 204823 w 307157"/>
              <a:gd name="connsiteY2" fmla="*/ 374700 h 390034"/>
              <a:gd name="connsiteX3" fmla="*/ 306423 w 307157"/>
              <a:gd name="connsiteY3" fmla="*/ 222300 h 390034"/>
              <a:gd name="connsiteX4" fmla="*/ 242923 w 307157"/>
              <a:gd name="connsiteY4" fmla="*/ 57200 h 390034"/>
              <a:gd name="connsiteX5" fmla="*/ 103223 w 307157"/>
              <a:gd name="connsiteY5" fmla="*/ 6400 h 390034"/>
              <a:gd name="connsiteX6" fmla="*/ 1623 w 307157"/>
              <a:gd name="connsiteY6" fmla="*/ 19100 h 390034"/>
              <a:gd name="connsiteX7" fmla="*/ 39723 w 307157"/>
              <a:gd name="connsiteY7" fmla="*/ 171500 h 390034"/>
              <a:gd name="connsiteX8" fmla="*/ 1623 w 307157"/>
              <a:gd name="connsiteY8" fmla="*/ 285800 h 3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157" h="390034">
                <a:moveTo>
                  <a:pt x="1623" y="285800"/>
                </a:moveTo>
                <a:cubicBezTo>
                  <a:pt x="7973" y="319667"/>
                  <a:pt x="43956" y="359883"/>
                  <a:pt x="77823" y="374700"/>
                </a:cubicBezTo>
                <a:cubicBezTo>
                  <a:pt x="111690" y="389517"/>
                  <a:pt x="166723" y="400100"/>
                  <a:pt x="204823" y="374700"/>
                </a:cubicBezTo>
                <a:cubicBezTo>
                  <a:pt x="242923" y="349300"/>
                  <a:pt x="300073" y="275217"/>
                  <a:pt x="306423" y="222300"/>
                </a:cubicBezTo>
                <a:cubicBezTo>
                  <a:pt x="312773" y="169383"/>
                  <a:pt x="276790" y="93183"/>
                  <a:pt x="242923" y="57200"/>
                </a:cubicBezTo>
                <a:cubicBezTo>
                  <a:pt x="209056" y="21217"/>
                  <a:pt x="143440" y="12750"/>
                  <a:pt x="103223" y="6400"/>
                </a:cubicBezTo>
                <a:cubicBezTo>
                  <a:pt x="63006" y="50"/>
                  <a:pt x="12206" y="-8417"/>
                  <a:pt x="1623" y="19100"/>
                </a:cubicBezTo>
                <a:cubicBezTo>
                  <a:pt x="-8960" y="46617"/>
                  <a:pt x="35490" y="124933"/>
                  <a:pt x="39723" y="171500"/>
                </a:cubicBezTo>
                <a:cubicBezTo>
                  <a:pt x="43956" y="218067"/>
                  <a:pt x="-4727" y="251933"/>
                  <a:pt x="1623" y="285800"/>
                </a:cubicBezTo>
                <a:close/>
              </a:path>
            </a:pathLst>
          </a:cu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reeform 10"/>
          <p:cNvSpPr/>
          <p:nvPr/>
        </p:nvSpPr>
        <p:spPr>
          <a:xfrm>
            <a:off x="6671929" y="3529938"/>
            <a:ext cx="340184" cy="394605"/>
          </a:xfrm>
          <a:custGeom>
            <a:avLst/>
            <a:gdLst>
              <a:gd name="connsiteX0" fmla="*/ 319421 w 340184"/>
              <a:gd name="connsiteY0" fmla="*/ 45112 h 394605"/>
              <a:gd name="connsiteX1" fmla="*/ 271796 w 340184"/>
              <a:gd name="connsiteY1" fmla="*/ 7012 h 394605"/>
              <a:gd name="connsiteX2" fmla="*/ 182896 w 340184"/>
              <a:gd name="connsiteY2" fmla="*/ 3837 h 394605"/>
              <a:gd name="connsiteX3" fmla="*/ 84471 w 340184"/>
              <a:gd name="connsiteY3" fmla="*/ 48287 h 394605"/>
              <a:gd name="connsiteX4" fmla="*/ 5096 w 340184"/>
              <a:gd name="connsiteY4" fmla="*/ 130837 h 394605"/>
              <a:gd name="connsiteX5" fmla="*/ 11446 w 340184"/>
              <a:gd name="connsiteY5" fmla="*/ 273712 h 394605"/>
              <a:gd name="connsiteX6" fmla="*/ 40021 w 340184"/>
              <a:gd name="connsiteY6" fmla="*/ 349912 h 394605"/>
              <a:gd name="connsiteX7" fmla="*/ 138446 w 340184"/>
              <a:gd name="connsiteY7" fmla="*/ 394362 h 394605"/>
              <a:gd name="connsiteX8" fmla="*/ 214646 w 340184"/>
              <a:gd name="connsiteY8" fmla="*/ 365787 h 394605"/>
              <a:gd name="connsiteX9" fmla="*/ 284496 w 340184"/>
              <a:gd name="connsiteY9" fmla="*/ 324512 h 394605"/>
              <a:gd name="connsiteX10" fmla="*/ 335296 w 340184"/>
              <a:gd name="connsiteY10" fmla="*/ 257837 h 394605"/>
              <a:gd name="connsiteX11" fmla="*/ 335296 w 340184"/>
              <a:gd name="connsiteY11" fmla="*/ 191162 h 394605"/>
              <a:gd name="connsiteX12" fmla="*/ 319421 w 340184"/>
              <a:gd name="connsiteY12" fmla="*/ 45112 h 3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84" h="394605">
                <a:moveTo>
                  <a:pt x="319421" y="45112"/>
                </a:moveTo>
                <a:cubicBezTo>
                  <a:pt x="308838" y="14420"/>
                  <a:pt x="294550" y="13891"/>
                  <a:pt x="271796" y="7012"/>
                </a:cubicBezTo>
                <a:cubicBezTo>
                  <a:pt x="249042" y="133"/>
                  <a:pt x="214117" y="-3042"/>
                  <a:pt x="182896" y="3837"/>
                </a:cubicBezTo>
                <a:cubicBezTo>
                  <a:pt x="151675" y="10716"/>
                  <a:pt x="114104" y="27120"/>
                  <a:pt x="84471" y="48287"/>
                </a:cubicBezTo>
                <a:cubicBezTo>
                  <a:pt x="54838" y="69454"/>
                  <a:pt x="17267" y="93266"/>
                  <a:pt x="5096" y="130837"/>
                </a:cubicBezTo>
                <a:cubicBezTo>
                  <a:pt x="-7075" y="168408"/>
                  <a:pt x="5625" y="237200"/>
                  <a:pt x="11446" y="273712"/>
                </a:cubicBezTo>
                <a:cubicBezTo>
                  <a:pt x="17267" y="310224"/>
                  <a:pt x="18854" y="329804"/>
                  <a:pt x="40021" y="349912"/>
                </a:cubicBezTo>
                <a:cubicBezTo>
                  <a:pt x="61188" y="370020"/>
                  <a:pt x="109342" y="391716"/>
                  <a:pt x="138446" y="394362"/>
                </a:cubicBezTo>
                <a:cubicBezTo>
                  <a:pt x="167550" y="397008"/>
                  <a:pt x="190304" y="377429"/>
                  <a:pt x="214646" y="365787"/>
                </a:cubicBezTo>
                <a:cubicBezTo>
                  <a:pt x="238988" y="354145"/>
                  <a:pt x="264388" y="342504"/>
                  <a:pt x="284496" y="324512"/>
                </a:cubicBezTo>
                <a:cubicBezTo>
                  <a:pt x="304604" y="306520"/>
                  <a:pt x="326829" y="280062"/>
                  <a:pt x="335296" y="257837"/>
                </a:cubicBezTo>
                <a:cubicBezTo>
                  <a:pt x="343763" y="235612"/>
                  <a:pt x="339529" y="223970"/>
                  <a:pt x="335296" y="191162"/>
                </a:cubicBezTo>
                <a:cubicBezTo>
                  <a:pt x="331063" y="158354"/>
                  <a:pt x="330004" y="75804"/>
                  <a:pt x="319421" y="45112"/>
                </a:cubicBezTo>
                <a:close/>
              </a:path>
            </a:pathLst>
          </a:cu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Freeform 11"/>
          <p:cNvSpPr/>
          <p:nvPr/>
        </p:nvSpPr>
        <p:spPr>
          <a:xfrm>
            <a:off x="6763246" y="3610781"/>
            <a:ext cx="240890" cy="231011"/>
          </a:xfrm>
          <a:custGeom>
            <a:avLst/>
            <a:gdLst>
              <a:gd name="connsiteX0" fmla="*/ 205879 w 240890"/>
              <a:gd name="connsiteY0" fmla="*/ 56344 h 231011"/>
              <a:gd name="connsiteX1" fmla="*/ 145554 w 240890"/>
              <a:gd name="connsiteY1" fmla="*/ 8719 h 231011"/>
              <a:gd name="connsiteX2" fmla="*/ 66179 w 240890"/>
              <a:gd name="connsiteY2" fmla="*/ 8719 h 231011"/>
              <a:gd name="connsiteX3" fmla="*/ 2679 w 240890"/>
              <a:gd name="connsiteY3" fmla="*/ 97619 h 231011"/>
              <a:gd name="connsiteX4" fmla="*/ 21729 w 240890"/>
              <a:gd name="connsiteY4" fmla="*/ 186519 h 231011"/>
              <a:gd name="connsiteX5" fmla="*/ 110629 w 240890"/>
              <a:gd name="connsiteY5" fmla="*/ 230969 h 231011"/>
              <a:gd name="connsiteX6" fmla="*/ 209054 w 240890"/>
              <a:gd name="connsiteY6" fmla="*/ 192869 h 231011"/>
              <a:gd name="connsiteX7" fmla="*/ 240804 w 240890"/>
              <a:gd name="connsiteY7" fmla="*/ 110319 h 231011"/>
              <a:gd name="connsiteX8" fmla="*/ 205879 w 240890"/>
              <a:gd name="connsiteY8" fmla="*/ 56344 h 23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890" h="231011">
                <a:moveTo>
                  <a:pt x="205879" y="56344"/>
                </a:moveTo>
                <a:cubicBezTo>
                  <a:pt x="190004" y="39411"/>
                  <a:pt x="168837" y="16656"/>
                  <a:pt x="145554" y="8719"/>
                </a:cubicBezTo>
                <a:cubicBezTo>
                  <a:pt x="122271" y="781"/>
                  <a:pt x="89991" y="-6098"/>
                  <a:pt x="66179" y="8719"/>
                </a:cubicBezTo>
                <a:cubicBezTo>
                  <a:pt x="42367" y="23536"/>
                  <a:pt x="10087" y="67986"/>
                  <a:pt x="2679" y="97619"/>
                </a:cubicBezTo>
                <a:cubicBezTo>
                  <a:pt x="-4729" y="127252"/>
                  <a:pt x="3737" y="164294"/>
                  <a:pt x="21729" y="186519"/>
                </a:cubicBezTo>
                <a:cubicBezTo>
                  <a:pt x="39721" y="208744"/>
                  <a:pt x="79408" y="229911"/>
                  <a:pt x="110629" y="230969"/>
                </a:cubicBezTo>
                <a:cubicBezTo>
                  <a:pt x="141850" y="232027"/>
                  <a:pt x="187358" y="212977"/>
                  <a:pt x="209054" y="192869"/>
                </a:cubicBezTo>
                <a:cubicBezTo>
                  <a:pt x="230750" y="172761"/>
                  <a:pt x="239217" y="130427"/>
                  <a:pt x="240804" y="110319"/>
                </a:cubicBezTo>
                <a:cubicBezTo>
                  <a:pt x="242392" y="90211"/>
                  <a:pt x="221754" y="73277"/>
                  <a:pt x="205879" y="56344"/>
                </a:cubicBezTo>
                <a:close/>
              </a:path>
            </a:pathLst>
          </a:custGeom>
          <a:solidFill>
            <a:srgbClr val="FF0000"/>
          </a:solidFill>
          <a:ln w="3175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Freeform 12"/>
          <p:cNvSpPr/>
          <p:nvPr/>
        </p:nvSpPr>
        <p:spPr>
          <a:xfrm>
            <a:off x="5141538" y="3503877"/>
            <a:ext cx="212791" cy="248973"/>
          </a:xfrm>
          <a:custGeom>
            <a:avLst/>
            <a:gdLst>
              <a:gd name="connsiteX0" fmla="*/ 1962 w 212791"/>
              <a:gd name="connsiteY0" fmla="*/ 46567 h 248973"/>
              <a:gd name="connsiteX1" fmla="*/ 68637 w 212791"/>
              <a:gd name="connsiteY1" fmla="*/ 10848 h 248973"/>
              <a:gd name="connsiteX2" fmla="*/ 128168 w 212791"/>
              <a:gd name="connsiteY2" fmla="*/ 6086 h 248973"/>
              <a:gd name="connsiteX3" fmla="*/ 197225 w 212791"/>
              <a:gd name="connsiteY3" fmla="*/ 89429 h 248973"/>
              <a:gd name="connsiteX4" fmla="*/ 204368 w 212791"/>
              <a:gd name="connsiteY4" fmla="*/ 220398 h 248973"/>
              <a:gd name="connsiteX5" fmla="*/ 97212 w 212791"/>
              <a:gd name="connsiteY5" fmla="*/ 248973 h 248973"/>
              <a:gd name="connsiteX6" fmla="*/ 23393 w 212791"/>
              <a:gd name="connsiteY6" fmla="*/ 220398 h 248973"/>
              <a:gd name="connsiteX7" fmla="*/ 18631 w 212791"/>
              <a:gd name="connsiteY7" fmla="*/ 148961 h 248973"/>
              <a:gd name="connsiteX8" fmla="*/ 1962 w 212791"/>
              <a:gd name="connsiteY8" fmla="*/ 46567 h 24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791" h="248973">
                <a:moveTo>
                  <a:pt x="1962" y="46567"/>
                </a:moveTo>
                <a:cubicBezTo>
                  <a:pt x="10296" y="23548"/>
                  <a:pt x="47603" y="17595"/>
                  <a:pt x="68637" y="10848"/>
                </a:cubicBezTo>
                <a:cubicBezTo>
                  <a:pt x="89671" y="4101"/>
                  <a:pt x="106737" y="-7011"/>
                  <a:pt x="128168" y="6086"/>
                </a:cubicBezTo>
                <a:cubicBezTo>
                  <a:pt x="149599" y="19183"/>
                  <a:pt x="184525" y="53710"/>
                  <a:pt x="197225" y="89429"/>
                </a:cubicBezTo>
                <a:cubicBezTo>
                  <a:pt x="209925" y="125148"/>
                  <a:pt x="221037" y="193807"/>
                  <a:pt x="204368" y="220398"/>
                </a:cubicBezTo>
                <a:cubicBezTo>
                  <a:pt x="187699" y="246989"/>
                  <a:pt x="127374" y="248973"/>
                  <a:pt x="97212" y="248973"/>
                </a:cubicBezTo>
                <a:cubicBezTo>
                  <a:pt x="67050" y="248973"/>
                  <a:pt x="36490" y="237067"/>
                  <a:pt x="23393" y="220398"/>
                </a:cubicBezTo>
                <a:cubicBezTo>
                  <a:pt x="10296" y="203729"/>
                  <a:pt x="22996" y="174758"/>
                  <a:pt x="18631" y="148961"/>
                </a:cubicBezTo>
                <a:cubicBezTo>
                  <a:pt x="14266" y="123164"/>
                  <a:pt x="-6372" y="69586"/>
                  <a:pt x="1962" y="46567"/>
                </a:cubicBezTo>
                <a:close/>
              </a:path>
            </a:pathLst>
          </a:custGeom>
          <a:solidFill>
            <a:srgbClr val="FF0000"/>
          </a:solidFill>
          <a:ln w="254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Freeform 4"/>
          <p:cNvSpPr/>
          <p:nvPr/>
        </p:nvSpPr>
        <p:spPr>
          <a:xfrm>
            <a:off x="5522513" y="3384017"/>
            <a:ext cx="1115911" cy="543615"/>
          </a:xfrm>
          <a:custGeom>
            <a:avLst/>
            <a:gdLst>
              <a:gd name="connsiteX0" fmla="*/ 305873 w 1118808"/>
              <a:gd name="connsiteY0" fmla="*/ 291 h 540834"/>
              <a:gd name="connsiteX1" fmla="*/ 553523 w 1118808"/>
              <a:gd name="connsiteY1" fmla="*/ 38391 h 540834"/>
              <a:gd name="connsiteX2" fmla="*/ 782123 w 1118808"/>
              <a:gd name="connsiteY2" fmla="*/ 38391 h 540834"/>
              <a:gd name="connsiteX3" fmla="*/ 982148 w 1118808"/>
              <a:gd name="connsiteY3" fmla="*/ 9816 h 540834"/>
              <a:gd name="connsiteX4" fmla="*/ 1105973 w 1118808"/>
              <a:gd name="connsiteY4" fmla="*/ 105066 h 540834"/>
              <a:gd name="connsiteX5" fmla="*/ 1086923 w 1118808"/>
              <a:gd name="connsiteY5" fmla="*/ 381291 h 540834"/>
              <a:gd name="connsiteX6" fmla="*/ 858323 w 1118808"/>
              <a:gd name="connsiteY6" fmla="*/ 524166 h 540834"/>
              <a:gd name="connsiteX7" fmla="*/ 467798 w 1118808"/>
              <a:gd name="connsiteY7" fmla="*/ 533691 h 540834"/>
              <a:gd name="connsiteX8" fmla="*/ 143948 w 1118808"/>
              <a:gd name="connsiteY8" fmla="*/ 486066 h 540834"/>
              <a:gd name="connsiteX9" fmla="*/ 20123 w 1118808"/>
              <a:gd name="connsiteY9" fmla="*/ 371766 h 540834"/>
              <a:gd name="connsiteX10" fmla="*/ 10598 w 1118808"/>
              <a:gd name="connsiteY10" fmla="*/ 200316 h 540834"/>
              <a:gd name="connsiteX11" fmla="*/ 124898 w 1118808"/>
              <a:gd name="connsiteY11" fmla="*/ 66966 h 540834"/>
              <a:gd name="connsiteX12" fmla="*/ 143948 w 1118808"/>
              <a:gd name="connsiteY12" fmla="*/ 19341 h 540834"/>
              <a:gd name="connsiteX13" fmla="*/ 239198 w 1118808"/>
              <a:gd name="connsiteY13" fmla="*/ 19341 h 540834"/>
              <a:gd name="connsiteX14" fmla="*/ 305873 w 1118808"/>
              <a:gd name="connsiteY14" fmla="*/ 291 h 540834"/>
              <a:gd name="connsiteX0" fmla="*/ 305873 w 1118808"/>
              <a:gd name="connsiteY0" fmla="*/ 1461 h 542004"/>
              <a:gd name="connsiteX1" fmla="*/ 553523 w 1118808"/>
              <a:gd name="connsiteY1" fmla="*/ 39561 h 542004"/>
              <a:gd name="connsiteX2" fmla="*/ 782123 w 1118808"/>
              <a:gd name="connsiteY2" fmla="*/ 39561 h 542004"/>
              <a:gd name="connsiteX3" fmla="*/ 982148 w 1118808"/>
              <a:gd name="connsiteY3" fmla="*/ 10986 h 542004"/>
              <a:gd name="connsiteX4" fmla="*/ 1105973 w 1118808"/>
              <a:gd name="connsiteY4" fmla="*/ 106236 h 542004"/>
              <a:gd name="connsiteX5" fmla="*/ 1086923 w 1118808"/>
              <a:gd name="connsiteY5" fmla="*/ 382461 h 542004"/>
              <a:gd name="connsiteX6" fmla="*/ 858323 w 1118808"/>
              <a:gd name="connsiteY6" fmla="*/ 525336 h 542004"/>
              <a:gd name="connsiteX7" fmla="*/ 467798 w 1118808"/>
              <a:gd name="connsiteY7" fmla="*/ 534861 h 542004"/>
              <a:gd name="connsiteX8" fmla="*/ 143948 w 1118808"/>
              <a:gd name="connsiteY8" fmla="*/ 487236 h 542004"/>
              <a:gd name="connsiteX9" fmla="*/ 20123 w 1118808"/>
              <a:gd name="connsiteY9" fmla="*/ 372936 h 542004"/>
              <a:gd name="connsiteX10" fmla="*/ 10598 w 1118808"/>
              <a:gd name="connsiteY10" fmla="*/ 201486 h 542004"/>
              <a:gd name="connsiteX11" fmla="*/ 124898 w 1118808"/>
              <a:gd name="connsiteY11" fmla="*/ 68136 h 542004"/>
              <a:gd name="connsiteX12" fmla="*/ 172523 w 1118808"/>
              <a:gd name="connsiteY12" fmla="*/ 1461 h 542004"/>
              <a:gd name="connsiteX13" fmla="*/ 239198 w 1118808"/>
              <a:gd name="connsiteY13" fmla="*/ 20511 h 542004"/>
              <a:gd name="connsiteX14" fmla="*/ 305873 w 1118808"/>
              <a:gd name="connsiteY14" fmla="*/ 1461 h 542004"/>
              <a:gd name="connsiteX0" fmla="*/ 305197 w 1118132"/>
              <a:gd name="connsiteY0" fmla="*/ 1461 h 542004"/>
              <a:gd name="connsiteX1" fmla="*/ 552847 w 1118132"/>
              <a:gd name="connsiteY1" fmla="*/ 39561 h 542004"/>
              <a:gd name="connsiteX2" fmla="*/ 781447 w 1118132"/>
              <a:gd name="connsiteY2" fmla="*/ 39561 h 542004"/>
              <a:gd name="connsiteX3" fmla="*/ 981472 w 1118132"/>
              <a:gd name="connsiteY3" fmla="*/ 10986 h 542004"/>
              <a:gd name="connsiteX4" fmla="*/ 1105297 w 1118132"/>
              <a:gd name="connsiteY4" fmla="*/ 106236 h 542004"/>
              <a:gd name="connsiteX5" fmla="*/ 1086247 w 1118132"/>
              <a:gd name="connsiteY5" fmla="*/ 382461 h 542004"/>
              <a:gd name="connsiteX6" fmla="*/ 857647 w 1118132"/>
              <a:gd name="connsiteY6" fmla="*/ 525336 h 542004"/>
              <a:gd name="connsiteX7" fmla="*/ 467122 w 1118132"/>
              <a:gd name="connsiteY7" fmla="*/ 534861 h 542004"/>
              <a:gd name="connsiteX8" fmla="*/ 143272 w 1118132"/>
              <a:gd name="connsiteY8" fmla="*/ 487236 h 542004"/>
              <a:gd name="connsiteX9" fmla="*/ 19447 w 1118132"/>
              <a:gd name="connsiteY9" fmla="*/ 372936 h 542004"/>
              <a:gd name="connsiteX10" fmla="*/ 9922 w 1118132"/>
              <a:gd name="connsiteY10" fmla="*/ 201486 h 542004"/>
              <a:gd name="connsiteX11" fmla="*/ 114697 w 1118132"/>
              <a:gd name="connsiteY11" fmla="*/ 49086 h 542004"/>
              <a:gd name="connsiteX12" fmla="*/ 171847 w 1118132"/>
              <a:gd name="connsiteY12" fmla="*/ 1461 h 542004"/>
              <a:gd name="connsiteX13" fmla="*/ 238522 w 1118132"/>
              <a:gd name="connsiteY13" fmla="*/ 20511 h 542004"/>
              <a:gd name="connsiteX14" fmla="*/ 305197 w 1118132"/>
              <a:gd name="connsiteY14" fmla="*/ 1461 h 542004"/>
              <a:gd name="connsiteX0" fmla="*/ 311150 w 1124085"/>
              <a:gd name="connsiteY0" fmla="*/ 1461 h 542004"/>
              <a:gd name="connsiteX1" fmla="*/ 558800 w 1124085"/>
              <a:gd name="connsiteY1" fmla="*/ 39561 h 542004"/>
              <a:gd name="connsiteX2" fmla="*/ 787400 w 1124085"/>
              <a:gd name="connsiteY2" fmla="*/ 39561 h 542004"/>
              <a:gd name="connsiteX3" fmla="*/ 987425 w 1124085"/>
              <a:gd name="connsiteY3" fmla="*/ 10986 h 542004"/>
              <a:gd name="connsiteX4" fmla="*/ 1111250 w 1124085"/>
              <a:gd name="connsiteY4" fmla="*/ 106236 h 542004"/>
              <a:gd name="connsiteX5" fmla="*/ 1092200 w 1124085"/>
              <a:gd name="connsiteY5" fmla="*/ 382461 h 542004"/>
              <a:gd name="connsiteX6" fmla="*/ 863600 w 1124085"/>
              <a:gd name="connsiteY6" fmla="*/ 525336 h 542004"/>
              <a:gd name="connsiteX7" fmla="*/ 473075 w 1124085"/>
              <a:gd name="connsiteY7" fmla="*/ 534861 h 542004"/>
              <a:gd name="connsiteX8" fmla="*/ 149225 w 1124085"/>
              <a:gd name="connsiteY8" fmla="*/ 487236 h 542004"/>
              <a:gd name="connsiteX9" fmla="*/ 25400 w 1124085"/>
              <a:gd name="connsiteY9" fmla="*/ 372936 h 542004"/>
              <a:gd name="connsiteX10" fmla="*/ 15875 w 1124085"/>
              <a:gd name="connsiteY10" fmla="*/ 201486 h 542004"/>
              <a:gd name="connsiteX11" fmla="*/ 203200 w 1124085"/>
              <a:gd name="connsiteY11" fmla="*/ 125286 h 542004"/>
              <a:gd name="connsiteX12" fmla="*/ 177800 w 1124085"/>
              <a:gd name="connsiteY12" fmla="*/ 1461 h 542004"/>
              <a:gd name="connsiteX13" fmla="*/ 244475 w 1124085"/>
              <a:gd name="connsiteY13" fmla="*/ 20511 h 542004"/>
              <a:gd name="connsiteX14" fmla="*/ 311150 w 1124085"/>
              <a:gd name="connsiteY14" fmla="*/ 1461 h 542004"/>
              <a:gd name="connsiteX0" fmla="*/ 302976 w 1115911"/>
              <a:gd name="connsiteY0" fmla="*/ 1461 h 542004"/>
              <a:gd name="connsiteX1" fmla="*/ 550626 w 1115911"/>
              <a:gd name="connsiteY1" fmla="*/ 39561 h 542004"/>
              <a:gd name="connsiteX2" fmla="*/ 779226 w 1115911"/>
              <a:gd name="connsiteY2" fmla="*/ 39561 h 542004"/>
              <a:gd name="connsiteX3" fmla="*/ 979251 w 1115911"/>
              <a:gd name="connsiteY3" fmla="*/ 10986 h 542004"/>
              <a:gd name="connsiteX4" fmla="*/ 1103076 w 1115911"/>
              <a:gd name="connsiteY4" fmla="*/ 106236 h 542004"/>
              <a:gd name="connsiteX5" fmla="*/ 1084026 w 1115911"/>
              <a:gd name="connsiteY5" fmla="*/ 382461 h 542004"/>
              <a:gd name="connsiteX6" fmla="*/ 855426 w 1115911"/>
              <a:gd name="connsiteY6" fmla="*/ 525336 h 542004"/>
              <a:gd name="connsiteX7" fmla="*/ 464901 w 1115911"/>
              <a:gd name="connsiteY7" fmla="*/ 534861 h 542004"/>
              <a:gd name="connsiteX8" fmla="*/ 141051 w 1115911"/>
              <a:gd name="connsiteY8" fmla="*/ 487236 h 542004"/>
              <a:gd name="connsiteX9" fmla="*/ 17226 w 1115911"/>
              <a:gd name="connsiteY9" fmla="*/ 372936 h 542004"/>
              <a:gd name="connsiteX10" fmla="*/ 7701 w 1115911"/>
              <a:gd name="connsiteY10" fmla="*/ 201486 h 542004"/>
              <a:gd name="connsiteX11" fmla="*/ 80726 w 1115911"/>
              <a:gd name="connsiteY11" fmla="*/ 112586 h 542004"/>
              <a:gd name="connsiteX12" fmla="*/ 169626 w 1115911"/>
              <a:gd name="connsiteY12" fmla="*/ 1461 h 542004"/>
              <a:gd name="connsiteX13" fmla="*/ 236301 w 1115911"/>
              <a:gd name="connsiteY13" fmla="*/ 20511 h 542004"/>
              <a:gd name="connsiteX14" fmla="*/ 302976 w 1115911"/>
              <a:gd name="connsiteY14" fmla="*/ 1461 h 542004"/>
              <a:gd name="connsiteX0" fmla="*/ 302976 w 1115911"/>
              <a:gd name="connsiteY0" fmla="*/ 1461 h 542004"/>
              <a:gd name="connsiteX1" fmla="*/ 550626 w 1115911"/>
              <a:gd name="connsiteY1" fmla="*/ 39561 h 542004"/>
              <a:gd name="connsiteX2" fmla="*/ 779226 w 1115911"/>
              <a:gd name="connsiteY2" fmla="*/ 39561 h 542004"/>
              <a:gd name="connsiteX3" fmla="*/ 979251 w 1115911"/>
              <a:gd name="connsiteY3" fmla="*/ 10986 h 542004"/>
              <a:gd name="connsiteX4" fmla="*/ 1103076 w 1115911"/>
              <a:gd name="connsiteY4" fmla="*/ 106236 h 542004"/>
              <a:gd name="connsiteX5" fmla="*/ 1084026 w 1115911"/>
              <a:gd name="connsiteY5" fmla="*/ 382461 h 542004"/>
              <a:gd name="connsiteX6" fmla="*/ 855426 w 1115911"/>
              <a:gd name="connsiteY6" fmla="*/ 525336 h 542004"/>
              <a:gd name="connsiteX7" fmla="*/ 464901 w 1115911"/>
              <a:gd name="connsiteY7" fmla="*/ 534861 h 542004"/>
              <a:gd name="connsiteX8" fmla="*/ 141051 w 1115911"/>
              <a:gd name="connsiteY8" fmla="*/ 487236 h 542004"/>
              <a:gd name="connsiteX9" fmla="*/ 17226 w 1115911"/>
              <a:gd name="connsiteY9" fmla="*/ 372936 h 542004"/>
              <a:gd name="connsiteX10" fmla="*/ 7701 w 1115911"/>
              <a:gd name="connsiteY10" fmla="*/ 201486 h 542004"/>
              <a:gd name="connsiteX11" fmla="*/ 80726 w 1115911"/>
              <a:gd name="connsiteY11" fmla="*/ 87186 h 542004"/>
              <a:gd name="connsiteX12" fmla="*/ 169626 w 1115911"/>
              <a:gd name="connsiteY12" fmla="*/ 1461 h 542004"/>
              <a:gd name="connsiteX13" fmla="*/ 236301 w 1115911"/>
              <a:gd name="connsiteY13" fmla="*/ 20511 h 542004"/>
              <a:gd name="connsiteX14" fmla="*/ 302976 w 1115911"/>
              <a:gd name="connsiteY14" fmla="*/ 1461 h 542004"/>
              <a:gd name="connsiteX0" fmla="*/ 302976 w 1115911"/>
              <a:gd name="connsiteY0" fmla="*/ 325 h 540868"/>
              <a:gd name="connsiteX1" fmla="*/ 550626 w 1115911"/>
              <a:gd name="connsiteY1" fmla="*/ 38425 h 540868"/>
              <a:gd name="connsiteX2" fmla="*/ 779226 w 1115911"/>
              <a:gd name="connsiteY2" fmla="*/ 38425 h 540868"/>
              <a:gd name="connsiteX3" fmla="*/ 979251 w 1115911"/>
              <a:gd name="connsiteY3" fmla="*/ 9850 h 540868"/>
              <a:gd name="connsiteX4" fmla="*/ 1103076 w 1115911"/>
              <a:gd name="connsiteY4" fmla="*/ 105100 h 540868"/>
              <a:gd name="connsiteX5" fmla="*/ 1084026 w 1115911"/>
              <a:gd name="connsiteY5" fmla="*/ 381325 h 540868"/>
              <a:gd name="connsiteX6" fmla="*/ 855426 w 1115911"/>
              <a:gd name="connsiteY6" fmla="*/ 524200 h 540868"/>
              <a:gd name="connsiteX7" fmla="*/ 464901 w 1115911"/>
              <a:gd name="connsiteY7" fmla="*/ 533725 h 540868"/>
              <a:gd name="connsiteX8" fmla="*/ 141051 w 1115911"/>
              <a:gd name="connsiteY8" fmla="*/ 486100 h 540868"/>
              <a:gd name="connsiteX9" fmla="*/ 17226 w 1115911"/>
              <a:gd name="connsiteY9" fmla="*/ 371800 h 540868"/>
              <a:gd name="connsiteX10" fmla="*/ 7701 w 1115911"/>
              <a:gd name="connsiteY10" fmla="*/ 200350 h 540868"/>
              <a:gd name="connsiteX11" fmla="*/ 80726 w 1115911"/>
              <a:gd name="connsiteY11" fmla="*/ 86050 h 540868"/>
              <a:gd name="connsiteX12" fmla="*/ 144226 w 1115911"/>
              <a:gd name="connsiteY12" fmla="*/ 6675 h 540868"/>
              <a:gd name="connsiteX13" fmla="*/ 236301 w 1115911"/>
              <a:gd name="connsiteY13" fmla="*/ 19375 h 540868"/>
              <a:gd name="connsiteX14" fmla="*/ 302976 w 1115911"/>
              <a:gd name="connsiteY14" fmla="*/ 325 h 540868"/>
              <a:gd name="connsiteX0" fmla="*/ 302976 w 1115911"/>
              <a:gd name="connsiteY0" fmla="*/ 3072 h 543615"/>
              <a:gd name="connsiteX1" fmla="*/ 550626 w 1115911"/>
              <a:gd name="connsiteY1" fmla="*/ 41172 h 543615"/>
              <a:gd name="connsiteX2" fmla="*/ 779226 w 1115911"/>
              <a:gd name="connsiteY2" fmla="*/ 41172 h 543615"/>
              <a:gd name="connsiteX3" fmla="*/ 979251 w 1115911"/>
              <a:gd name="connsiteY3" fmla="*/ 12597 h 543615"/>
              <a:gd name="connsiteX4" fmla="*/ 1103076 w 1115911"/>
              <a:gd name="connsiteY4" fmla="*/ 107847 h 543615"/>
              <a:gd name="connsiteX5" fmla="*/ 1084026 w 1115911"/>
              <a:gd name="connsiteY5" fmla="*/ 384072 h 543615"/>
              <a:gd name="connsiteX6" fmla="*/ 855426 w 1115911"/>
              <a:gd name="connsiteY6" fmla="*/ 526947 h 543615"/>
              <a:gd name="connsiteX7" fmla="*/ 464901 w 1115911"/>
              <a:gd name="connsiteY7" fmla="*/ 536472 h 543615"/>
              <a:gd name="connsiteX8" fmla="*/ 141051 w 1115911"/>
              <a:gd name="connsiteY8" fmla="*/ 488847 h 543615"/>
              <a:gd name="connsiteX9" fmla="*/ 17226 w 1115911"/>
              <a:gd name="connsiteY9" fmla="*/ 374547 h 543615"/>
              <a:gd name="connsiteX10" fmla="*/ 7701 w 1115911"/>
              <a:gd name="connsiteY10" fmla="*/ 203097 h 543615"/>
              <a:gd name="connsiteX11" fmla="*/ 80726 w 1115911"/>
              <a:gd name="connsiteY11" fmla="*/ 88797 h 543615"/>
              <a:gd name="connsiteX12" fmla="*/ 144226 w 1115911"/>
              <a:gd name="connsiteY12" fmla="*/ 9422 h 543615"/>
              <a:gd name="connsiteX13" fmla="*/ 236301 w 1115911"/>
              <a:gd name="connsiteY13" fmla="*/ 3072 h 543615"/>
              <a:gd name="connsiteX14" fmla="*/ 302976 w 1115911"/>
              <a:gd name="connsiteY14" fmla="*/ 3072 h 54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5911" h="543615">
                <a:moveTo>
                  <a:pt x="302976" y="3072"/>
                </a:moveTo>
                <a:cubicBezTo>
                  <a:pt x="355363" y="9422"/>
                  <a:pt x="471251" y="34822"/>
                  <a:pt x="550626" y="41172"/>
                </a:cubicBezTo>
                <a:cubicBezTo>
                  <a:pt x="630001" y="47522"/>
                  <a:pt x="707789" y="45935"/>
                  <a:pt x="779226" y="41172"/>
                </a:cubicBezTo>
                <a:cubicBezTo>
                  <a:pt x="850664" y="36410"/>
                  <a:pt x="925276" y="1485"/>
                  <a:pt x="979251" y="12597"/>
                </a:cubicBezTo>
                <a:cubicBezTo>
                  <a:pt x="1033226" y="23709"/>
                  <a:pt x="1085614" y="45935"/>
                  <a:pt x="1103076" y="107847"/>
                </a:cubicBezTo>
                <a:cubicBezTo>
                  <a:pt x="1120538" y="169759"/>
                  <a:pt x="1125301" y="314222"/>
                  <a:pt x="1084026" y="384072"/>
                </a:cubicBezTo>
                <a:cubicBezTo>
                  <a:pt x="1042751" y="453922"/>
                  <a:pt x="958613" y="501547"/>
                  <a:pt x="855426" y="526947"/>
                </a:cubicBezTo>
                <a:cubicBezTo>
                  <a:pt x="752239" y="552347"/>
                  <a:pt x="583963" y="542822"/>
                  <a:pt x="464901" y="536472"/>
                </a:cubicBezTo>
                <a:cubicBezTo>
                  <a:pt x="345839" y="530122"/>
                  <a:pt x="215663" y="515835"/>
                  <a:pt x="141051" y="488847"/>
                </a:cubicBezTo>
                <a:cubicBezTo>
                  <a:pt x="66438" y="461860"/>
                  <a:pt x="39451" y="422172"/>
                  <a:pt x="17226" y="374547"/>
                </a:cubicBezTo>
                <a:cubicBezTo>
                  <a:pt x="-4999" y="326922"/>
                  <a:pt x="-2882" y="250722"/>
                  <a:pt x="7701" y="203097"/>
                </a:cubicBezTo>
                <a:cubicBezTo>
                  <a:pt x="18284" y="155472"/>
                  <a:pt x="57972" y="121076"/>
                  <a:pt x="80726" y="88797"/>
                </a:cubicBezTo>
                <a:cubicBezTo>
                  <a:pt x="103480" y="56518"/>
                  <a:pt x="125176" y="17359"/>
                  <a:pt x="144226" y="9422"/>
                </a:cubicBezTo>
                <a:cubicBezTo>
                  <a:pt x="163276" y="1485"/>
                  <a:pt x="209843" y="4130"/>
                  <a:pt x="236301" y="3072"/>
                </a:cubicBezTo>
                <a:cubicBezTo>
                  <a:pt x="262759" y="2014"/>
                  <a:pt x="250589" y="-3278"/>
                  <a:pt x="302976" y="3072"/>
                </a:cubicBezTo>
                <a:close/>
              </a:path>
            </a:pathLst>
          </a:custGeom>
          <a:blipFill>
            <a:blip r:embed="rId4"/>
            <a:tile tx="0" ty="0" sx="100000" sy="100000" flip="none" algn="tl"/>
          </a:bli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Freeform 13"/>
          <p:cNvSpPr/>
          <p:nvPr/>
        </p:nvSpPr>
        <p:spPr>
          <a:xfrm>
            <a:off x="4942127" y="4089400"/>
            <a:ext cx="870620" cy="719054"/>
          </a:xfrm>
          <a:custGeom>
            <a:avLst/>
            <a:gdLst>
              <a:gd name="connsiteX0" fmla="*/ 29923 w 870620"/>
              <a:gd name="connsiteY0" fmla="*/ 0 h 719054"/>
              <a:gd name="connsiteX1" fmla="*/ 226773 w 870620"/>
              <a:gd name="connsiteY1" fmla="*/ 44450 h 719054"/>
              <a:gd name="connsiteX2" fmla="*/ 341073 w 870620"/>
              <a:gd name="connsiteY2" fmla="*/ 88900 h 719054"/>
              <a:gd name="connsiteX3" fmla="*/ 398223 w 870620"/>
              <a:gd name="connsiteY3" fmla="*/ 152400 h 719054"/>
              <a:gd name="connsiteX4" fmla="*/ 531573 w 870620"/>
              <a:gd name="connsiteY4" fmla="*/ 241300 h 719054"/>
              <a:gd name="connsiteX5" fmla="*/ 703023 w 870620"/>
              <a:gd name="connsiteY5" fmla="*/ 374650 h 719054"/>
              <a:gd name="connsiteX6" fmla="*/ 849073 w 870620"/>
              <a:gd name="connsiteY6" fmla="*/ 673100 h 719054"/>
              <a:gd name="connsiteX7" fmla="*/ 849073 w 870620"/>
              <a:gd name="connsiteY7" fmla="*/ 711200 h 719054"/>
              <a:gd name="connsiteX8" fmla="*/ 652223 w 870620"/>
              <a:gd name="connsiteY8" fmla="*/ 603250 h 719054"/>
              <a:gd name="connsiteX9" fmla="*/ 461723 w 870620"/>
              <a:gd name="connsiteY9" fmla="*/ 546100 h 719054"/>
              <a:gd name="connsiteX10" fmla="*/ 283923 w 870620"/>
              <a:gd name="connsiteY10" fmla="*/ 450850 h 719054"/>
              <a:gd name="connsiteX11" fmla="*/ 175973 w 870620"/>
              <a:gd name="connsiteY11" fmla="*/ 387350 h 719054"/>
              <a:gd name="connsiteX12" fmla="*/ 106123 w 870620"/>
              <a:gd name="connsiteY12" fmla="*/ 273050 h 719054"/>
              <a:gd name="connsiteX13" fmla="*/ 42623 w 870620"/>
              <a:gd name="connsiteY13" fmla="*/ 203200 h 719054"/>
              <a:gd name="connsiteX14" fmla="*/ 4523 w 870620"/>
              <a:gd name="connsiteY14" fmla="*/ 44450 h 719054"/>
              <a:gd name="connsiteX15" fmla="*/ 29923 w 870620"/>
              <a:gd name="connsiteY15" fmla="*/ 0 h 71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0620" h="719054">
                <a:moveTo>
                  <a:pt x="29923" y="0"/>
                </a:moveTo>
                <a:cubicBezTo>
                  <a:pt x="66965" y="0"/>
                  <a:pt x="174915" y="29633"/>
                  <a:pt x="226773" y="44450"/>
                </a:cubicBezTo>
                <a:cubicBezTo>
                  <a:pt x="278631" y="59267"/>
                  <a:pt x="312498" y="70908"/>
                  <a:pt x="341073" y="88900"/>
                </a:cubicBezTo>
                <a:cubicBezTo>
                  <a:pt x="369648" y="106892"/>
                  <a:pt x="366473" y="127000"/>
                  <a:pt x="398223" y="152400"/>
                </a:cubicBezTo>
                <a:cubicBezTo>
                  <a:pt x="429973" y="177800"/>
                  <a:pt x="480773" y="204258"/>
                  <a:pt x="531573" y="241300"/>
                </a:cubicBezTo>
                <a:cubicBezTo>
                  <a:pt x="582373" y="278342"/>
                  <a:pt x="650106" y="302683"/>
                  <a:pt x="703023" y="374650"/>
                </a:cubicBezTo>
                <a:cubicBezTo>
                  <a:pt x="755940" y="446617"/>
                  <a:pt x="824731" y="617008"/>
                  <a:pt x="849073" y="673100"/>
                </a:cubicBezTo>
                <a:cubicBezTo>
                  <a:pt x="873415" y="729192"/>
                  <a:pt x="881881" y="722842"/>
                  <a:pt x="849073" y="711200"/>
                </a:cubicBezTo>
                <a:cubicBezTo>
                  <a:pt x="816265" y="699558"/>
                  <a:pt x="716781" y="630767"/>
                  <a:pt x="652223" y="603250"/>
                </a:cubicBezTo>
                <a:cubicBezTo>
                  <a:pt x="587665" y="575733"/>
                  <a:pt x="523106" y="571500"/>
                  <a:pt x="461723" y="546100"/>
                </a:cubicBezTo>
                <a:cubicBezTo>
                  <a:pt x="400340" y="520700"/>
                  <a:pt x="331548" y="477308"/>
                  <a:pt x="283923" y="450850"/>
                </a:cubicBezTo>
                <a:cubicBezTo>
                  <a:pt x="236298" y="424392"/>
                  <a:pt x="205606" y="416983"/>
                  <a:pt x="175973" y="387350"/>
                </a:cubicBezTo>
                <a:cubicBezTo>
                  <a:pt x="146340" y="357717"/>
                  <a:pt x="128348" y="303742"/>
                  <a:pt x="106123" y="273050"/>
                </a:cubicBezTo>
                <a:cubicBezTo>
                  <a:pt x="83898" y="242358"/>
                  <a:pt x="59556" y="241300"/>
                  <a:pt x="42623" y="203200"/>
                </a:cubicBezTo>
                <a:cubicBezTo>
                  <a:pt x="25690" y="165100"/>
                  <a:pt x="10873" y="74083"/>
                  <a:pt x="4523" y="44450"/>
                </a:cubicBezTo>
                <a:cubicBezTo>
                  <a:pt x="-1827" y="14817"/>
                  <a:pt x="-7119" y="0"/>
                  <a:pt x="29923" y="0"/>
                </a:cubicBezTo>
                <a:close/>
              </a:path>
            </a:pathLst>
          </a:custGeom>
          <a:pattFill prst="dkDnDiag">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Freeform 14"/>
          <p:cNvSpPr/>
          <p:nvPr/>
        </p:nvSpPr>
        <p:spPr>
          <a:xfrm>
            <a:off x="6213755" y="4086549"/>
            <a:ext cx="939645" cy="695087"/>
          </a:xfrm>
          <a:custGeom>
            <a:avLst/>
            <a:gdLst>
              <a:gd name="connsiteX0" fmla="*/ 9245 w 939645"/>
              <a:gd name="connsiteY0" fmla="*/ 695001 h 695087"/>
              <a:gd name="connsiteX1" fmla="*/ 60045 w 939645"/>
              <a:gd name="connsiteY1" fmla="*/ 625151 h 695087"/>
              <a:gd name="connsiteX2" fmla="*/ 129895 w 939645"/>
              <a:gd name="connsiteY2" fmla="*/ 485451 h 695087"/>
              <a:gd name="connsiteX3" fmla="*/ 256895 w 939645"/>
              <a:gd name="connsiteY3" fmla="*/ 371151 h 695087"/>
              <a:gd name="connsiteX4" fmla="*/ 390245 w 939645"/>
              <a:gd name="connsiteY4" fmla="*/ 250501 h 695087"/>
              <a:gd name="connsiteX5" fmla="*/ 523595 w 939645"/>
              <a:gd name="connsiteY5" fmla="*/ 155251 h 695087"/>
              <a:gd name="connsiteX6" fmla="*/ 879195 w 939645"/>
              <a:gd name="connsiteY6" fmla="*/ 9201 h 695087"/>
              <a:gd name="connsiteX7" fmla="*/ 936345 w 939645"/>
              <a:gd name="connsiteY7" fmla="*/ 34601 h 695087"/>
              <a:gd name="connsiteX8" fmla="*/ 917295 w 939645"/>
              <a:gd name="connsiteY8" fmla="*/ 193351 h 695087"/>
              <a:gd name="connsiteX9" fmla="*/ 790295 w 939645"/>
              <a:gd name="connsiteY9" fmla="*/ 364801 h 695087"/>
              <a:gd name="connsiteX10" fmla="*/ 555345 w 939645"/>
              <a:gd name="connsiteY10" fmla="*/ 485451 h 695087"/>
              <a:gd name="connsiteX11" fmla="*/ 256895 w 939645"/>
              <a:gd name="connsiteY11" fmla="*/ 612451 h 695087"/>
              <a:gd name="connsiteX12" fmla="*/ 9245 w 939645"/>
              <a:gd name="connsiteY12" fmla="*/ 695001 h 69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9645" h="695087">
                <a:moveTo>
                  <a:pt x="9245" y="695001"/>
                </a:moveTo>
                <a:cubicBezTo>
                  <a:pt x="-23563" y="697118"/>
                  <a:pt x="39937" y="660076"/>
                  <a:pt x="60045" y="625151"/>
                </a:cubicBezTo>
                <a:cubicBezTo>
                  <a:pt x="80153" y="590226"/>
                  <a:pt x="97087" y="527784"/>
                  <a:pt x="129895" y="485451"/>
                </a:cubicBezTo>
                <a:cubicBezTo>
                  <a:pt x="162703" y="443118"/>
                  <a:pt x="256895" y="371151"/>
                  <a:pt x="256895" y="371151"/>
                </a:cubicBezTo>
                <a:cubicBezTo>
                  <a:pt x="300287" y="331993"/>
                  <a:pt x="345795" y="286484"/>
                  <a:pt x="390245" y="250501"/>
                </a:cubicBezTo>
                <a:cubicBezTo>
                  <a:pt x="434695" y="214518"/>
                  <a:pt x="442103" y="195468"/>
                  <a:pt x="523595" y="155251"/>
                </a:cubicBezTo>
                <a:cubicBezTo>
                  <a:pt x="605087" y="115034"/>
                  <a:pt x="810403" y="29309"/>
                  <a:pt x="879195" y="9201"/>
                </a:cubicBezTo>
                <a:cubicBezTo>
                  <a:pt x="947987" y="-10907"/>
                  <a:pt x="929995" y="3909"/>
                  <a:pt x="936345" y="34601"/>
                </a:cubicBezTo>
                <a:cubicBezTo>
                  <a:pt x="942695" y="65293"/>
                  <a:pt x="941637" y="138318"/>
                  <a:pt x="917295" y="193351"/>
                </a:cubicBezTo>
                <a:cubicBezTo>
                  <a:pt x="892953" y="248384"/>
                  <a:pt x="850620" y="316118"/>
                  <a:pt x="790295" y="364801"/>
                </a:cubicBezTo>
                <a:cubicBezTo>
                  <a:pt x="729970" y="413484"/>
                  <a:pt x="644245" y="444176"/>
                  <a:pt x="555345" y="485451"/>
                </a:cubicBezTo>
                <a:cubicBezTo>
                  <a:pt x="466445" y="526726"/>
                  <a:pt x="347912" y="577526"/>
                  <a:pt x="256895" y="612451"/>
                </a:cubicBezTo>
                <a:cubicBezTo>
                  <a:pt x="165878" y="647376"/>
                  <a:pt x="42053" y="692884"/>
                  <a:pt x="9245" y="695001"/>
                </a:cubicBezTo>
                <a:close/>
              </a:path>
            </a:pathLst>
          </a:custGeom>
          <a:pattFill prst="dkUpDiag">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Freeform 15"/>
          <p:cNvSpPr/>
          <p:nvPr/>
        </p:nvSpPr>
        <p:spPr>
          <a:xfrm>
            <a:off x="6146237" y="4372012"/>
            <a:ext cx="1044357" cy="848393"/>
          </a:xfrm>
          <a:custGeom>
            <a:avLst/>
            <a:gdLst>
              <a:gd name="connsiteX0" fmla="*/ 19613 w 1044357"/>
              <a:gd name="connsiteY0" fmla="*/ 847688 h 848393"/>
              <a:gd name="connsiteX1" fmla="*/ 51363 w 1044357"/>
              <a:gd name="connsiteY1" fmla="*/ 777838 h 848393"/>
              <a:gd name="connsiteX2" fmla="*/ 76763 w 1044357"/>
              <a:gd name="connsiteY2" fmla="*/ 650838 h 848393"/>
              <a:gd name="connsiteX3" fmla="*/ 159313 w 1044357"/>
              <a:gd name="connsiteY3" fmla="*/ 453988 h 848393"/>
              <a:gd name="connsiteX4" fmla="*/ 254563 w 1044357"/>
              <a:gd name="connsiteY4" fmla="*/ 390488 h 848393"/>
              <a:gd name="connsiteX5" fmla="*/ 553013 w 1044357"/>
              <a:gd name="connsiteY5" fmla="*/ 326988 h 848393"/>
              <a:gd name="connsiteX6" fmla="*/ 800663 w 1044357"/>
              <a:gd name="connsiteY6" fmla="*/ 168238 h 848393"/>
              <a:gd name="connsiteX7" fmla="*/ 965763 w 1044357"/>
              <a:gd name="connsiteY7" fmla="*/ 15838 h 848393"/>
              <a:gd name="connsiteX8" fmla="*/ 1035613 w 1044357"/>
              <a:gd name="connsiteY8" fmla="*/ 34888 h 848393"/>
              <a:gd name="connsiteX9" fmla="*/ 1029263 w 1044357"/>
              <a:gd name="connsiteY9" fmla="*/ 282538 h 848393"/>
              <a:gd name="connsiteX10" fmla="*/ 908613 w 1044357"/>
              <a:gd name="connsiteY10" fmla="*/ 473038 h 848393"/>
              <a:gd name="connsiteX11" fmla="*/ 724463 w 1044357"/>
              <a:gd name="connsiteY11" fmla="*/ 657188 h 848393"/>
              <a:gd name="connsiteX12" fmla="*/ 381563 w 1044357"/>
              <a:gd name="connsiteY12" fmla="*/ 803238 h 848393"/>
              <a:gd name="connsiteX13" fmla="*/ 19613 w 1044357"/>
              <a:gd name="connsiteY13" fmla="*/ 847688 h 84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4357" h="848393">
                <a:moveTo>
                  <a:pt x="19613" y="847688"/>
                </a:moveTo>
                <a:cubicBezTo>
                  <a:pt x="-35420" y="843455"/>
                  <a:pt x="41838" y="810646"/>
                  <a:pt x="51363" y="777838"/>
                </a:cubicBezTo>
                <a:cubicBezTo>
                  <a:pt x="60888" y="745030"/>
                  <a:pt x="58771" y="704813"/>
                  <a:pt x="76763" y="650838"/>
                </a:cubicBezTo>
                <a:cubicBezTo>
                  <a:pt x="94755" y="596863"/>
                  <a:pt x="129680" y="497380"/>
                  <a:pt x="159313" y="453988"/>
                </a:cubicBezTo>
                <a:cubicBezTo>
                  <a:pt x="188946" y="410596"/>
                  <a:pt x="188946" y="411655"/>
                  <a:pt x="254563" y="390488"/>
                </a:cubicBezTo>
                <a:cubicBezTo>
                  <a:pt x="320180" y="369321"/>
                  <a:pt x="461996" y="364030"/>
                  <a:pt x="553013" y="326988"/>
                </a:cubicBezTo>
                <a:cubicBezTo>
                  <a:pt x="644030" y="289946"/>
                  <a:pt x="731871" y="220096"/>
                  <a:pt x="800663" y="168238"/>
                </a:cubicBezTo>
                <a:cubicBezTo>
                  <a:pt x="869455" y="116380"/>
                  <a:pt x="926605" y="38063"/>
                  <a:pt x="965763" y="15838"/>
                </a:cubicBezTo>
                <a:cubicBezTo>
                  <a:pt x="1004921" y="-6387"/>
                  <a:pt x="1025030" y="-9562"/>
                  <a:pt x="1035613" y="34888"/>
                </a:cubicBezTo>
                <a:cubicBezTo>
                  <a:pt x="1046196" y="79338"/>
                  <a:pt x="1050430" y="209513"/>
                  <a:pt x="1029263" y="282538"/>
                </a:cubicBezTo>
                <a:cubicBezTo>
                  <a:pt x="1008096" y="355563"/>
                  <a:pt x="959413" y="410596"/>
                  <a:pt x="908613" y="473038"/>
                </a:cubicBezTo>
                <a:cubicBezTo>
                  <a:pt x="857813" y="535480"/>
                  <a:pt x="812305" y="602155"/>
                  <a:pt x="724463" y="657188"/>
                </a:cubicBezTo>
                <a:cubicBezTo>
                  <a:pt x="636621" y="712221"/>
                  <a:pt x="500096" y="769371"/>
                  <a:pt x="381563" y="803238"/>
                </a:cubicBezTo>
                <a:cubicBezTo>
                  <a:pt x="263030" y="837105"/>
                  <a:pt x="74646" y="851921"/>
                  <a:pt x="19613" y="847688"/>
                </a:cubicBezTo>
                <a:close/>
              </a:path>
            </a:pathLst>
          </a:custGeom>
          <a:pattFill prst="dkUpDiag">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16"/>
          <p:cNvSpPr/>
          <p:nvPr/>
        </p:nvSpPr>
        <p:spPr>
          <a:xfrm>
            <a:off x="4919418" y="4334439"/>
            <a:ext cx="962276" cy="916782"/>
          </a:xfrm>
          <a:custGeom>
            <a:avLst/>
            <a:gdLst>
              <a:gd name="connsiteX0" fmla="*/ 20882 w 962276"/>
              <a:gd name="connsiteY0" fmla="*/ 2611 h 916782"/>
              <a:gd name="connsiteX1" fmla="*/ 147882 w 962276"/>
              <a:gd name="connsiteY1" fmla="*/ 186761 h 916782"/>
              <a:gd name="connsiteX2" fmla="*/ 293932 w 962276"/>
              <a:gd name="connsiteY2" fmla="*/ 256611 h 916782"/>
              <a:gd name="connsiteX3" fmla="*/ 662232 w 962276"/>
              <a:gd name="connsiteY3" fmla="*/ 383611 h 916782"/>
              <a:gd name="connsiteX4" fmla="*/ 833682 w 962276"/>
              <a:gd name="connsiteY4" fmla="*/ 567761 h 916782"/>
              <a:gd name="connsiteX5" fmla="*/ 960682 w 962276"/>
              <a:gd name="connsiteY5" fmla="*/ 897961 h 916782"/>
              <a:gd name="connsiteX6" fmla="*/ 744782 w 962276"/>
              <a:gd name="connsiteY6" fmla="*/ 866211 h 916782"/>
              <a:gd name="connsiteX7" fmla="*/ 459032 w 962276"/>
              <a:gd name="connsiteY7" fmla="*/ 783661 h 916782"/>
              <a:gd name="connsiteX8" fmla="*/ 103432 w 962276"/>
              <a:gd name="connsiteY8" fmla="*/ 510611 h 916782"/>
              <a:gd name="connsiteX9" fmla="*/ 8182 w 962276"/>
              <a:gd name="connsiteY9" fmla="*/ 339161 h 916782"/>
              <a:gd name="connsiteX10" fmla="*/ 20882 w 962276"/>
              <a:gd name="connsiteY10" fmla="*/ 2611 h 91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276" h="916782">
                <a:moveTo>
                  <a:pt x="20882" y="2611"/>
                </a:moveTo>
                <a:cubicBezTo>
                  <a:pt x="44165" y="-22789"/>
                  <a:pt x="102374" y="144428"/>
                  <a:pt x="147882" y="186761"/>
                </a:cubicBezTo>
                <a:cubicBezTo>
                  <a:pt x="193390" y="229094"/>
                  <a:pt x="208207" y="223803"/>
                  <a:pt x="293932" y="256611"/>
                </a:cubicBezTo>
                <a:cubicBezTo>
                  <a:pt x="379657" y="289419"/>
                  <a:pt x="572274" y="331753"/>
                  <a:pt x="662232" y="383611"/>
                </a:cubicBezTo>
                <a:cubicBezTo>
                  <a:pt x="752190" y="435469"/>
                  <a:pt x="783940" y="482036"/>
                  <a:pt x="833682" y="567761"/>
                </a:cubicBezTo>
                <a:cubicBezTo>
                  <a:pt x="883424" y="653486"/>
                  <a:pt x="975499" y="848219"/>
                  <a:pt x="960682" y="897961"/>
                </a:cubicBezTo>
                <a:cubicBezTo>
                  <a:pt x="945865" y="947703"/>
                  <a:pt x="828390" y="885261"/>
                  <a:pt x="744782" y="866211"/>
                </a:cubicBezTo>
                <a:cubicBezTo>
                  <a:pt x="661174" y="847161"/>
                  <a:pt x="565924" y="842928"/>
                  <a:pt x="459032" y="783661"/>
                </a:cubicBezTo>
                <a:cubicBezTo>
                  <a:pt x="352140" y="724394"/>
                  <a:pt x="178574" y="584694"/>
                  <a:pt x="103432" y="510611"/>
                </a:cubicBezTo>
                <a:cubicBezTo>
                  <a:pt x="28290" y="436528"/>
                  <a:pt x="21940" y="423828"/>
                  <a:pt x="8182" y="339161"/>
                </a:cubicBezTo>
                <a:cubicBezTo>
                  <a:pt x="-5576" y="254494"/>
                  <a:pt x="-2401" y="28011"/>
                  <a:pt x="20882" y="2611"/>
                </a:cubicBezTo>
                <a:close/>
              </a:path>
            </a:pathLst>
          </a:custGeom>
          <a:pattFill prst="dkDnDiag">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17"/>
          <p:cNvSpPr/>
          <p:nvPr/>
        </p:nvSpPr>
        <p:spPr>
          <a:xfrm>
            <a:off x="4379015" y="4120982"/>
            <a:ext cx="1527773" cy="1311731"/>
          </a:xfrm>
          <a:custGeom>
            <a:avLst/>
            <a:gdLst>
              <a:gd name="connsiteX0" fmla="*/ 466035 w 1527773"/>
              <a:gd name="connsiteY0" fmla="*/ 168 h 1311731"/>
              <a:gd name="connsiteX1" fmla="*/ 497785 w 1527773"/>
              <a:gd name="connsiteY1" fmla="*/ 44618 h 1311731"/>
              <a:gd name="connsiteX2" fmla="*/ 440635 w 1527773"/>
              <a:gd name="connsiteY2" fmla="*/ 171618 h 1311731"/>
              <a:gd name="connsiteX3" fmla="*/ 421585 w 1527773"/>
              <a:gd name="connsiteY3" fmla="*/ 463718 h 1311731"/>
              <a:gd name="connsiteX4" fmla="*/ 669235 w 1527773"/>
              <a:gd name="connsiteY4" fmla="*/ 889168 h 1311731"/>
              <a:gd name="connsiteX5" fmla="*/ 1240735 w 1527773"/>
              <a:gd name="connsiteY5" fmla="*/ 1155868 h 1311731"/>
              <a:gd name="connsiteX6" fmla="*/ 1520135 w 1527773"/>
              <a:gd name="connsiteY6" fmla="*/ 1213018 h 1311731"/>
              <a:gd name="connsiteX7" fmla="*/ 1418535 w 1527773"/>
              <a:gd name="connsiteY7" fmla="*/ 1295568 h 1311731"/>
              <a:gd name="connsiteX8" fmla="*/ 1101035 w 1527773"/>
              <a:gd name="connsiteY8" fmla="*/ 1301918 h 1311731"/>
              <a:gd name="connsiteX9" fmla="*/ 681935 w 1527773"/>
              <a:gd name="connsiteY9" fmla="*/ 1187618 h 1311731"/>
              <a:gd name="connsiteX10" fmla="*/ 288235 w 1527773"/>
              <a:gd name="connsiteY10" fmla="*/ 876468 h 1311731"/>
              <a:gd name="connsiteX11" fmla="*/ 65985 w 1527773"/>
              <a:gd name="connsiteY11" fmla="*/ 495468 h 1311731"/>
              <a:gd name="connsiteX12" fmla="*/ 8835 w 1527773"/>
              <a:gd name="connsiteY12" fmla="*/ 362118 h 1311731"/>
              <a:gd name="connsiteX13" fmla="*/ 224735 w 1527773"/>
              <a:gd name="connsiteY13" fmla="*/ 146218 h 1311731"/>
              <a:gd name="connsiteX14" fmla="*/ 345385 w 1527773"/>
              <a:gd name="connsiteY14" fmla="*/ 57318 h 1311731"/>
              <a:gd name="connsiteX15" fmla="*/ 466035 w 1527773"/>
              <a:gd name="connsiteY15" fmla="*/ 168 h 131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7773" h="1311731">
                <a:moveTo>
                  <a:pt x="466035" y="168"/>
                </a:moveTo>
                <a:cubicBezTo>
                  <a:pt x="491435" y="-1949"/>
                  <a:pt x="502018" y="16043"/>
                  <a:pt x="497785" y="44618"/>
                </a:cubicBezTo>
                <a:cubicBezTo>
                  <a:pt x="493552" y="73193"/>
                  <a:pt x="453335" y="101768"/>
                  <a:pt x="440635" y="171618"/>
                </a:cubicBezTo>
                <a:cubicBezTo>
                  <a:pt x="427935" y="241468"/>
                  <a:pt x="383485" y="344126"/>
                  <a:pt x="421585" y="463718"/>
                </a:cubicBezTo>
                <a:cubicBezTo>
                  <a:pt x="459685" y="583310"/>
                  <a:pt x="532710" y="773810"/>
                  <a:pt x="669235" y="889168"/>
                </a:cubicBezTo>
                <a:cubicBezTo>
                  <a:pt x="805760" y="1004526"/>
                  <a:pt x="1098918" y="1101893"/>
                  <a:pt x="1240735" y="1155868"/>
                </a:cubicBezTo>
                <a:cubicBezTo>
                  <a:pt x="1382552" y="1209843"/>
                  <a:pt x="1490502" y="1189735"/>
                  <a:pt x="1520135" y="1213018"/>
                </a:cubicBezTo>
                <a:cubicBezTo>
                  <a:pt x="1549768" y="1236301"/>
                  <a:pt x="1488385" y="1280751"/>
                  <a:pt x="1418535" y="1295568"/>
                </a:cubicBezTo>
                <a:cubicBezTo>
                  <a:pt x="1348685" y="1310385"/>
                  <a:pt x="1223802" y="1319910"/>
                  <a:pt x="1101035" y="1301918"/>
                </a:cubicBezTo>
                <a:cubicBezTo>
                  <a:pt x="978268" y="1283926"/>
                  <a:pt x="817402" y="1258526"/>
                  <a:pt x="681935" y="1187618"/>
                </a:cubicBezTo>
                <a:cubicBezTo>
                  <a:pt x="546468" y="1116710"/>
                  <a:pt x="390893" y="991826"/>
                  <a:pt x="288235" y="876468"/>
                </a:cubicBezTo>
                <a:cubicBezTo>
                  <a:pt x="185577" y="761110"/>
                  <a:pt x="112552" y="581193"/>
                  <a:pt x="65985" y="495468"/>
                </a:cubicBezTo>
                <a:cubicBezTo>
                  <a:pt x="19418" y="409743"/>
                  <a:pt x="-17623" y="420326"/>
                  <a:pt x="8835" y="362118"/>
                </a:cubicBezTo>
                <a:cubicBezTo>
                  <a:pt x="35293" y="303910"/>
                  <a:pt x="168643" y="197018"/>
                  <a:pt x="224735" y="146218"/>
                </a:cubicBezTo>
                <a:cubicBezTo>
                  <a:pt x="280827" y="95418"/>
                  <a:pt x="309402" y="84835"/>
                  <a:pt x="345385" y="57318"/>
                </a:cubicBezTo>
                <a:cubicBezTo>
                  <a:pt x="381368" y="29801"/>
                  <a:pt x="440635" y="2285"/>
                  <a:pt x="466035" y="168"/>
                </a:cubicBezTo>
                <a:close/>
              </a:path>
            </a:pathLst>
          </a:custGeom>
          <a:pattFill prst="dkDnDiag">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18"/>
          <p:cNvSpPr/>
          <p:nvPr/>
        </p:nvSpPr>
        <p:spPr>
          <a:xfrm>
            <a:off x="6123654" y="4128683"/>
            <a:ext cx="1566566" cy="1329929"/>
          </a:xfrm>
          <a:custGeom>
            <a:avLst/>
            <a:gdLst>
              <a:gd name="connsiteX0" fmla="*/ 54896 w 1566566"/>
              <a:gd name="connsiteY0" fmla="*/ 1218017 h 1329929"/>
              <a:gd name="connsiteX1" fmla="*/ 397796 w 1566566"/>
              <a:gd name="connsiteY1" fmla="*/ 1186267 h 1329929"/>
              <a:gd name="connsiteX2" fmla="*/ 759746 w 1566566"/>
              <a:gd name="connsiteY2" fmla="*/ 1033867 h 1329929"/>
              <a:gd name="connsiteX3" fmla="*/ 994696 w 1566566"/>
              <a:gd name="connsiteY3" fmla="*/ 837017 h 1329929"/>
              <a:gd name="connsiteX4" fmla="*/ 1172496 w 1566566"/>
              <a:gd name="connsiteY4" fmla="*/ 557617 h 1329929"/>
              <a:gd name="connsiteX5" fmla="*/ 1108996 w 1566566"/>
              <a:gd name="connsiteY5" fmla="*/ 271867 h 1329929"/>
              <a:gd name="connsiteX6" fmla="*/ 1108996 w 1566566"/>
              <a:gd name="connsiteY6" fmla="*/ 24217 h 1329929"/>
              <a:gd name="connsiteX7" fmla="*/ 1191546 w 1566566"/>
              <a:gd name="connsiteY7" fmla="*/ 49617 h 1329929"/>
              <a:gd name="connsiteX8" fmla="*/ 1509046 w 1566566"/>
              <a:gd name="connsiteY8" fmla="*/ 379817 h 1329929"/>
              <a:gd name="connsiteX9" fmla="*/ 1540796 w 1566566"/>
              <a:gd name="connsiteY9" fmla="*/ 570317 h 1329929"/>
              <a:gd name="connsiteX10" fmla="*/ 1229646 w 1566566"/>
              <a:gd name="connsiteY10" fmla="*/ 951317 h 1329929"/>
              <a:gd name="connsiteX11" fmla="*/ 931196 w 1566566"/>
              <a:gd name="connsiteY11" fmla="*/ 1218017 h 1329929"/>
              <a:gd name="connsiteX12" fmla="*/ 505746 w 1566566"/>
              <a:gd name="connsiteY12" fmla="*/ 1325967 h 1329929"/>
              <a:gd name="connsiteX13" fmla="*/ 48546 w 1566566"/>
              <a:gd name="connsiteY13" fmla="*/ 1300567 h 1329929"/>
              <a:gd name="connsiteX14" fmla="*/ 10446 w 1566566"/>
              <a:gd name="connsiteY14" fmla="*/ 1243417 h 1329929"/>
              <a:gd name="connsiteX15" fmla="*/ 54896 w 1566566"/>
              <a:gd name="connsiteY15" fmla="*/ 1218017 h 132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6566" h="1329929">
                <a:moveTo>
                  <a:pt x="54896" y="1218017"/>
                </a:moveTo>
                <a:cubicBezTo>
                  <a:pt x="119454" y="1208492"/>
                  <a:pt x="280321" y="1216959"/>
                  <a:pt x="397796" y="1186267"/>
                </a:cubicBezTo>
                <a:cubicBezTo>
                  <a:pt x="515271" y="1155575"/>
                  <a:pt x="660263" y="1092075"/>
                  <a:pt x="759746" y="1033867"/>
                </a:cubicBezTo>
                <a:cubicBezTo>
                  <a:pt x="859229" y="975659"/>
                  <a:pt x="925904" y="916392"/>
                  <a:pt x="994696" y="837017"/>
                </a:cubicBezTo>
                <a:cubicBezTo>
                  <a:pt x="1063488" y="757642"/>
                  <a:pt x="1153446" y="651809"/>
                  <a:pt x="1172496" y="557617"/>
                </a:cubicBezTo>
                <a:cubicBezTo>
                  <a:pt x="1191546" y="463425"/>
                  <a:pt x="1119579" y="360767"/>
                  <a:pt x="1108996" y="271867"/>
                </a:cubicBezTo>
                <a:cubicBezTo>
                  <a:pt x="1098413" y="182967"/>
                  <a:pt x="1095238" y="61259"/>
                  <a:pt x="1108996" y="24217"/>
                </a:cubicBezTo>
                <a:cubicBezTo>
                  <a:pt x="1122754" y="-12825"/>
                  <a:pt x="1124871" y="-9650"/>
                  <a:pt x="1191546" y="49617"/>
                </a:cubicBezTo>
                <a:cubicBezTo>
                  <a:pt x="1258221" y="108884"/>
                  <a:pt x="1450838" y="293034"/>
                  <a:pt x="1509046" y="379817"/>
                </a:cubicBezTo>
                <a:cubicBezTo>
                  <a:pt x="1567254" y="466600"/>
                  <a:pt x="1587363" y="475067"/>
                  <a:pt x="1540796" y="570317"/>
                </a:cubicBezTo>
                <a:cubicBezTo>
                  <a:pt x="1494229" y="665567"/>
                  <a:pt x="1331246" y="843367"/>
                  <a:pt x="1229646" y="951317"/>
                </a:cubicBezTo>
                <a:cubicBezTo>
                  <a:pt x="1128046" y="1059267"/>
                  <a:pt x="1051846" y="1155575"/>
                  <a:pt x="931196" y="1218017"/>
                </a:cubicBezTo>
                <a:cubicBezTo>
                  <a:pt x="810546" y="1280459"/>
                  <a:pt x="652854" y="1312209"/>
                  <a:pt x="505746" y="1325967"/>
                </a:cubicBezTo>
                <a:cubicBezTo>
                  <a:pt x="358638" y="1339725"/>
                  <a:pt x="131096" y="1314325"/>
                  <a:pt x="48546" y="1300567"/>
                </a:cubicBezTo>
                <a:cubicBezTo>
                  <a:pt x="-34004" y="1286809"/>
                  <a:pt x="14679" y="1255059"/>
                  <a:pt x="10446" y="1243417"/>
                </a:cubicBezTo>
                <a:cubicBezTo>
                  <a:pt x="6213" y="1231775"/>
                  <a:pt x="-9662" y="1227542"/>
                  <a:pt x="54896" y="1218017"/>
                </a:cubicBezTo>
                <a:close/>
              </a:path>
            </a:pathLst>
          </a:custGeom>
          <a:pattFill prst="dkUpDiag">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19"/>
          <p:cNvSpPr/>
          <p:nvPr/>
        </p:nvSpPr>
        <p:spPr>
          <a:xfrm>
            <a:off x="4742937" y="5299371"/>
            <a:ext cx="1061869" cy="457260"/>
          </a:xfrm>
          <a:custGeom>
            <a:avLst/>
            <a:gdLst>
              <a:gd name="connsiteX0" fmla="*/ 513 w 1061869"/>
              <a:gd name="connsiteY0" fmla="*/ 9229 h 457260"/>
              <a:gd name="connsiteX1" fmla="*/ 121163 w 1061869"/>
              <a:gd name="connsiteY1" fmla="*/ 47329 h 457260"/>
              <a:gd name="connsiteX2" fmla="*/ 356113 w 1061869"/>
              <a:gd name="connsiteY2" fmla="*/ 180679 h 457260"/>
              <a:gd name="connsiteX3" fmla="*/ 933963 w 1061869"/>
              <a:gd name="connsiteY3" fmla="*/ 256879 h 457260"/>
              <a:gd name="connsiteX4" fmla="*/ 1060963 w 1061869"/>
              <a:gd name="connsiteY4" fmla="*/ 314029 h 457260"/>
              <a:gd name="connsiteX5" fmla="*/ 902213 w 1061869"/>
              <a:gd name="connsiteY5" fmla="*/ 447379 h 457260"/>
              <a:gd name="connsiteX6" fmla="*/ 565663 w 1061869"/>
              <a:gd name="connsiteY6" fmla="*/ 441029 h 457260"/>
              <a:gd name="connsiteX7" fmla="*/ 324363 w 1061869"/>
              <a:gd name="connsiteY7" fmla="*/ 390229 h 457260"/>
              <a:gd name="connsiteX8" fmla="*/ 89413 w 1061869"/>
              <a:gd name="connsiteY8" fmla="*/ 206079 h 457260"/>
              <a:gd name="connsiteX9" fmla="*/ 513 w 1061869"/>
              <a:gd name="connsiteY9" fmla="*/ 9229 h 45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1869" h="457260">
                <a:moveTo>
                  <a:pt x="513" y="9229"/>
                </a:moveTo>
                <a:cubicBezTo>
                  <a:pt x="5805" y="-17229"/>
                  <a:pt x="61896" y="18754"/>
                  <a:pt x="121163" y="47329"/>
                </a:cubicBezTo>
                <a:cubicBezTo>
                  <a:pt x="180430" y="75904"/>
                  <a:pt x="220646" y="145754"/>
                  <a:pt x="356113" y="180679"/>
                </a:cubicBezTo>
                <a:cubicBezTo>
                  <a:pt x="491580" y="215604"/>
                  <a:pt x="816488" y="234654"/>
                  <a:pt x="933963" y="256879"/>
                </a:cubicBezTo>
                <a:cubicBezTo>
                  <a:pt x="1051438" y="279104"/>
                  <a:pt x="1066255" y="282279"/>
                  <a:pt x="1060963" y="314029"/>
                </a:cubicBezTo>
                <a:cubicBezTo>
                  <a:pt x="1055671" y="345779"/>
                  <a:pt x="984763" y="426212"/>
                  <a:pt x="902213" y="447379"/>
                </a:cubicBezTo>
                <a:cubicBezTo>
                  <a:pt x="819663" y="468546"/>
                  <a:pt x="661971" y="450554"/>
                  <a:pt x="565663" y="441029"/>
                </a:cubicBezTo>
                <a:cubicBezTo>
                  <a:pt x="469355" y="431504"/>
                  <a:pt x="403738" y="429387"/>
                  <a:pt x="324363" y="390229"/>
                </a:cubicBezTo>
                <a:cubicBezTo>
                  <a:pt x="244988" y="351071"/>
                  <a:pt x="147621" y="267462"/>
                  <a:pt x="89413" y="206079"/>
                </a:cubicBezTo>
                <a:cubicBezTo>
                  <a:pt x="31205" y="144696"/>
                  <a:pt x="-4779" y="35687"/>
                  <a:pt x="513" y="9229"/>
                </a:cubicBezTo>
                <a:close/>
              </a:path>
            </a:pathLst>
          </a:custGeom>
          <a:pattFill prst="narHorz">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20"/>
          <p:cNvSpPr/>
          <p:nvPr/>
        </p:nvSpPr>
        <p:spPr>
          <a:xfrm>
            <a:off x="6165042" y="5294994"/>
            <a:ext cx="1213842" cy="509410"/>
          </a:xfrm>
          <a:custGeom>
            <a:avLst/>
            <a:gdLst>
              <a:gd name="connsiteX0" fmla="*/ 808 w 1213842"/>
              <a:gd name="connsiteY0" fmla="*/ 293006 h 509410"/>
              <a:gd name="connsiteX1" fmla="*/ 267508 w 1213842"/>
              <a:gd name="connsiteY1" fmla="*/ 280306 h 509410"/>
              <a:gd name="connsiteX2" fmla="*/ 623108 w 1213842"/>
              <a:gd name="connsiteY2" fmla="*/ 261256 h 509410"/>
              <a:gd name="connsiteX3" fmla="*/ 1124758 w 1213842"/>
              <a:gd name="connsiteY3" fmla="*/ 45356 h 509410"/>
              <a:gd name="connsiteX4" fmla="*/ 1188258 w 1213842"/>
              <a:gd name="connsiteY4" fmla="*/ 7256 h 509410"/>
              <a:gd name="connsiteX5" fmla="*/ 1188258 w 1213842"/>
              <a:gd name="connsiteY5" fmla="*/ 146956 h 509410"/>
              <a:gd name="connsiteX6" fmla="*/ 877108 w 1213842"/>
              <a:gd name="connsiteY6" fmla="*/ 388256 h 509410"/>
              <a:gd name="connsiteX7" fmla="*/ 572308 w 1213842"/>
              <a:gd name="connsiteY7" fmla="*/ 508906 h 509410"/>
              <a:gd name="connsiteX8" fmla="*/ 197658 w 1213842"/>
              <a:gd name="connsiteY8" fmla="*/ 426356 h 509410"/>
              <a:gd name="connsiteX9" fmla="*/ 808 w 1213842"/>
              <a:gd name="connsiteY9" fmla="*/ 293006 h 50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3842" h="509410">
                <a:moveTo>
                  <a:pt x="808" y="293006"/>
                </a:moveTo>
                <a:cubicBezTo>
                  <a:pt x="12450" y="268664"/>
                  <a:pt x="267508" y="280306"/>
                  <a:pt x="267508" y="280306"/>
                </a:cubicBezTo>
                <a:cubicBezTo>
                  <a:pt x="371225" y="275014"/>
                  <a:pt x="480233" y="300414"/>
                  <a:pt x="623108" y="261256"/>
                </a:cubicBezTo>
                <a:cubicBezTo>
                  <a:pt x="765983" y="222098"/>
                  <a:pt x="1030566" y="87689"/>
                  <a:pt x="1124758" y="45356"/>
                </a:cubicBezTo>
                <a:cubicBezTo>
                  <a:pt x="1218950" y="3023"/>
                  <a:pt x="1177675" y="-9677"/>
                  <a:pt x="1188258" y="7256"/>
                </a:cubicBezTo>
                <a:cubicBezTo>
                  <a:pt x="1198841" y="24189"/>
                  <a:pt x="1240116" y="83456"/>
                  <a:pt x="1188258" y="146956"/>
                </a:cubicBezTo>
                <a:cubicBezTo>
                  <a:pt x="1136400" y="210456"/>
                  <a:pt x="979766" y="327931"/>
                  <a:pt x="877108" y="388256"/>
                </a:cubicBezTo>
                <a:cubicBezTo>
                  <a:pt x="774450" y="448581"/>
                  <a:pt x="685550" y="502556"/>
                  <a:pt x="572308" y="508906"/>
                </a:cubicBezTo>
                <a:cubicBezTo>
                  <a:pt x="459066" y="515256"/>
                  <a:pt x="289733" y="460223"/>
                  <a:pt x="197658" y="426356"/>
                </a:cubicBezTo>
                <a:cubicBezTo>
                  <a:pt x="105583" y="392489"/>
                  <a:pt x="-10834" y="317348"/>
                  <a:pt x="808" y="293006"/>
                </a:cubicBezTo>
                <a:close/>
              </a:path>
            </a:pathLst>
          </a:custGeom>
          <a:pattFill prst="narHorz">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Freeform 21"/>
          <p:cNvSpPr/>
          <p:nvPr/>
        </p:nvSpPr>
        <p:spPr>
          <a:xfrm>
            <a:off x="7397321" y="4466238"/>
            <a:ext cx="730698" cy="960691"/>
          </a:xfrm>
          <a:custGeom>
            <a:avLst/>
            <a:gdLst>
              <a:gd name="connsiteX0" fmla="*/ 51229 w 730698"/>
              <a:gd name="connsiteY0" fmla="*/ 766162 h 960691"/>
              <a:gd name="connsiteX1" fmla="*/ 184579 w 730698"/>
              <a:gd name="connsiteY1" fmla="*/ 582012 h 960691"/>
              <a:gd name="connsiteX2" fmla="*/ 356029 w 730698"/>
              <a:gd name="connsiteY2" fmla="*/ 258162 h 960691"/>
              <a:gd name="connsiteX3" fmla="*/ 483029 w 730698"/>
              <a:gd name="connsiteY3" fmla="*/ 4162 h 960691"/>
              <a:gd name="connsiteX4" fmla="*/ 648129 w 730698"/>
              <a:gd name="connsiteY4" fmla="*/ 118462 h 960691"/>
              <a:gd name="connsiteX5" fmla="*/ 730679 w 730698"/>
              <a:gd name="connsiteY5" fmla="*/ 353412 h 960691"/>
              <a:gd name="connsiteX6" fmla="*/ 641779 w 730698"/>
              <a:gd name="connsiteY6" fmla="*/ 645512 h 960691"/>
              <a:gd name="connsiteX7" fmla="*/ 394129 w 730698"/>
              <a:gd name="connsiteY7" fmla="*/ 918562 h 960691"/>
              <a:gd name="connsiteX8" fmla="*/ 165529 w 730698"/>
              <a:gd name="connsiteY8" fmla="*/ 943962 h 960691"/>
              <a:gd name="connsiteX9" fmla="*/ 6779 w 730698"/>
              <a:gd name="connsiteY9" fmla="*/ 950312 h 960691"/>
              <a:gd name="connsiteX10" fmla="*/ 51229 w 730698"/>
              <a:gd name="connsiteY10" fmla="*/ 766162 h 96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698" h="960691">
                <a:moveTo>
                  <a:pt x="51229" y="766162"/>
                </a:moveTo>
                <a:cubicBezTo>
                  <a:pt x="80862" y="704779"/>
                  <a:pt x="133779" y="666679"/>
                  <a:pt x="184579" y="582012"/>
                </a:cubicBezTo>
                <a:cubicBezTo>
                  <a:pt x="235379" y="497345"/>
                  <a:pt x="306287" y="354470"/>
                  <a:pt x="356029" y="258162"/>
                </a:cubicBezTo>
                <a:cubicBezTo>
                  <a:pt x="405771" y="161854"/>
                  <a:pt x="434346" y="27445"/>
                  <a:pt x="483029" y="4162"/>
                </a:cubicBezTo>
                <a:cubicBezTo>
                  <a:pt x="531712" y="-19121"/>
                  <a:pt x="606854" y="60254"/>
                  <a:pt x="648129" y="118462"/>
                </a:cubicBezTo>
                <a:cubicBezTo>
                  <a:pt x="689404" y="176670"/>
                  <a:pt x="731737" y="265570"/>
                  <a:pt x="730679" y="353412"/>
                </a:cubicBezTo>
                <a:cubicBezTo>
                  <a:pt x="729621" y="441254"/>
                  <a:pt x="697871" y="551320"/>
                  <a:pt x="641779" y="645512"/>
                </a:cubicBezTo>
                <a:cubicBezTo>
                  <a:pt x="585687" y="739704"/>
                  <a:pt x="473504" y="868820"/>
                  <a:pt x="394129" y="918562"/>
                </a:cubicBezTo>
                <a:cubicBezTo>
                  <a:pt x="314754" y="968304"/>
                  <a:pt x="230087" y="938670"/>
                  <a:pt x="165529" y="943962"/>
                </a:cubicBezTo>
                <a:cubicBezTo>
                  <a:pt x="100971" y="949254"/>
                  <a:pt x="29004" y="974654"/>
                  <a:pt x="6779" y="950312"/>
                </a:cubicBezTo>
                <a:cubicBezTo>
                  <a:pt x="-15446" y="925970"/>
                  <a:pt x="21596" y="827545"/>
                  <a:pt x="51229" y="766162"/>
                </a:cubicBezTo>
                <a:close/>
              </a:path>
            </a:pathLst>
          </a:custGeom>
          <a:pattFill prst="dkUpDiag">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Freeform 22"/>
          <p:cNvSpPr/>
          <p:nvPr/>
        </p:nvSpPr>
        <p:spPr>
          <a:xfrm>
            <a:off x="3971869" y="4376736"/>
            <a:ext cx="708409" cy="946072"/>
          </a:xfrm>
          <a:custGeom>
            <a:avLst/>
            <a:gdLst>
              <a:gd name="connsiteX0" fmla="*/ 708081 w 708409"/>
              <a:gd name="connsiteY0" fmla="*/ 887414 h 946072"/>
              <a:gd name="connsiteX1" fmla="*/ 549331 w 708409"/>
              <a:gd name="connsiteY1" fmla="*/ 639764 h 946072"/>
              <a:gd name="connsiteX2" fmla="*/ 409631 w 708409"/>
              <a:gd name="connsiteY2" fmla="*/ 373064 h 946072"/>
              <a:gd name="connsiteX3" fmla="*/ 244531 w 708409"/>
              <a:gd name="connsiteY3" fmla="*/ 11114 h 946072"/>
              <a:gd name="connsiteX4" fmla="*/ 104831 w 708409"/>
              <a:gd name="connsiteY4" fmla="*/ 112714 h 946072"/>
              <a:gd name="connsiteX5" fmla="*/ 3231 w 708409"/>
              <a:gd name="connsiteY5" fmla="*/ 315914 h 946072"/>
              <a:gd name="connsiteX6" fmla="*/ 47681 w 708409"/>
              <a:gd name="connsiteY6" fmla="*/ 620714 h 946072"/>
              <a:gd name="connsiteX7" fmla="*/ 263581 w 708409"/>
              <a:gd name="connsiteY7" fmla="*/ 887414 h 946072"/>
              <a:gd name="connsiteX8" fmla="*/ 581081 w 708409"/>
              <a:gd name="connsiteY8" fmla="*/ 944564 h 946072"/>
              <a:gd name="connsiteX9" fmla="*/ 708081 w 708409"/>
              <a:gd name="connsiteY9" fmla="*/ 887414 h 9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8409" h="946072">
                <a:moveTo>
                  <a:pt x="708081" y="887414"/>
                </a:moveTo>
                <a:cubicBezTo>
                  <a:pt x="702789" y="836614"/>
                  <a:pt x="599073" y="725489"/>
                  <a:pt x="549331" y="639764"/>
                </a:cubicBezTo>
                <a:cubicBezTo>
                  <a:pt x="499589" y="554039"/>
                  <a:pt x="460431" y="477839"/>
                  <a:pt x="409631" y="373064"/>
                </a:cubicBezTo>
                <a:cubicBezTo>
                  <a:pt x="358831" y="268289"/>
                  <a:pt x="295331" y="54506"/>
                  <a:pt x="244531" y="11114"/>
                </a:cubicBezTo>
                <a:cubicBezTo>
                  <a:pt x="193731" y="-32278"/>
                  <a:pt x="145048" y="61914"/>
                  <a:pt x="104831" y="112714"/>
                </a:cubicBezTo>
                <a:cubicBezTo>
                  <a:pt x="64614" y="163514"/>
                  <a:pt x="12756" y="231247"/>
                  <a:pt x="3231" y="315914"/>
                </a:cubicBezTo>
                <a:cubicBezTo>
                  <a:pt x="-6294" y="400581"/>
                  <a:pt x="4289" y="525464"/>
                  <a:pt x="47681" y="620714"/>
                </a:cubicBezTo>
                <a:cubicBezTo>
                  <a:pt x="91073" y="715964"/>
                  <a:pt x="174681" y="833439"/>
                  <a:pt x="263581" y="887414"/>
                </a:cubicBezTo>
                <a:cubicBezTo>
                  <a:pt x="352481" y="941389"/>
                  <a:pt x="508056" y="938214"/>
                  <a:pt x="581081" y="944564"/>
                </a:cubicBezTo>
                <a:cubicBezTo>
                  <a:pt x="654106" y="950914"/>
                  <a:pt x="713373" y="938214"/>
                  <a:pt x="708081" y="887414"/>
                </a:cubicBezTo>
                <a:close/>
              </a:path>
            </a:pathLst>
          </a:custGeom>
          <a:pattFill prst="dkDnDiag">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23"/>
          <p:cNvSpPr/>
          <p:nvPr/>
        </p:nvSpPr>
        <p:spPr>
          <a:xfrm>
            <a:off x="4482696" y="4011088"/>
            <a:ext cx="336954" cy="302902"/>
          </a:xfrm>
          <a:custGeom>
            <a:avLst/>
            <a:gdLst>
              <a:gd name="connsiteX0" fmla="*/ 404 w 336954"/>
              <a:gd name="connsiteY0" fmla="*/ 300562 h 302902"/>
              <a:gd name="connsiteX1" fmla="*/ 133754 w 336954"/>
              <a:gd name="connsiteY1" fmla="*/ 205312 h 302902"/>
              <a:gd name="connsiteX2" fmla="*/ 267104 w 336954"/>
              <a:gd name="connsiteY2" fmla="*/ 103712 h 302902"/>
              <a:gd name="connsiteX3" fmla="*/ 336954 w 336954"/>
              <a:gd name="connsiteY3" fmla="*/ 40212 h 302902"/>
              <a:gd name="connsiteX4" fmla="*/ 267104 w 336954"/>
              <a:gd name="connsiteY4" fmla="*/ 2112 h 302902"/>
              <a:gd name="connsiteX5" fmla="*/ 178204 w 336954"/>
              <a:gd name="connsiteY5" fmla="*/ 103712 h 302902"/>
              <a:gd name="connsiteX6" fmla="*/ 404 w 336954"/>
              <a:gd name="connsiteY6" fmla="*/ 300562 h 30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54" h="302902">
                <a:moveTo>
                  <a:pt x="404" y="300562"/>
                </a:moveTo>
                <a:cubicBezTo>
                  <a:pt x="-7004" y="317495"/>
                  <a:pt x="89304" y="238120"/>
                  <a:pt x="133754" y="205312"/>
                </a:cubicBezTo>
                <a:cubicBezTo>
                  <a:pt x="178204" y="172504"/>
                  <a:pt x="233237" y="131229"/>
                  <a:pt x="267104" y="103712"/>
                </a:cubicBezTo>
                <a:cubicBezTo>
                  <a:pt x="300971" y="76195"/>
                  <a:pt x="336954" y="57145"/>
                  <a:pt x="336954" y="40212"/>
                </a:cubicBezTo>
                <a:cubicBezTo>
                  <a:pt x="336954" y="23279"/>
                  <a:pt x="293562" y="-8471"/>
                  <a:pt x="267104" y="2112"/>
                </a:cubicBezTo>
                <a:cubicBezTo>
                  <a:pt x="240646" y="12695"/>
                  <a:pt x="225829" y="60320"/>
                  <a:pt x="178204" y="103712"/>
                </a:cubicBezTo>
                <a:cubicBezTo>
                  <a:pt x="130579" y="147104"/>
                  <a:pt x="7812" y="283629"/>
                  <a:pt x="404" y="300562"/>
                </a:cubicBezTo>
                <a:close/>
              </a:path>
            </a:pathLst>
          </a:custGeom>
          <a:pattFill prst="narHorz">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reeform 24"/>
          <p:cNvSpPr/>
          <p:nvPr/>
        </p:nvSpPr>
        <p:spPr>
          <a:xfrm>
            <a:off x="4399916" y="3954568"/>
            <a:ext cx="310891" cy="283552"/>
          </a:xfrm>
          <a:custGeom>
            <a:avLst/>
            <a:gdLst>
              <a:gd name="connsiteX0" fmla="*/ 634 w 310891"/>
              <a:gd name="connsiteY0" fmla="*/ 274532 h 283552"/>
              <a:gd name="connsiteX1" fmla="*/ 83184 w 310891"/>
              <a:gd name="connsiteY1" fmla="*/ 255482 h 283552"/>
              <a:gd name="connsiteX2" fmla="*/ 184784 w 310891"/>
              <a:gd name="connsiteY2" fmla="*/ 153882 h 283552"/>
              <a:gd name="connsiteX3" fmla="*/ 305434 w 310891"/>
              <a:gd name="connsiteY3" fmla="*/ 64982 h 283552"/>
              <a:gd name="connsiteX4" fmla="*/ 273684 w 310891"/>
              <a:gd name="connsiteY4" fmla="*/ 1482 h 283552"/>
              <a:gd name="connsiteX5" fmla="*/ 127634 w 310891"/>
              <a:gd name="connsiteY5" fmla="*/ 128482 h 283552"/>
              <a:gd name="connsiteX6" fmla="*/ 634 w 310891"/>
              <a:gd name="connsiteY6" fmla="*/ 274532 h 28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891" h="283552">
                <a:moveTo>
                  <a:pt x="634" y="274532"/>
                </a:moveTo>
                <a:cubicBezTo>
                  <a:pt x="-6774" y="295699"/>
                  <a:pt x="52492" y="275590"/>
                  <a:pt x="83184" y="255482"/>
                </a:cubicBezTo>
                <a:cubicBezTo>
                  <a:pt x="113876" y="235374"/>
                  <a:pt x="147742" y="185632"/>
                  <a:pt x="184784" y="153882"/>
                </a:cubicBezTo>
                <a:cubicBezTo>
                  <a:pt x="221826" y="122132"/>
                  <a:pt x="290617" y="90382"/>
                  <a:pt x="305434" y="64982"/>
                </a:cubicBezTo>
                <a:cubicBezTo>
                  <a:pt x="320251" y="39582"/>
                  <a:pt x="303317" y="-9101"/>
                  <a:pt x="273684" y="1482"/>
                </a:cubicBezTo>
                <a:cubicBezTo>
                  <a:pt x="244051" y="12065"/>
                  <a:pt x="169967" y="90382"/>
                  <a:pt x="127634" y="128482"/>
                </a:cubicBezTo>
                <a:cubicBezTo>
                  <a:pt x="85301" y="166582"/>
                  <a:pt x="8042" y="253365"/>
                  <a:pt x="634" y="274532"/>
                </a:cubicBezTo>
                <a:close/>
              </a:path>
            </a:pathLst>
          </a:custGeom>
          <a:pattFill prst="narHorz">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Freeform 25"/>
          <p:cNvSpPr/>
          <p:nvPr/>
        </p:nvSpPr>
        <p:spPr>
          <a:xfrm>
            <a:off x="7320090" y="4047129"/>
            <a:ext cx="350741" cy="369884"/>
          </a:xfrm>
          <a:custGeom>
            <a:avLst/>
            <a:gdLst>
              <a:gd name="connsiteX0" fmla="*/ 90360 w 350741"/>
              <a:gd name="connsiteY0" fmla="*/ 10521 h 369884"/>
              <a:gd name="connsiteX1" fmla="*/ 204660 w 350741"/>
              <a:gd name="connsiteY1" fmla="*/ 131171 h 369884"/>
              <a:gd name="connsiteX2" fmla="*/ 287210 w 350741"/>
              <a:gd name="connsiteY2" fmla="*/ 270871 h 369884"/>
              <a:gd name="connsiteX3" fmla="*/ 350710 w 350741"/>
              <a:gd name="connsiteY3" fmla="*/ 340721 h 369884"/>
              <a:gd name="connsiteX4" fmla="*/ 293560 w 350741"/>
              <a:gd name="connsiteY4" fmla="*/ 366121 h 369884"/>
              <a:gd name="connsiteX5" fmla="*/ 153860 w 350741"/>
              <a:gd name="connsiteY5" fmla="*/ 264521 h 369884"/>
              <a:gd name="connsiteX6" fmla="*/ 58610 w 350741"/>
              <a:gd name="connsiteY6" fmla="*/ 156571 h 369884"/>
              <a:gd name="connsiteX7" fmla="*/ 33210 w 350741"/>
              <a:gd name="connsiteY7" fmla="*/ 42271 h 369884"/>
              <a:gd name="connsiteX8" fmla="*/ 1460 w 350741"/>
              <a:gd name="connsiteY8" fmla="*/ 10521 h 369884"/>
              <a:gd name="connsiteX9" fmla="*/ 90360 w 350741"/>
              <a:gd name="connsiteY9" fmla="*/ 10521 h 36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41" h="369884">
                <a:moveTo>
                  <a:pt x="90360" y="10521"/>
                </a:moveTo>
                <a:cubicBezTo>
                  <a:pt x="124227" y="30629"/>
                  <a:pt x="171852" y="87779"/>
                  <a:pt x="204660" y="131171"/>
                </a:cubicBezTo>
                <a:cubicBezTo>
                  <a:pt x="237468" y="174563"/>
                  <a:pt x="262868" y="235946"/>
                  <a:pt x="287210" y="270871"/>
                </a:cubicBezTo>
                <a:cubicBezTo>
                  <a:pt x="311552" y="305796"/>
                  <a:pt x="349652" y="324846"/>
                  <a:pt x="350710" y="340721"/>
                </a:cubicBezTo>
                <a:cubicBezTo>
                  <a:pt x="351768" y="356596"/>
                  <a:pt x="326368" y="378821"/>
                  <a:pt x="293560" y="366121"/>
                </a:cubicBezTo>
                <a:cubicBezTo>
                  <a:pt x="260752" y="353421"/>
                  <a:pt x="193018" y="299446"/>
                  <a:pt x="153860" y="264521"/>
                </a:cubicBezTo>
                <a:cubicBezTo>
                  <a:pt x="114702" y="229596"/>
                  <a:pt x="78718" y="193613"/>
                  <a:pt x="58610" y="156571"/>
                </a:cubicBezTo>
                <a:cubicBezTo>
                  <a:pt x="38502" y="119529"/>
                  <a:pt x="42735" y="66613"/>
                  <a:pt x="33210" y="42271"/>
                </a:cubicBezTo>
                <a:cubicBezTo>
                  <a:pt x="23685" y="17929"/>
                  <a:pt x="-7007" y="16871"/>
                  <a:pt x="1460" y="10521"/>
                </a:cubicBezTo>
                <a:cubicBezTo>
                  <a:pt x="9927" y="4171"/>
                  <a:pt x="56493" y="-9587"/>
                  <a:pt x="90360" y="10521"/>
                </a:cubicBezTo>
                <a:close/>
              </a:path>
            </a:pathLst>
          </a:custGeom>
          <a:pattFill prst="narHorz">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26"/>
          <p:cNvSpPr/>
          <p:nvPr/>
        </p:nvSpPr>
        <p:spPr>
          <a:xfrm>
            <a:off x="7423113" y="4009539"/>
            <a:ext cx="267084" cy="291246"/>
          </a:xfrm>
          <a:custGeom>
            <a:avLst/>
            <a:gdLst>
              <a:gd name="connsiteX0" fmla="*/ 37 w 267084"/>
              <a:gd name="connsiteY0" fmla="*/ 3661 h 291246"/>
              <a:gd name="connsiteX1" fmla="*/ 120687 w 267084"/>
              <a:gd name="connsiteY1" fmla="*/ 54461 h 291246"/>
              <a:gd name="connsiteX2" fmla="*/ 209587 w 267084"/>
              <a:gd name="connsiteY2" fmla="*/ 200511 h 291246"/>
              <a:gd name="connsiteX3" fmla="*/ 266737 w 267084"/>
              <a:gd name="connsiteY3" fmla="*/ 289411 h 291246"/>
              <a:gd name="connsiteX4" fmla="*/ 228637 w 267084"/>
              <a:gd name="connsiteY4" fmla="*/ 251311 h 291246"/>
              <a:gd name="connsiteX5" fmla="*/ 133387 w 267084"/>
              <a:gd name="connsiteY5" fmla="*/ 143361 h 291246"/>
              <a:gd name="connsiteX6" fmla="*/ 37 w 267084"/>
              <a:gd name="connsiteY6" fmla="*/ 3661 h 29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84" h="291246">
                <a:moveTo>
                  <a:pt x="37" y="3661"/>
                </a:moveTo>
                <a:cubicBezTo>
                  <a:pt x="-2080" y="-11156"/>
                  <a:pt x="85762" y="21653"/>
                  <a:pt x="120687" y="54461"/>
                </a:cubicBezTo>
                <a:cubicBezTo>
                  <a:pt x="155612" y="87269"/>
                  <a:pt x="185245" y="161353"/>
                  <a:pt x="209587" y="200511"/>
                </a:cubicBezTo>
                <a:cubicBezTo>
                  <a:pt x="233929" y="239669"/>
                  <a:pt x="263562" y="280944"/>
                  <a:pt x="266737" y="289411"/>
                </a:cubicBezTo>
                <a:cubicBezTo>
                  <a:pt x="269912" y="297878"/>
                  <a:pt x="250862" y="275653"/>
                  <a:pt x="228637" y="251311"/>
                </a:cubicBezTo>
                <a:cubicBezTo>
                  <a:pt x="206412" y="226969"/>
                  <a:pt x="166195" y="179344"/>
                  <a:pt x="133387" y="143361"/>
                </a:cubicBezTo>
                <a:cubicBezTo>
                  <a:pt x="100579" y="107378"/>
                  <a:pt x="2154" y="18478"/>
                  <a:pt x="37" y="3661"/>
                </a:cubicBezTo>
                <a:close/>
              </a:path>
            </a:pathLst>
          </a:custGeom>
          <a:pattFill prst="narHorz">
            <a:fgClr>
              <a:schemeClr val="accent2"/>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Freeform 27"/>
          <p:cNvSpPr/>
          <p:nvPr/>
        </p:nvSpPr>
        <p:spPr>
          <a:xfrm>
            <a:off x="4159214" y="3360445"/>
            <a:ext cx="931784" cy="869435"/>
          </a:xfrm>
          <a:custGeom>
            <a:avLst/>
            <a:gdLst>
              <a:gd name="connsiteX0" fmla="*/ 57186 w 931784"/>
              <a:gd name="connsiteY0" fmla="*/ 868655 h 869435"/>
              <a:gd name="connsiteX1" fmla="*/ 44486 w 931784"/>
              <a:gd name="connsiteY1" fmla="*/ 779755 h 869435"/>
              <a:gd name="connsiteX2" fmla="*/ 36 w 931784"/>
              <a:gd name="connsiteY2" fmla="*/ 659105 h 869435"/>
              <a:gd name="connsiteX3" fmla="*/ 38136 w 931784"/>
              <a:gd name="connsiteY3" fmla="*/ 455905 h 869435"/>
              <a:gd name="connsiteX4" fmla="*/ 101636 w 931784"/>
              <a:gd name="connsiteY4" fmla="*/ 201905 h 869435"/>
              <a:gd name="connsiteX5" fmla="*/ 203236 w 931784"/>
              <a:gd name="connsiteY5" fmla="*/ 24105 h 869435"/>
              <a:gd name="connsiteX6" fmla="*/ 615986 w 931784"/>
              <a:gd name="connsiteY6" fmla="*/ 5055 h 869435"/>
              <a:gd name="connsiteX7" fmla="*/ 806486 w 931784"/>
              <a:gd name="connsiteY7" fmla="*/ 55855 h 869435"/>
              <a:gd name="connsiteX8" fmla="*/ 920786 w 931784"/>
              <a:gd name="connsiteY8" fmla="*/ 201905 h 869435"/>
              <a:gd name="connsiteX9" fmla="*/ 920786 w 931784"/>
              <a:gd name="connsiteY9" fmla="*/ 354305 h 869435"/>
              <a:gd name="connsiteX10" fmla="*/ 863636 w 931784"/>
              <a:gd name="connsiteY10" fmla="*/ 436855 h 869435"/>
              <a:gd name="connsiteX11" fmla="*/ 711236 w 931784"/>
              <a:gd name="connsiteY11" fmla="*/ 474955 h 869435"/>
              <a:gd name="connsiteX12" fmla="*/ 558836 w 931784"/>
              <a:gd name="connsiteY12" fmla="*/ 487655 h 869435"/>
              <a:gd name="connsiteX13" fmla="*/ 368336 w 931784"/>
              <a:gd name="connsiteY13" fmla="*/ 576555 h 869435"/>
              <a:gd name="connsiteX14" fmla="*/ 234986 w 931784"/>
              <a:gd name="connsiteY14" fmla="*/ 728955 h 869435"/>
              <a:gd name="connsiteX15" fmla="*/ 57186 w 931784"/>
              <a:gd name="connsiteY15" fmla="*/ 868655 h 86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1784" h="869435">
                <a:moveTo>
                  <a:pt x="57186" y="868655"/>
                </a:moveTo>
                <a:cubicBezTo>
                  <a:pt x="25436" y="877122"/>
                  <a:pt x="54011" y="814680"/>
                  <a:pt x="44486" y="779755"/>
                </a:cubicBezTo>
                <a:cubicBezTo>
                  <a:pt x="34961" y="744830"/>
                  <a:pt x="1094" y="713080"/>
                  <a:pt x="36" y="659105"/>
                </a:cubicBezTo>
                <a:cubicBezTo>
                  <a:pt x="-1022" y="605130"/>
                  <a:pt x="21203" y="532105"/>
                  <a:pt x="38136" y="455905"/>
                </a:cubicBezTo>
                <a:cubicBezTo>
                  <a:pt x="55069" y="379705"/>
                  <a:pt x="74119" y="273872"/>
                  <a:pt x="101636" y="201905"/>
                </a:cubicBezTo>
                <a:cubicBezTo>
                  <a:pt x="129153" y="129938"/>
                  <a:pt x="117511" y="56913"/>
                  <a:pt x="203236" y="24105"/>
                </a:cubicBezTo>
                <a:cubicBezTo>
                  <a:pt x="288961" y="-8703"/>
                  <a:pt x="515444" y="-237"/>
                  <a:pt x="615986" y="5055"/>
                </a:cubicBezTo>
                <a:cubicBezTo>
                  <a:pt x="716528" y="10347"/>
                  <a:pt x="755686" y="23047"/>
                  <a:pt x="806486" y="55855"/>
                </a:cubicBezTo>
                <a:cubicBezTo>
                  <a:pt x="857286" y="88663"/>
                  <a:pt x="901736" y="152163"/>
                  <a:pt x="920786" y="201905"/>
                </a:cubicBezTo>
                <a:cubicBezTo>
                  <a:pt x="939836" y="251647"/>
                  <a:pt x="930311" y="315147"/>
                  <a:pt x="920786" y="354305"/>
                </a:cubicBezTo>
                <a:cubicBezTo>
                  <a:pt x="911261" y="393463"/>
                  <a:pt x="898561" y="416747"/>
                  <a:pt x="863636" y="436855"/>
                </a:cubicBezTo>
                <a:cubicBezTo>
                  <a:pt x="828711" y="456963"/>
                  <a:pt x="762036" y="466488"/>
                  <a:pt x="711236" y="474955"/>
                </a:cubicBezTo>
                <a:cubicBezTo>
                  <a:pt x="660436" y="483422"/>
                  <a:pt x="615986" y="470722"/>
                  <a:pt x="558836" y="487655"/>
                </a:cubicBezTo>
                <a:cubicBezTo>
                  <a:pt x="501686" y="504588"/>
                  <a:pt x="422311" y="536338"/>
                  <a:pt x="368336" y="576555"/>
                </a:cubicBezTo>
                <a:cubicBezTo>
                  <a:pt x="314361" y="616772"/>
                  <a:pt x="283669" y="680272"/>
                  <a:pt x="234986" y="728955"/>
                </a:cubicBezTo>
                <a:cubicBezTo>
                  <a:pt x="186303" y="777638"/>
                  <a:pt x="88936" y="860188"/>
                  <a:pt x="57186" y="868655"/>
                </a:cubicBezTo>
                <a:close/>
              </a:path>
            </a:pathLst>
          </a:custGeom>
          <a:pattFill prst="narHorz">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Freeform 28"/>
          <p:cNvSpPr/>
          <p:nvPr/>
        </p:nvSpPr>
        <p:spPr>
          <a:xfrm>
            <a:off x="6997160" y="3414048"/>
            <a:ext cx="980542" cy="908504"/>
          </a:xfrm>
          <a:custGeom>
            <a:avLst/>
            <a:gdLst>
              <a:gd name="connsiteX0" fmla="*/ 25940 w 980542"/>
              <a:gd name="connsiteY0" fmla="*/ 103852 h 908504"/>
              <a:gd name="connsiteX1" fmla="*/ 32290 w 980542"/>
              <a:gd name="connsiteY1" fmla="*/ 256252 h 908504"/>
              <a:gd name="connsiteX2" fmla="*/ 32290 w 980542"/>
              <a:gd name="connsiteY2" fmla="*/ 395952 h 908504"/>
              <a:gd name="connsiteX3" fmla="*/ 146590 w 980542"/>
              <a:gd name="connsiteY3" fmla="*/ 446752 h 908504"/>
              <a:gd name="connsiteX4" fmla="*/ 451390 w 980542"/>
              <a:gd name="connsiteY4" fmla="*/ 516602 h 908504"/>
              <a:gd name="connsiteX5" fmla="*/ 743490 w 980542"/>
              <a:gd name="connsiteY5" fmla="*/ 745202 h 908504"/>
              <a:gd name="connsiteX6" fmla="*/ 851440 w 980542"/>
              <a:gd name="connsiteY6" fmla="*/ 903952 h 908504"/>
              <a:gd name="connsiteX7" fmla="*/ 889540 w 980542"/>
              <a:gd name="connsiteY7" fmla="*/ 846802 h 908504"/>
              <a:gd name="connsiteX8" fmla="*/ 978440 w 980542"/>
              <a:gd name="connsiteY8" fmla="*/ 656302 h 908504"/>
              <a:gd name="connsiteX9" fmla="*/ 940340 w 980542"/>
              <a:gd name="connsiteY9" fmla="*/ 415002 h 908504"/>
              <a:gd name="connsiteX10" fmla="*/ 806990 w 980542"/>
              <a:gd name="connsiteY10" fmla="*/ 78452 h 908504"/>
              <a:gd name="connsiteX11" fmla="*/ 629190 w 980542"/>
              <a:gd name="connsiteY11" fmla="*/ 2252 h 908504"/>
              <a:gd name="connsiteX12" fmla="*/ 400590 w 980542"/>
              <a:gd name="connsiteY12" fmla="*/ 27652 h 908504"/>
              <a:gd name="connsiteX13" fmla="*/ 25940 w 980542"/>
              <a:gd name="connsiteY13" fmla="*/ 103852 h 90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0542" h="908504">
                <a:moveTo>
                  <a:pt x="25940" y="103852"/>
                </a:moveTo>
                <a:cubicBezTo>
                  <a:pt x="-35443" y="141952"/>
                  <a:pt x="31232" y="207569"/>
                  <a:pt x="32290" y="256252"/>
                </a:cubicBezTo>
                <a:cubicBezTo>
                  <a:pt x="33348" y="304935"/>
                  <a:pt x="13240" y="364202"/>
                  <a:pt x="32290" y="395952"/>
                </a:cubicBezTo>
                <a:cubicBezTo>
                  <a:pt x="51340" y="427702"/>
                  <a:pt x="76740" y="426644"/>
                  <a:pt x="146590" y="446752"/>
                </a:cubicBezTo>
                <a:cubicBezTo>
                  <a:pt x="216440" y="466860"/>
                  <a:pt x="351907" y="466860"/>
                  <a:pt x="451390" y="516602"/>
                </a:cubicBezTo>
                <a:cubicBezTo>
                  <a:pt x="550873" y="566344"/>
                  <a:pt x="676815" y="680644"/>
                  <a:pt x="743490" y="745202"/>
                </a:cubicBezTo>
                <a:cubicBezTo>
                  <a:pt x="810165" y="809760"/>
                  <a:pt x="827098" y="887019"/>
                  <a:pt x="851440" y="903952"/>
                </a:cubicBezTo>
                <a:cubicBezTo>
                  <a:pt x="875782" y="920885"/>
                  <a:pt x="868373" y="888077"/>
                  <a:pt x="889540" y="846802"/>
                </a:cubicBezTo>
                <a:cubicBezTo>
                  <a:pt x="910707" y="805527"/>
                  <a:pt x="969973" y="728269"/>
                  <a:pt x="978440" y="656302"/>
                </a:cubicBezTo>
                <a:cubicBezTo>
                  <a:pt x="986907" y="584335"/>
                  <a:pt x="968915" y="511310"/>
                  <a:pt x="940340" y="415002"/>
                </a:cubicBezTo>
                <a:cubicBezTo>
                  <a:pt x="911765" y="318694"/>
                  <a:pt x="858848" y="147244"/>
                  <a:pt x="806990" y="78452"/>
                </a:cubicBezTo>
                <a:cubicBezTo>
                  <a:pt x="755132" y="9660"/>
                  <a:pt x="696923" y="10719"/>
                  <a:pt x="629190" y="2252"/>
                </a:cubicBezTo>
                <a:cubicBezTo>
                  <a:pt x="561457" y="-6215"/>
                  <a:pt x="501132" y="10719"/>
                  <a:pt x="400590" y="27652"/>
                </a:cubicBezTo>
                <a:cubicBezTo>
                  <a:pt x="300048" y="44585"/>
                  <a:pt x="87323" y="65752"/>
                  <a:pt x="25940" y="103852"/>
                </a:cubicBezTo>
                <a:close/>
              </a:path>
            </a:pathLst>
          </a:custGeom>
          <a:pattFill prst="narHorz">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Freeform 29"/>
          <p:cNvSpPr/>
          <p:nvPr/>
        </p:nvSpPr>
        <p:spPr>
          <a:xfrm>
            <a:off x="5206981" y="3307034"/>
            <a:ext cx="432311" cy="287315"/>
          </a:xfrm>
          <a:custGeom>
            <a:avLst/>
            <a:gdLst>
              <a:gd name="connsiteX0" fmla="*/ 254019 w 432311"/>
              <a:gd name="connsiteY0" fmla="*/ 287066 h 287315"/>
              <a:gd name="connsiteX1" fmla="*/ 184169 w 432311"/>
              <a:gd name="connsiteY1" fmla="*/ 217216 h 287315"/>
              <a:gd name="connsiteX2" fmla="*/ 95269 w 432311"/>
              <a:gd name="connsiteY2" fmla="*/ 147366 h 287315"/>
              <a:gd name="connsiteX3" fmla="*/ 19 w 432311"/>
              <a:gd name="connsiteY3" fmla="*/ 83866 h 287315"/>
              <a:gd name="connsiteX4" fmla="*/ 88919 w 432311"/>
              <a:gd name="connsiteY4" fmla="*/ 7666 h 287315"/>
              <a:gd name="connsiteX5" fmla="*/ 292119 w 432311"/>
              <a:gd name="connsiteY5" fmla="*/ 7666 h 287315"/>
              <a:gd name="connsiteX6" fmla="*/ 431819 w 432311"/>
              <a:gd name="connsiteY6" fmla="*/ 52116 h 287315"/>
              <a:gd name="connsiteX7" fmla="*/ 336569 w 432311"/>
              <a:gd name="connsiteY7" fmla="*/ 191816 h 287315"/>
              <a:gd name="connsiteX8" fmla="*/ 254019 w 432311"/>
              <a:gd name="connsiteY8" fmla="*/ 287066 h 28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311" h="287315">
                <a:moveTo>
                  <a:pt x="254019" y="287066"/>
                </a:moveTo>
                <a:cubicBezTo>
                  <a:pt x="228619" y="291299"/>
                  <a:pt x="210627" y="240499"/>
                  <a:pt x="184169" y="217216"/>
                </a:cubicBezTo>
                <a:cubicBezTo>
                  <a:pt x="157711" y="193933"/>
                  <a:pt x="125961" y="169591"/>
                  <a:pt x="95269" y="147366"/>
                </a:cubicBezTo>
                <a:cubicBezTo>
                  <a:pt x="64577" y="125141"/>
                  <a:pt x="1077" y="107149"/>
                  <a:pt x="19" y="83866"/>
                </a:cubicBezTo>
                <a:cubicBezTo>
                  <a:pt x="-1039" y="60583"/>
                  <a:pt x="40236" y="20366"/>
                  <a:pt x="88919" y="7666"/>
                </a:cubicBezTo>
                <a:cubicBezTo>
                  <a:pt x="137602" y="-5034"/>
                  <a:pt x="234969" y="258"/>
                  <a:pt x="292119" y="7666"/>
                </a:cubicBezTo>
                <a:cubicBezTo>
                  <a:pt x="349269" y="15074"/>
                  <a:pt x="424411" y="21424"/>
                  <a:pt x="431819" y="52116"/>
                </a:cubicBezTo>
                <a:cubicBezTo>
                  <a:pt x="439227" y="82808"/>
                  <a:pt x="360911" y="151599"/>
                  <a:pt x="336569" y="191816"/>
                </a:cubicBezTo>
                <a:cubicBezTo>
                  <a:pt x="312227" y="232033"/>
                  <a:pt x="279419" y="282833"/>
                  <a:pt x="254019" y="287066"/>
                </a:cubicBezTo>
                <a:close/>
              </a:path>
            </a:pathLst>
          </a:custGeom>
          <a:pattFill prst="narHorz">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Freeform 30"/>
          <p:cNvSpPr/>
          <p:nvPr/>
        </p:nvSpPr>
        <p:spPr>
          <a:xfrm>
            <a:off x="6596826" y="3345111"/>
            <a:ext cx="363587" cy="236748"/>
          </a:xfrm>
          <a:custGeom>
            <a:avLst/>
            <a:gdLst>
              <a:gd name="connsiteX0" fmla="*/ 77024 w 363587"/>
              <a:gd name="connsiteY0" fmla="*/ 236289 h 236748"/>
              <a:gd name="connsiteX1" fmla="*/ 191324 w 363587"/>
              <a:gd name="connsiteY1" fmla="*/ 166439 h 236748"/>
              <a:gd name="connsiteX2" fmla="*/ 318324 w 363587"/>
              <a:gd name="connsiteY2" fmla="*/ 147389 h 236748"/>
              <a:gd name="connsiteX3" fmla="*/ 362774 w 363587"/>
              <a:gd name="connsiteY3" fmla="*/ 109289 h 236748"/>
              <a:gd name="connsiteX4" fmla="*/ 286574 w 363587"/>
              <a:gd name="connsiteY4" fmla="*/ 39439 h 236748"/>
              <a:gd name="connsiteX5" fmla="*/ 115124 w 363587"/>
              <a:gd name="connsiteY5" fmla="*/ 1339 h 236748"/>
              <a:gd name="connsiteX6" fmla="*/ 824 w 363587"/>
              <a:gd name="connsiteY6" fmla="*/ 20389 h 236748"/>
              <a:gd name="connsiteX7" fmla="*/ 64324 w 363587"/>
              <a:gd name="connsiteY7" fmla="*/ 128339 h 236748"/>
              <a:gd name="connsiteX8" fmla="*/ 77024 w 363587"/>
              <a:gd name="connsiteY8" fmla="*/ 236289 h 23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587" h="236748">
                <a:moveTo>
                  <a:pt x="77024" y="236289"/>
                </a:moveTo>
                <a:cubicBezTo>
                  <a:pt x="98191" y="242639"/>
                  <a:pt x="151107" y="181256"/>
                  <a:pt x="191324" y="166439"/>
                </a:cubicBezTo>
                <a:cubicBezTo>
                  <a:pt x="231541" y="151622"/>
                  <a:pt x="289749" y="156914"/>
                  <a:pt x="318324" y="147389"/>
                </a:cubicBezTo>
                <a:cubicBezTo>
                  <a:pt x="346899" y="137864"/>
                  <a:pt x="368066" y="127281"/>
                  <a:pt x="362774" y="109289"/>
                </a:cubicBezTo>
                <a:cubicBezTo>
                  <a:pt x="357482" y="91297"/>
                  <a:pt x="327849" y="57431"/>
                  <a:pt x="286574" y="39439"/>
                </a:cubicBezTo>
                <a:cubicBezTo>
                  <a:pt x="245299" y="21447"/>
                  <a:pt x="162749" y="4514"/>
                  <a:pt x="115124" y="1339"/>
                </a:cubicBezTo>
                <a:cubicBezTo>
                  <a:pt x="67499" y="-1836"/>
                  <a:pt x="9291" y="-778"/>
                  <a:pt x="824" y="20389"/>
                </a:cubicBezTo>
                <a:cubicBezTo>
                  <a:pt x="-7643" y="41556"/>
                  <a:pt x="51624" y="93414"/>
                  <a:pt x="64324" y="128339"/>
                </a:cubicBezTo>
                <a:cubicBezTo>
                  <a:pt x="77024" y="163264"/>
                  <a:pt x="55857" y="229939"/>
                  <a:pt x="77024" y="236289"/>
                </a:cubicBezTo>
                <a:close/>
              </a:path>
            </a:pathLst>
          </a:custGeom>
          <a:pattFill prst="narHorz">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Freeform 44"/>
          <p:cNvSpPr/>
          <p:nvPr/>
        </p:nvSpPr>
        <p:spPr>
          <a:xfrm>
            <a:off x="4414073" y="2601679"/>
            <a:ext cx="859172" cy="715145"/>
          </a:xfrm>
          <a:custGeom>
            <a:avLst/>
            <a:gdLst>
              <a:gd name="connsiteX0" fmla="*/ 105540 w 719943"/>
              <a:gd name="connsiteY0" fmla="*/ 148851 h 565312"/>
              <a:gd name="connsiteX1" fmla="*/ 210315 w 719943"/>
              <a:gd name="connsiteY1" fmla="*/ 91701 h 565312"/>
              <a:gd name="connsiteX2" fmla="*/ 291277 w 719943"/>
              <a:gd name="connsiteY2" fmla="*/ 29788 h 565312"/>
              <a:gd name="connsiteX3" fmla="*/ 453202 w 719943"/>
              <a:gd name="connsiteY3" fmla="*/ 10738 h 565312"/>
              <a:gd name="connsiteX4" fmla="*/ 562740 w 719943"/>
              <a:gd name="connsiteY4" fmla="*/ 196476 h 565312"/>
              <a:gd name="connsiteX5" fmla="*/ 648465 w 719943"/>
              <a:gd name="connsiteY5" fmla="*/ 286963 h 565312"/>
              <a:gd name="connsiteX6" fmla="*/ 719902 w 719943"/>
              <a:gd name="connsiteY6" fmla="*/ 401263 h 565312"/>
              <a:gd name="connsiteX7" fmla="*/ 653227 w 719943"/>
              <a:gd name="connsiteY7" fmla="*/ 558426 h 565312"/>
              <a:gd name="connsiteX8" fmla="*/ 377002 w 719943"/>
              <a:gd name="connsiteY8" fmla="*/ 539376 h 565312"/>
              <a:gd name="connsiteX9" fmla="*/ 238890 w 719943"/>
              <a:gd name="connsiteY9" fmla="*/ 529851 h 565312"/>
              <a:gd name="connsiteX10" fmla="*/ 53152 w 719943"/>
              <a:gd name="connsiteY10" fmla="*/ 434601 h 565312"/>
              <a:gd name="connsiteX11" fmla="*/ 765 w 719943"/>
              <a:gd name="connsiteY11" fmla="*/ 296488 h 565312"/>
              <a:gd name="connsiteX12" fmla="*/ 105540 w 719943"/>
              <a:gd name="connsiteY12" fmla="*/ 148851 h 56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943" h="565312">
                <a:moveTo>
                  <a:pt x="105540" y="148851"/>
                </a:moveTo>
                <a:cubicBezTo>
                  <a:pt x="140465" y="114720"/>
                  <a:pt x="179359" y="111545"/>
                  <a:pt x="210315" y="91701"/>
                </a:cubicBezTo>
                <a:cubicBezTo>
                  <a:pt x="241271" y="71857"/>
                  <a:pt x="250796" y="43282"/>
                  <a:pt x="291277" y="29788"/>
                </a:cubicBezTo>
                <a:cubicBezTo>
                  <a:pt x="331758" y="16294"/>
                  <a:pt x="407958" y="-17043"/>
                  <a:pt x="453202" y="10738"/>
                </a:cubicBezTo>
                <a:cubicBezTo>
                  <a:pt x="498446" y="38519"/>
                  <a:pt x="530196" y="150439"/>
                  <a:pt x="562740" y="196476"/>
                </a:cubicBezTo>
                <a:cubicBezTo>
                  <a:pt x="595284" y="242513"/>
                  <a:pt x="622271" y="252832"/>
                  <a:pt x="648465" y="286963"/>
                </a:cubicBezTo>
                <a:cubicBezTo>
                  <a:pt x="674659" y="321094"/>
                  <a:pt x="719108" y="356019"/>
                  <a:pt x="719902" y="401263"/>
                </a:cubicBezTo>
                <a:cubicBezTo>
                  <a:pt x="720696" y="446507"/>
                  <a:pt x="710377" y="535407"/>
                  <a:pt x="653227" y="558426"/>
                </a:cubicBezTo>
                <a:cubicBezTo>
                  <a:pt x="596077" y="581445"/>
                  <a:pt x="377002" y="539376"/>
                  <a:pt x="377002" y="539376"/>
                </a:cubicBezTo>
                <a:cubicBezTo>
                  <a:pt x="307946" y="534614"/>
                  <a:pt x="292865" y="547313"/>
                  <a:pt x="238890" y="529851"/>
                </a:cubicBezTo>
                <a:cubicBezTo>
                  <a:pt x="184915" y="512389"/>
                  <a:pt x="92840" y="473495"/>
                  <a:pt x="53152" y="434601"/>
                </a:cubicBezTo>
                <a:cubicBezTo>
                  <a:pt x="13464" y="395707"/>
                  <a:pt x="-3998" y="340938"/>
                  <a:pt x="765" y="296488"/>
                </a:cubicBezTo>
                <a:cubicBezTo>
                  <a:pt x="5527" y="252038"/>
                  <a:pt x="70615" y="182982"/>
                  <a:pt x="105540" y="148851"/>
                </a:cubicBezTo>
                <a:close/>
              </a:path>
            </a:pathLst>
          </a:cu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31"/>
          <p:cNvSpPr/>
          <p:nvPr/>
        </p:nvSpPr>
        <p:spPr>
          <a:xfrm>
            <a:off x="4838455" y="3075210"/>
            <a:ext cx="308119" cy="258626"/>
          </a:xfrm>
          <a:custGeom>
            <a:avLst/>
            <a:gdLst>
              <a:gd name="connsiteX0" fmla="*/ 63745 w 308119"/>
              <a:gd name="connsiteY0" fmla="*/ 10890 h 258626"/>
              <a:gd name="connsiteX1" fmla="*/ 203445 w 308119"/>
              <a:gd name="connsiteY1" fmla="*/ 10890 h 258626"/>
              <a:gd name="connsiteX2" fmla="*/ 292345 w 308119"/>
              <a:gd name="connsiteY2" fmla="*/ 74390 h 258626"/>
              <a:gd name="connsiteX3" fmla="*/ 292345 w 308119"/>
              <a:gd name="connsiteY3" fmla="*/ 220440 h 258626"/>
              <a:gd name="connsiteX4" fmla="*/ 133595 w 308119"/>
              <a:gd name="connsiteY4" fmla="*/ 258540 h 258626"/>
              <a:gd name="connsiteX5" fmla="*/ 31995 w 308119"/>
              <a:gd name="connsiteY5" fmla="*/ 214090 h 258626"/>
              <a:gd name="connsiteX6" fmla="*/ 245 w 308119"/>
              <a:gd name="connsiteY6" fmla="*/ 118840 h 258626"/>
              <a:gd name="connsiteX7" fmla="*/ 63745 w 308119"/>
              <a:gd name="connsiteY7" fmla="*/ 10890 h 25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119" h="258626">
                <a:moveTo>
                  <a:pt x="63745" y="10890"/>
                </a:moveTo>
                <a:cubicBezTo>
                  <a:pt x="97612" y="-7102"/>
                  <a:pt x="165345" y="307"/>
                  <a:pt x="203445" y="10890"/>
                </a:cubicBezTo>
                <a:cubicBezTo>
                  <a:pt x="241545" y="21473"/>
                  <a:pt x="277528" y="39465"/>
                  <a:pt x="292345" y="74390"/>
                </a:cubicBezTo>
                <a:cubicBezTo>
                  <a:pt x="307162" y="109315"/>
                  <a:pt x="318803" y="189748"/>
                  <a:pt x="292345" y="220440"/>
                </a:cubicBezTo>
                <a:cubicBezTo>
                  <a:pt x="265887" y="251132"/>
                  <a:pt x="176987" y="259598"/>
                  <a:pt x="133595" y="258540"/>
                </a:cubicBezTo>
                <a:cubicBezTo>
                  <a:pt x="90203" y="257482"/>
                  <a:pt x="54220" y="237373"/>
                  <a:pt x="31995" y="214090"/>
                </a:cubicBezTo>
                <a:cubicBezTo>
                  <a:pt x="9770" y="190807"/>
                  <a:pt x="-1872" y="150590"/>
                  <a:pt x="245" y="118840"/>
                </a:cubicBezTo>
                <a:cubicBezTo>
                  <a:pt x="2362" y="87090"/>
                  <a:pt x="29878" y="28882"/>
                  <a:pt x="63745" y="10890"/>
                </a:cubicBezTo>
                <a:close/>
              </a:path>
            </a:pathLst>
          </a:custGeom>
          <a:solidFill>
            <a:srgbClr val="FF0000"/>
          </a:solidFill>
          <a:ln w="28575"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Freeform 32"/>
          <p:cNvSpPr/>
          <p:nvPr/>
        </p:nvSpPr>
        <p:spPr>
          <a:xfrm>
            <a:off x="4590081" y="2744551"/>
            <a:ext cx="381984" cy="368636"/>
          </a:xfrm>
          <a:custGeom>
            <a:avLst/>
            <a:gdLst>
              <a:gd name="connsiteX0" fmla="*/ 83519 w 381984"/>
              <a:gd name="connsiteY0" fmla="*/ 55799 h 368636"/>
              <a:gd name="connsiteX1" fmla="*/ 159719 w 381984"/>
              <a:gd name="connsiteY1" fmla="*/ 4999 h 368636"/>
              <a:gd name="connsiteX2" fmla="*/ 293069 w 381984"/>
              <a:gd name="connsiteY2" fmla="*/ 17699 h 368636"/>
              <a:gd name="connsiteX3" fmla="*/ 381969 w 381984"/>
              <a:gd name="connsiteY3" fmla="*/ 144699 h 368636"/>
              <a:gd name="connsiteX4" fmla="*/ 299419 w 381984"/>
              <a:gd name="connsiteY4" fmla="*/ 316149 h 368636"/>
              <a:gd name="connsiteX5" fmla="*/ 191469 w 381984"/>
              <a:gd name="connsiteY5" fmla="*/ 366949 h 368636"/>
              <a:gd name="connsiteX6" fmla="*/ 32719 w 381984"/>
              <a:gd name="connsiteY6" fmla="*/ 341549 h 368636"/>
              <a:gd name="connsiteX7" fmla="*/ 969 w 381984"/>
              <a:gd name="connsiteY7" fmla="*/ 201849 h 368636"/>
              <a:gd name="connsiteX8" fmla="*/ 83519 w 381984"/>
              <a:gd name="connsiteY8" fmla="*/ 55799 h 36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984" h="368636">
                <a:moveTo>
                  <a:pt x="83519" y="55799"/>
                </a:moveTo>
                <a:cubicBezTo>
                  <a:pt x="109977" y="22991"/>
                  <a:pt x="124794" y="11349"/>
                  <a:pt x="159719" y="4999"/>
                </a:cubicBezTo>
                <a:cubicBezTo>
                  <a:pt x="194644" y="-1351"/>
                  <a:pt x="256027" y="-5584"/>
                  <a:pt x="293069" y="17699"/>
                </a:cubicBezTo>
                <a:cubicBezTo>
                  <a:pt x="330111" y="40982"/>
                  <a:pt x="380911" y="94957"/>
                  <a:pt x="381969" y="144699"/>
                </a:cubicBezTo>
                <a:cubicBezTo>
                  <a:pt x="383027" y="194441"/>
                  <a:pt x="331169" y="279107"/>
                  <a:pt x="299419" y="316149"/>
                </a:cubicBezTo>
                <a:cubicBezTo>
                  <a:pt x="267669" y="353191"/>
                  <a:pt x="235919" y="362716"/>
                  <a:pt x="191469" y="366949"/>
                </a:cubicBezTo>
                <a:cubicBezTo>
                  <a:pt x="147019" y="371182"/>
                  <a:pt x="64469" y="369066"/>
                  <a:pt x="32719" y="341549"/>
                </a:cubicBezTo>
                <a:cubicBezTo>
                  <a:pt x="969" y="314032"/>
                  <a:pt x="-2206" y="244182"/>
                  <a:pt x="969" y="201849"/>
                </a:cubicBezTo>
                <a:cubicBezTo>
                  <a:pt x="4144" y="159516"/>
                  <a:pt x="57061" y="88607"/>
                  <a:pt x="83519" y="55799"/>
                </a:cubicBezTo>
                <a:close/>
              </a:path>
            </a:pathLst>
          </a:custGeom>
          <a:solidFill>
            <a:schemeClr val="accent1">
              <a:lumMod val="75000"/>
            </a:schemeClr>
          </a:solidFill>
          <a:ln w="254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Freeform 43"/>
          <p:cNvSpPr/>
          <p:nvPr/>
        </p:nvSpPr>
        <p:spPr>
          <a:xfrm>
            <a:off x="6837017" y="2693235"/>
            <a:ext cx="906430" cy="698961"/>
          </a:xfrm>
          <a:custGeom>
            <a:avLst/>
            <a:gdLst>
              <a:gd name="connsiteX0" fmla="*/ 220393 w 769147"/>
              <a:gd name="connsiteY0" fmla="*/ 583011 h 584307"/>
              <a:gd name="connsiteX1" fmla="*/ 287068 w 769147"/>
              <a:gd name="connsiteY1" fmla="*/ 568724 h 584307"/>
              <a:gd name="connsiteX2" fmla="*/ 358506 w 769147"/>
              <a:gd name="connsiteY2" fmla="*/ 535386 h 584307"/>
              <a:gd name="connsiteX3" fmla="*/ 458518 w 769147"/>
              <a:gd name="connsiteY3" fmla="*/ 540149 h 584307"/>
              <a:gd name="connsiteX4" fmla="*/ 606156 w 769147"/>
              <a:gd name="connsiteY4" fmla="*/ 497286 h 584307"/>
              <a:gd name="connsiteX5" fmla="*/ 729981 w 769147"/>
              <a:gd name="connsiteY5" fmla="*/ 463949 h 584307"/>
              <a:gd name="connsiteX6" fmla="*/ 768081 w 769147"/>
              <a:gd name="connsiteY6" fmla="*/ 368699 h 584307"/>
              <a:gd name="connsiteX7" fmla="*/ 696643 w 769147"/>
              <a:gd name="connsiteY7" fmla="*/ 254399 h 584307"/>
              <a:gd name="connsiteX8" fmla="*/ 629968 w 769147"/>
              <a:gd name="connsiteY8" fmla="*/ 178199 h 584307"/>
              <a:gd name="connsiteX9" fmla="*/ 525193 w 769147"/>
              <a:gd name="connsiteY9" fmla="*/ 121049 h 584307"/>
              <a:gd name="connsiteX10" fmla="*/ 391843 w 769147"/>
              <a:gd name="connsiteY10" fmla="*/ 11511 h 584307"/>
              <a:gd name="connsiteX11" fmla="*/ 282306 w 769147"/>
              <a:gd name="connsiteY11" fmla="*/ 21036 h 584307"/>
              <a:gd name="connsiteX12" fmla="*/ 220393 w 769147"/>
              <a:gd name="connsiteY12" fmla="*/ 168674 h 584307"/>
              <a:gd name="connsiteX13" fmla="*/ 168006 w 769147"/>
              <a:gd name="connsiteY13" fmla="*/ 263924 h 584307"/>
              <a:gd name="connsiteX14" fmla="*/ 77518 w 769147"/>
              <a:gd name="connsiteY14" fmla="*/ 330599 h 584307"/>
              <a:gd name="connsiteX15" fmla="*/ 15606 w 769147"/>
              <a:gd name="connsiteY15" fmla="*/ 421086 h 584307"/>
              <a:gd name="connsiteX16" fmla="*/ 10843 w 769147"/>
              <a:gd name="connsiteY16" fmla="*/ 535386 h 584307"/>
              <a:gd name="connsiteX17" fmla="*/ 144193 w 769147"/>
              <a:gd name="connsiteY17" fmla="*/ 578249 h 584307"/>
              <a:gd name="connsiteX18" fmla="*/ 220393 w 769147"/>
              <a:gd name="connsiteY18" fmla="*/ 583011 h 58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69147" h="584307">
                <a:moveTo>
                  <a:pt x="220393" y="583011"/>
                </a:moveTo>
                <a:cubicBezTo>
                  <a:pt x="244206" y="581423"/>
                  <a:pt x="264049" y="576661"/>
                  <a:pt x="287068" y="568724"/>
                </a:cubicBezTo>
                <a:cubicBezTo>
                  <a:pt x="310087" y="560787"/>
                  <a:pt x="329931" y="540148"/>
                  <a:pt x="358506" y="535386"/>
                </a:cubicBezTo>
                <a:cubicBezTo>
                  <a:pt x="387081" y="530624"/>
                  <a:pt x="417243" y="546499"/>
                  <a:pt x="458518" y="540149"/>
                </a:cubicBezTo>
                <a:cubicBezTo>
                  <a:pt x="499793" y="533799"/>
                  <a:pt x="560912" y="509986"/>
                  <a:pt x="606156" y="497286"/>
                </a:cubicBezTo>
                <a:cubicBezTo>
                  <a:pt x="651400" y="484586"/>
                  <a:pt x="702994" y="485380"/>
                  <a:pt x="729981" y="463949"/>
                </a:cubicBezTo>
                <a:cubicBezTo>
                  <a:pt x="756968" y="442518"/>
                  <a:pt x="773637" y="403624"/>
                  <a:pt x="768081" y="368699"/>
                </a:cubicBezTo>
                <a:cubicBezTo>
                  <a:pt x="762525" y="333774"/>
                  <a:pt x="719662" y="286149"/>
                  <a:pt x="696643" y="254399"/>
                </a:cubicBezTo>
                <a:cubicBezTo>
                  <a:pt x="673624" y="222649"/>
                  <a:pt x="658543" y="200424"/>
                  <a:pt x="629968" y="178199"/>
                </a:cubicBezTo>
                <a:cubicBezTo>
                  <a:pt x="601393" y="155974"/>
                  <a:pt x="564880" y="148830"/>
                  <a:pt x="525193" y="121049"/>
                </a:cubicBezTo>
                <a:cubicBezTo>
                  <a:pt x="485506" y="93268"/>
                  <a:pt x="432324" y="28180"/>
                  <a:pt x="391843" y="11511"/>
                </a:cubicBezTo>
                <a:cubicBezTo>
                  <a:pt x="351362" y="-5158"/>
                  <a:pt x="310881" y="-5158"/>
                  <a:pt x="282306" y="21036"/>
                </a:cubicBezTo>
                <a:cubicBezTo>
                  <a:pt x="253731" y="47230"/>
                  <a:pt x="239443" y="128193"/>
                  <a:pt x="220393" y="168674"/>
                </a:cubicBezTo>
                <a:cubicBezTo>
                  <a:pt x="201343" y="209155"/>
                  <a:pt x="191818" y="236937"/>
                  <a:pt x="168006" y="263924"/>
                </a:cubicBezTo>
                <a:cubicBezTo>
                  <a:pt x="144194" y="290911"/>
                  <a:pt x="102918" y="304406"/>
                  <a:pt x="77518" y="330599"/>
                </a:cubicBezTo>
                <a:cubicBezTo>
                  <a:pt x="52118" y="356792"/>
                  <a:pt x="26719" y="386955"/>
                  <a:pt x="15606" y="421086"/>
                </a:cubicBezTo>
                <a:cubicBezTo>
                  <a:pt x="4493" y="455217"/>
                  <a:pt x="-10588" y="509192"/>
                  <a:pt x="10843" y="535386"/>
                </a:cubicBezTo>
                <a:cubicBezTo>
                  <a:pt x="32274" y="561580"/>
                  <a:pt x="109268" y="570312"/>
                  <a:pt x="144193" y="578249"/>
                </a:cubicBezTo>
                <a:cubicBezTo>
                  <a:pt x="179118" y="586186"/>
                  <a:pt x="196580" y="584599"/>
                  <a:pt x="220393" y="583011"/>
                </a:cubicBezTo>
                <a:close/>
              </a:path>
            </a:pathLst>
          </a:cu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33"/>
          <p:cNvSpPr/>
          <p:nvPr/>
        </p:nvSpPr>
        <p:spPr>
          <a:xfrm>
            <a:off x="7178837" y="2811822"/>
            <a:ext cx="400681" cy="388324"/>
          </a:xfrm>
          <a:custGeom>
            <a:avLst/>
            <a:gdLst>
              <a:gd name="connsiteX0" fmla="*/ 123663 w 400681"/>
              <a:gd name="connsiteY0" fmla="*/ 1228 h 388324"/>
              <a:gd name="connsiteX1" fmla="*/ 225263 w 400681"/>
              <a:gd name="connsiteY1" fmla="*/ 71078 h 388324"/>
              <a:gd name="connsiteX2" fmla="*/ 307813 w 400681"/>
              <a:gd name="connsiteY2" fmla="*/ 140928 h 388324"/>
              <a:gd name="connsiteX3" fmla="*/ 390363 w 400681"/>
              <a:gd name="connsiteY3" fmla="*/ 185378 h 388324"/>
              <a:gd name="connsiteX4" fmla="*/ 390363 w 400681"/>
              <a:gd name="connsiteY4" fmla="*/ 312378 h 388324"/>
              <a:gd name="connsiteX5" fmla="*/ 307813 w 400681"/>
              <a:gd name="connsiteY5" fmla="*/ 382228 h 388324"/>
              <a:gd name="connsiteX6" fmla="*/ 110963 w 400681"/>
              <a:gd name="connsiteY6" fmla="*/ 363178 h 388324"/>
              <a:gd name="connsiteX7" fmla="*/ 3013 w 400681"/>
              <a:gd name="connsiteY7" fmla="*/ 191728 h 388324"/>
              <a:gd name="connsiteX8" fmla="*/ 34763 w 400681"/>
              <a:gd name="connsiteY8" fmla="*/ 39328 h 388324"/>
              <a:gd name="connsiteX9" fmla="*/ 123663 w 400681"/>
              <a:gd name="connsiteY9" fmla="*/ 1228 h 38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681" h="388324">
                <a:moveTo>
                  <a:pt x="123663" y="1228"/>
                </a:moveTo>
                <a:cubicBezTo>
                  <a:pt x="155413" y="6520"/>
                  <a:pt x="194571" y="47795"/>
                  <a:pt x="225263" y="71078"/>
                </a:cubicBezTo>
                <a:cubicBezTo>
                  <a:pt x="255955" y="94361"/>
                  <a:pt x="280296" y="121878"/>
                  <a:pt x="307813" y="140928"/>
                </a:cubicBezTo>
                <a:cubicBezTo>
                  <a:pt x="335330" y="159978"/>
                  <a:pt x="376605" y="156803"/>
                  <a:pt x="390363" y="185378"/>
                </a:cubicBezTo>
                <a:cubicBezTo>
                  <a:pt x="404121" y="213953"/>
                  <a:pt x="404121" y="279570"/>
                  <a:pt x="390363" y="312378"/>
                </a:cubicBezTo>
                <a:cubicBezTo>
                  <a:pt x="376605" y="345186"/>
                  <a:pt x="354380" y="373761"/>
                  <a:pt x="307813" y="382228"/>
                </a:cubicBezTo>
                <a:cubicBezTo>
                  <a:pt x="261246" y="390695"/>
                  <a:pt x="161763" y="394928"/>
                  <a:pt x="110963" y="363178"/>
                </a:cubicBezTo>
                <a:cubicBezTo>
                  <a:pt x="60163" y="331428"/>
                  <a:pt x="15713" y="245703"/>
                  <a:pt x="3013" y="191728"/>
                </a:cubicBezTo>
                <a:cubicBezTo>
                  <a:pt x="-9687" y="137753"/>
                  <a:pt x="21005" y="71078"/>
                  <a:pt x="34763" y="39328"/>
                </a:cubicBezTo>
                <a:cubicBezTo>
                  <a:pt x="48521" y="7578"/>
                  <a:pt x="91913" y="-4064"/>
                  <a:pt x="123663" y="1228"/>
                </a:cubicBezTo>
                <a:close/>
              </a:path>
            </a:pathLst>
          </a:custGeom>
          <a:solidFill>
            <a:schemeClr val="accent1">
              <a:lumMod val="75000"/>
            </a:schemeClr>
          </a:solidFill>
          <a:ln w="254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Freeform 34"/>
          <p:cNvSpPr/>
          <p:nvPr/>
        </p:nvSpPr>
        <p:spPr>
          <a:xfrm>
            <a:off x="6963487" y="3078896"/>
            <a:ext cx="311481" cy="308306"/>
          </a:xfrm>
          <a:custGeom>
            <a:avLst/>
            <a:gdLst>
              <a:gd name="connsiteX0" fmla="*/ 104063 w 311481"/>
              <a:gd name="connsiteY0" fmla="*/ 38954 h 308306"/>
              <a:gd name="connsiteX1" fmla="*/ 205663 w 311481"/>
              <a:gd name="connsiteY1" fmla="*/ 854 h 308306"/>
              <a:gd name="connsiteX2" fmla="*/ 294563 w 311481"/>
              <a:gd name="connsiteY2" fmla="*/ 77054 h 308306"/>
              <a:gd name="connsiteX3" fmla="*/ 300913 w 311481"/>
              <a:gd name="connsiteY3" fmla="*/ 229454 h 308306"/>
              <a:gd name="connsiteX4" fmla="*/ 180263 w 311481"/>
              <a:gd name="connsiteY4" fmla="*/ 305654 h 308306"/>
              <a:gd name="connsiteX5" fmla="*/ 27863 w 311481"/>
              <a:gd name="connsiteY5" fmla="*/ 280254 h 308306"/>
              <a:gd name="connsiteX6" fmla="*/ 2463 w 311481"/>
              <a:gd name="connsiteY6" fmla="*/ 178654 h 308306"/>
              <a:gd name="connsiteX7" fmla="*/ 59613 w 311481"/>
              <a:gd name="connsiteY7" fmla="*/ 83404 h 308306"/>
              <a:gd name="connsiteX8" fmla="*/ 104063 w 311481"/>
              <a:gd name="connsiteY8" fmla="*/ 38954 h 308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81" h="308306">
                <a:moveTo>
                  <a:pt x="104063" y="38954"/>
                </a:moveTo>
                <a:cubicBezTo>
                  <a:pt x="128405" y="25196"/>
                  <a:pt x="173913" y="-5496"/>
                  <a:pt x="205663" y="854"/>
                </a:cubicBezTo>
                <a:cubicBezTo>
                  <a:pt x="237413" y="7204"/>
                  <a:pt x="278688" y="38954"/>
                  <a:pt x="294563" y="77054"/>
                </a:cubicBezTo>
                <a:cubicBezTo>
                  <a:pt x="310438" y="115154"/>
                  <a:pt x="319963" y="191354"/>
                  <a:pt x="300913" y="229454"/>
                </a:cubicBezTo>
                <a:cubicBezTo>
                  <a:pt x="281863" y="267554"/>
                  <a:pt x="225771" y="297187"/>
                  <a:pt x="180263" y="305654"/>
                </a:cubicBezTo>
                <a:cubicBezTo>
                  <a:pt x="134755" y="314121"/>
                  <a:pt x="57496" y="301421"/>
                  <a:pt x="27863" y="280254"/>
                </a:cubicBezTo>
                <a:cubicBezTo>
                  <a:pt x="-1770" y="259087"/>
                  <a:pt x="-2829" y="211462"/>
                  <a:pt x="2463" y="178654"/>
                </a:cubicBezTo>
                <a:cubicBezTo>
                  <a:pt x="7755" y="145846"/>
                  <a:pt x="43738" y="105629"/>
                  <a:pt x="59613" y="83404"/>
                </a:cubicBezTo>
                <a:cubicBezTo>
                  <a:pt x="75488" y="61179"/>
                  <a:pt x="79721" y="52712"/>
                  <a:pt x="104063" y="38954"/>
                </a:cubicBezTo>
                <a:close/>
              </a:path>
            </a:pathLst>
          </a:custGeom>
          <a:solidFill>
            <a:srgbClr val="FF0000"/>
          </a:solidFill>
          <a:ln w="254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35"/>
          <p:cNvSpPr/>
          <p:nvPr/>
        </p:nvSpPr>
        <p:spPr>
          <a:xfrm>
            <a:off x="5759918" y="2909156"/>
            <a:ext cx="604495" cy="292674"/>
          </a:xfrm>
          <a:custGeom>
            <a:avLst/>
            <a:gdLst>
              <a:gd name="connsiteX0" fmla="*/ 31750 w 604495"/>
              <a:gd name="connsiteY0" fmla="*/ 38235 h 292674"/>
              <a:gd name="connsiteX1" fmla="*/ 101600 w 604495"/>
              <a:gd name="connsiteY1" fmla="*/ 135 h 292674"/>
              <a:gd name="connsiteX2" fmla="*/ 222250 w 604495"/>
              <a:gd name="connsiteY2" fmla="*/ 25535 h 292674"/>
              <a:gd name="connsiteX3" fmla="*/ 368300 w 604495"/>
              <a:gd name="connsiteY3" fmla="*/ 25535 h 292674"/>
              <a:gd name="connsiteX4" fmla="*/ 533400 w 604495"/>
              <a:gd name="connsiteY4" fmla="*/ 31885 h 292674"/>
              <a:gd name="connsiteX5" fmla="*/ 603250 w 604495"/>
              <a:gd name="connsiteY5" fmla="*/ 69985 h 292674"/>
              <a:gd name="connsiteX6" fmla="*/ 571500 w 604495"/>
              <a:gd name="connsiteY6" fmla="*/ 216035 h 292674"/>
              <a:gd name="connsiteX7" fmla="*/ 488950 w 604495"/>
              <a:gd name="connsiteY7" fmla="*/ 222385 h 292674"/>
              <a:gd name="connsiteX8" fmla="*/ 393700 w 604495"/>
              <a:gd name="connsiteY8" fmla="*/ 247785 h 292674"/>
              <a:gd name="connsiteX9" fmla="*/ 279400 w 604495"/>
              <a:gd name="connsiteY9" fmla="*/ 273185 h 292674"/>
              <a:gd name="connsiteX10" fmla="*/ 228600 w 604495"/>
              <a:gd name="connsiteY10" fmla="*/ 292235 h 292674"/>
              <a:gd name="connsiteX11" fmla="*/ 152400 w 604495"/>
              <a:gd name="connsiteY11" fmla="*/ 254135 h 292674"/>
              <a:gd name="connsiteX12" fmla="*/ 31750 w 604495"/>
              <a:gd name="connsiteY12" fmla="*/ 222385 h 292674"/>
              <a:gd name="connsiteX13" fmla="*/ 6350 w 604495"/>
              <a:gd name="connsiteY13" fmla="*/ 165235 h 292674"/>
              <a:gd name="connsiteX14" fmla="*/ 0 w 604495"/>
              <a:gd name="connsiteY14" fmla="*/ 82685 h 292674"/>
              <a:gd name="connsiteX15" fmla="*/ 31750 w 604495"/>
              <a:gd name="connsiteY15" fmla="*/ 38235 h 292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4495" h="292674">
                <a:moveTo>
                  <a:pt x="31750" y="38235"/>
                </a:moveTo>
                <a:cubicBezTo>
                  <a:pt x="48683" y="24477"/>
                  <a:pt x="69850" y="2252"/>
                  <a:pt x="101600" y="135"/>
                </a:cubicBezTo>
                <a:cubicBezTo>
                  <a:pt x="133350" y="-1982"/>
                  <a:pt x="177800" y="21302"/>
                  <a:pt x="222250" y="25535"/>
                </a:cubicBezTo>
                <a:cubicBezTo>
                  <a:pt x="266700" y="29768"/>
                  <a:pt x="316442" y="24477"/>
                  <a:pt x="368300" y="25535"/>
                </a:cubicBezTo>
                <a:cubicBezTo>
                  <a:pt x="420158" y="26593"/>
                  <a:pt x="494242" y="24477"/>
                  <a:pt x="533400" y="31885"/>
                </a:cubicBezTo>
                <a:cubicBezTo>
                  <a:pt x="572558" y="39293"/>
                  <a:pt x="596900" y="39293"/>
                  <a:pt x="603250" y="69985"/>
                </a:cubicBezTo>
                <a:cubicBezTo>
                  <a:pt x="609600" y="100677"/>
                  <a:pt x="590550" y="190635"/>
                  <a:pt x="571500" y="216035"/>
                </a:cubicBezTo>
                <a:cubicBezTo>
                  <a:pt x="552450" y="241435"/>
                  <a:pt x="518583" y="217093"/>
                  <a:pt x="488950" y="222385"/>
                </a:cubicBezTo>
                <a:cubicBezTo>
                  <a:pt x="459317" y="227677"/>
                  <a:pt x="428625" y="239318"/>
                  <a:pt x="393700" y="247785"/>
                </a:cubicBezTo>
                <a:cubicBezTo>
                  <a:pt x="358775" y="256252"/>
                  <a:pt x="306917" y="265777"/>
                  <a:pt x="279400" y="273185"/>
                </a:cubicBezTo>
                <a:cubicBezTo>
                  <a:pt x="251883" y="280593"/>
                  <a:pt x="249767" y="295410"/>
                  <a:pt x="228600" y="292235"/>
                </a:cubicBezTo>
                <a:cubicBezTo>
                  <a:pt x="207433" y="289060"/>
                  <a:pt x="185208" y="265777"/>
                  <a:pt x="152400" y="254135"/>
                </a:cubicBezTo>
                <a:cubicBezTo>
                  <a:pt x="119592" y="242493"/>
                  <a:pt x="56092" y="237202"/>
                  <a:pt x="31750" y="222385"/>
                </a:cubicBezTo>
                <a:cubicBezTo>
                  <a:pt x="7408" y="207568"/>
                  <a:pt x="11642" y="188518"/>
                  <a:pt x="6350" y="165235"/>
                </a:cubicBezTo>
                <a:cubicBezTo>
                  <a:pt x="1058" y="141952"/>
                  <a:pt x="0" y="101735"/>
                  <a:pt x="0" y="82685"/>
                </a:cubicBezTo>
                <a:cubicBezTo>
                  <a:pt x="0" y="63635"/>
                  <a:pt x="14817" y="51993"/>
                  <a:pt x="31750" y="38235"/>
                </a:cubicBezTo>
                <a:close/>
              </a:path>
            </a:pathLst>
          </a:custGeom>
          <a:gradFill>
            <a:gsLst>
              <a:gs pos="0">
                <a:schemeClr val="accent2"/>
              </a:gs>
              <a:gs pos="100000">
                <a:schemeClr val="accent2">
                  <a:lumMod val="60000"/>
                  <a:lumOff val="40000"/>
                </a:schemeClr>
              </a:gs>
            </a:gsLst>
            <a:lin ang="5400000" scaled="1"/>
          </a:gradFill>
          <a:ln w="47625"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Freeform 36"/>
          <p:cNvSpPr/>
          <p:nvPr/>
        </p:nvSpPr>
        <p:spPr>
          <a:xfrm>
            <a:off x="5739730" y="2070468"/>
            <a:ext cx="661334" cy="757207"/>
          </a:xfrm>
          <a:custGeom>
            <a:avLst/>
            <a:gdLst>
              <a:gd name="connsiteX0" fmla="*/ 127670 w 661334"/>
              <a:gd name="connsiteY0" fmla="*/ 736232 h 757207"/>
              <a:gd name="connsiteX1" fmla="*/ 45120 w 661334"/>
              <a:gd name="connsiteY1" fmla="*/ 647332 h 757207"/>
              <a:gd name="connsiteX2" fmla="*/ 670 w 661334"/>
              <a:gd name="connsiteY2" fmla="*/ 501282 h 757207"/>
              <a:gd name="connsiteX3" fmla="*/ 19720 w 661334"/>
              <a:gd name="connsiteY3" fmla="*/ 310782 h 757207"/>
              <a:gd name="connsiteX4" fmla="*/ 38770 w 661334"/>
              <a:gd name="connsiteY4" fmla="*/ 190132 h 757207"/>
              <a:gd name="connsiteX5" fmla="*/ 114970 w 661334"/>
              <a:gd name="connsiteY5" fmla="*/ 101232 h 757207"/>
              <a:gd name="connsiteX6" fmla="*/ 241970 w 661334"/>
              <a:gd name="connsiteY6" fmla="*/ 12332 h 757207"/>
              <a:gd name="connsiteX7" fmla="*/ 432470 w 661334"/>
              <a:gd name="connsiteY7" fmla="*/ 12332 h 757207"/>
              <a:gd name="connsiteX8" fmla="*/ 565820 w 661334"/>
              <a:gd name="connsiteY8" fmla="*/ 120282 h 757207"/>
              <a:gd name="connsiteX9" fmla="*/ 661070 w 661334"/>
              <a:gd name="connsiteY9" fmla="*/ 406032 h 757207"/>
              <a:gd name="connsiteX10" fmla="*/ 591220 w 661334"/>
              <a:gd name="connsiteY10" fmla="*/ 666382 h 757207"/>
              <a:gd name="connsiteX11" fmla="*/ 502320 w 661334"/>
              <a:gd name="connsiteY11" fmla="*/ 742582 h 757207"/>
              <a:gd name="connsiteX12" fmla="*/ 483270 w 661334"/>
              <a:gd name="connsiteY12" fmla="*/ 755282 h 757207"/>
              <a:gd name="connsiteX13" fmla="*/ 419770 w 661334"/>
              <a:gd name="connsiteY13" fmla="*/ 717182 h 757207"/>
              <a:gd name="connsiteX14" fmla="*/ 324520 w 661334"/>
              <a:gd name="connsiteY14" fmla="*/ 717182 h 757207"/>
              <a:gd name="connsiteX15" fmla="*/ 191170 w 661334"/>
              <a:gd name="connsiteY15" fmla="*/ 729882 h 757207"/>
              <a:gd name="connsiteX16" fmla="*/ 127670 w 661334"/>
              <a:gd name="connsiteY16" fmla="*/ 736232 h 75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1334" h="757207">
                <a:moveTo>
                  <a:pt x="127670" y="736232"/>
                </a:moveTo>
                <a:cubicBezTo>
                  <a:pt x="103328" y="722474"/>
                  <a:pt x="66287" y="686490"/>
                  <a:pt x="45120" y="647332"/>
                </a:cubicBezTo>
                <a:cubicBezTo>
                  <a:pt x="23953" y="608174"/>
                  <a:pt x="4903" y="557374"/>
                  <a:pt x="670" y="501282"/>
                </a:cubicBezTo>
                <a:cubicBezTo>
                  <a:pt x="-3563" y="445190"/>
                  <a:pt x="13370" y="362640"/>
                  <a:pt x="19720" y="310782"/>
                </a:cubicBezTo>
                <a:cubicBezTo>
                  <a:pt x="26070" y="258924"/>
                  <a:pt x="22895" y="225057"/>
                  <a:pt x="38770" y="190132"/>
                </a:cubicBezTo>
                <a:cubicBezTo>
                  <a:pt x="54645" y="155207"/>
                  <a:pt x="81103" y="130865"/>
                  <a:pt x="114970" y="101232"/>
                </a:cubicBezTo>
                <a:cubicBezTo>
                  <a:pt x="148837" y="71599"/>
                  <a:pt x="189053" y="27149"/>
                  <a:pt x="241970" y="12332"/>
                </a:cubicBezTo>
                <a:cubicBezTo>
                  <a:pt x="294887" y="-2485"/>
                  <a:pt x="378495" y="-5660"/>
                  <a:pt x="432470" y="12332"/>
                </a:cubicBezTo>
                <a:cubicBezTo>
                  <a:pt x="486445" y="30324"/>
                  <a:pt x="527720" y="54665"/>
                  <a:pt x="565820" y="120282"/>
                </a:cubicBezTo>
                <a:cubicBezTo>
                  <a:pt x="603920" y="185899"/>
                  <a:pt x="656837" y="315015"/>
                  <a:pt x="661070" y="406032"/>
                </a:cubicBezTo>
                <a:cubicBezTo>
                  <a:pt x="665303" y="497049"/>
                  <a:pt x="617678" y="610291"/>
                  <a:pt x="591220" y="666382"/>
                </a:cubicBezTo>
                <a:cubicBezTo>
                  <a:pt x="564762" y="722473"/>
                  <a:pt x="520312" y="727765"/>
                  <a:pt x="502320" y="742582"/>
                </a:cubicBezTo>
                <a:cubicBezTo>
                  <a:pt x="484328" y="757399"/>
                  <a:pt x="497028" y="759515"/>
                  <a:pt x="483270" y="755282"/>
                </a:cubicBezTo>
                <a:cubicBezTo>
                  <a:pt x="469512" y="751049"/>
                  <a:pt x="446228" y="723532"/>
                  <a:pt x="419770" y="717182"/>
                </a:cubicBezTo>
                <a:cubicBezTo>
                  <a:pt x="393312" y="710832"/>
                  <a:pt x="362620" y="715065"/>
                  <a:pt x="324520" y="717182"/>
                </a:cubicBezTo>
                <a:cubicBezTo>
                  <a:pt x="286420" y="719299"/>
                  <a:pt x="221862" y="725649"/>
                  <a:pt x="191170" y="729882"/>
                </a:cubicBezTo>
                <a:cubicBezTo>
                  <a:pt x="160478" y="734115"/>
                  <a:pt x="152012" y="749990"/>
                  <a:pt x="127670" y="736232"/>
                </a:cubicBezTo>
                <a:close/>
              </a:path>
            </a:pathLst>
          </a:custGeom>
          <a:gradFill flip="none" rotWithShape="1">
            <a:gsLst>
              <a:gs pos="0">
                <a:schemeClr val="accent2"/>
              </a:gs>
              <a:gs pos="100000">
                <a:schemeClr val="accent2">
                  <a:lumMod val="60000"/>
                  <a:lumOff val="40000"/>
                </a:schemeClr>
              </a:gs>
            </a:gsLst>
            <a:path path="rect">
              <a:fillToRect l="50000" t="50000" r="50000" b="50000"/>
            </a:path>
            <a:tileRect/>
          </a:gradFill>
          <a:ln w="53975" cmpd="dbl">
            <a:solidFill>
              <a:schemeClr val="accent3">
                <a:lumMod val="50000"/>
                <a:alpha val="8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Freeform 37"/>
          <p:cNvSpPr/>
          <p:nvPr/>
        </p:nvSpPr>
        <p:spPr>
          <a:xfrm>
            <a:off x="3288762" y="3858455"/>
            <a:ext cx="1909889" cy="2027359"/>
          </a:xfrm>
          <a:custGeom>
            <a:avLst/>
            <a:gdLst>
              <a:gd name="connsiteX0" fmla="*/ 1892838 w 1909889"/>
              <a:gd name="connsiteY0" fmla="*/ 2021645 h 2027359"/>
              <a:gd name="connsiteX1" fmla="*/ 1778538 w 1909889"/>
              <a:gd name="connsiteY1" fmla="*/ 1920045 h 2027359"/>
              <a:gd name="connsiteX2" fmla="*/ 1410238 w 1909889"/>
              <a:gd name="connsiteY2" fmla="*/ 1805745 h 2027359"/>
              <a:gd name="connsiteX3" fmla="*/ 1092738 w 1909889"/>
              <a:gd name="connsiteY3" fmla="*/ 1678745 h 2027359"/>
              <a:gd name="connsiteX4" fmla="*/ 775238 w 1909889"/>
              <a:gd name="connsiteY4" fmla="*/ 1437445 h 2027359"/>
              <a:gd name="connsiteX5" fmla="*/ 267238 w 1909889"/>
              <a:gd name="connsiteY5" fmla="*/ 700845 h 2027359"/>
              <a:gd name="connsiteX6" fmla="*/ 178338 w 1909889"/>
              <a:gd name="connsiteY6" fmla="*/ 91245 h 2027359"/>
              <a:gd name="connsiteX7" fmla="*/ 140238 w 1909889"/>
              <a:gd name="connsiteY7" fmla="*/ 40445 h 2027359"/>
              <a:gd name="connsiteX8" fmla="*/ 538 w 1909889"/>
              <a:gd name="connsiteY8" fmla="*/ 459545 h 2027359"/>
              <a:gd name="connsiteX9" fmla="*/ 102138 w 1909889"/>
              <a:gd name="connsiteY9" fmla="*/ 1094545 h 2027359"/>
              <a:gd name="connsiteX10" fmla="*/ 343438 w 1909889"/>
              <a:gd name="connsiteY10" fmla="*/ 1488245 h 2027359"/>
              <a:gd name="connsiteX11" fmla="*/ 940338 w 1909889"/>
              <a:gd name="connsiteY11" fmla="*/ 1843845 h 2027359"/>
              <a:gd name="connsiteX12" fmla="*/ 1448338 w 1909889"/>
              <a:gd name="connsiteY12" fmla="*/ 1996245 h 2027359"/>
              <a:gd name="connsiteX13" fmla="*/ 1892838 w 1909889"/>
              <a:gd name="connsiteY13" fmla="*/ 2021645 h 202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9889" h="2027359">
                <a:moveTo>
                  <a:pt x="1892838" y="2021645"/>
                </a:moveTo>
                <a:cubicBezTo>
                  <a:pt x="1947871" y="2008945"/>
                  <a:pt x="1858971" y="1956028"/>
                  <a:pt x="1778538" y="1920045"/>
                </a:cubicBezTo>
                <a:cubicBezTo>
                  <a:pt x="1698105" y="1884062"/>
                  <a:pt x="1524538" y="1845962"/>
                  <a:pt x="1410238" y="1805745"/>
                </a:cubicBezTo>
                <a:cubicBezTo>
                  <a:pt x="1295938" y="1765528"/>
                  <a:pt x="1198571" y="1740128"/>
                  <a:pt x="1092738" y="1678745"/>
                </a:cubicBezTo>
                <a:cubicBezTo>
                  <a:pt x="986905" y="1617362"/>
                  <a:pt x="912821" y="1600428"/>
                  <a:pt x="775238" y="1437445"/>
                </a:cubicBezTo>
                <a:cubicBezTo>
                  <a:pt x="637655" y="1274462"/>
                  <a:pt x="366721" y="925212"/>
                  <a:pt x="267238" y="700845"/>
                </a:cubicBezTo>
                <a:cubicBezTo>
                  <a:pt x="167755" y="476478"/>
                  <a:pt x="199505" y="201312"/>
                  <a:pt x="178338" y="91245"/>
                </a:cubicBezTo>
                <a:cubicBezTo>
                  <a:pt x="157171" y="-18822"/>
                  <a:pt x="169871" y="-20938"/>
                  <a:pt x="140238" y="40445"/>
                </a:cubicBezTo>
                <a:cubicBezTo>
                  <a:pt x="110605" y="101828"/>
                  <a:pt x="6888" y="283862"/>
                  <a:pt x="538" y="459545"/>
                </a:cubicBezTo>
                <a:cubicBezTo>
                  <a:pt x="-5812" y="635228"/>
                  <a:pt x="44988" y="923095"/>
                  <a:pt x="102138" y="1094545"/>
                </a:cubicBezTo>
                <a:cubicBezTo>
                  <a:pt x="159288" y="1265995"/>
                  <a:pt x="203738" y="1363362"/>
                  <a:pt x="343438" y="1488245"/>
                </a:cubicBezTo>
                <a:cubicBezTo>
                  <a:pt x="483138" y="1613128"/>
                  <a:pt x="756188" y="1759178"/>
                  <a:pt x="940338" y="1843845"/>
                </a:cubicBezTo>
                <a:cubicBezTo>
                  <a:pt x="1124488" y="1928512"/>
                  <a:pt x="1291705" y="1966612"/>
                  <a:pt x="1448338" y="1996245"/>
                </a:cubicBezTo>
                <a:cubicBezTo>
                  <a:pt x="1604971" y="2025878"/>
                  <a:pt x="1837805" y="2034345"/>
                  <a:pt x="1892838" y="2021645"/>
                </a:cubicBezTo>
                <a:close/>
              </a:path>
            </a:pathLst>
          </a:custGeom>
          <a:pattFill prst="dkDnDiag">
            <a:fgClr>
              <a:schemeClr val="accent2"/>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Freeform 38"/>
          <p:cNvSpPr/>
          <p:nvPr/>
        </p:nvSpPr>
        <p:spPr>
          <a:xfrm>
            <a:off x="6989772" y="4007470"/>
            <a:ext cx="1883866" cy="1926516"/>
          </a:xfrm>
          <a:custGeom>
            <a:avLst/>
            <a:gdLst>
              <a:gd name="connsiteX0" fmla="*/ 342 w 1883866"/>
              <a:gd name="connsiteY0" fmla="*/ 1922999 h 1926516"/>
              <a:gd name="connsiteX1" fmla="*/ 330542 w 1883866"/>
              <a:gd name="connsiteY1" fmla="*/ 1770599 h 1926516"/>
              <a:gd name="connsiteX2" fmla="*/ 990942 w 1883866"/>
              <a:gd name="connsiteY2" fmla="*/ 1453099 h 1926516"/>
              <a:gd name="connsiteX3" fmla="*/ 1397342 w 1883866"/>
              <a:gd name="connsiteY3" fmla="*/ 1072099 h 1926516"/>
              <a:gd name="connsiteX4" fmla="*/ 1613242 w 1883866"/>
              <a:gd name="connsiteY4" fmla="*/ 640299 h 1926516"/>
              <a:gd name="connsiteX5" fmla="*/ 1714842 w 1883866"/>
              <a:gd name="connsiteY5" fmla="*/ 81499 h 1926516"/>
              <a:gd name="connsiteX6" fmla="*/ 1816442 w 1883866"/>
              <a:gd name="connsiteY6" fmla="*/ 68799 h 1926516"/>
              <a:gd name="connsiteX7" fmla="*/ 1879942 w 1883866"/>
              <a:gd name="connsiteY7" fmla="*/ 703799 h 1926516"/>
              <a:gd name="connsiteX8" fmla="*/ 1702142 w 1883866"/>
              <a:gd name="connsiteY8" fmla="*/ 1224499 h 1926516"/>
              <a:gd name="connsiteX9" fmla="*/ 1295742 w 1883866"/>
              <a:gd name="connsiteY9" fmla="*/ 1592799 h 1926516"/>
              <a:gd name="connsiteX10" fmla="*/ 800442 w 1883866"/>
              <a:gd name="connsiteY10" fmla="*/ 1783299 h 1926516"/>
              <a:gd name="connsiteX11" fmla="*/ 279742 w 1883866"/>
              <a:gd name="connsiteY11" fmla="*/ 1872199 h 1926516"/>
              <a:gd name="connsiteX12" fmla="*/ 342 w 1883866"/>
              <a:gd name="connsiteY12" fmla="*/ 1922999 h 192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3866" h="1926516">
                <a:moveTo>
                  <a:pt x="342" y="1922999"/>
                </a:moveTo>
                <a:cubicBezTo>
                  <a:pt x="8809" y="1906066"/>
                  <a:pt x="330542" y="1770599"/>
                  <a:pt x="330542" y="1770599"/>
                </a:cubicBezTo>
                <a:cubicBezTo>
                  <a:pt x="495642" y="1692282"/>
                  <a:pt x="813142" y="1569516"/>
                  <a:pt x="990942" y="1453099"/>
                </a:cubicBezTo>
                <a:cubicBezTo>
                  <a:pt x="1168742" y="1336682"/>
                  <a:pt x="1293625" y="1207566"/>
                  <a:pt x="1397342" y="1072099"/>
                </a:cubicBezTo>
                <a:cubicBezTo>
                  <a:pt x="1501059" y="936632"/>
                  <a:pt x="1560325" y="805399"/>
                  <a:pt x="1613242" y="640299"/>
                </a:cubicBezTo>
                <a:cubicBezTo>
                  <a:pt x="1666159" y="475199"/>
                  <a:pt x="1680975" y="176749"/>
                  <a:pt x="1714842" y="81499"/>
                </a:cubicBezTo>
                <a:cubicBezTo>
                  <a:pt x="1748709" y="-13751"/>
                  <a:pt x="1788925" y="-34918"/>
                  <a:pt x="1816442" y="68799"/>
                </a:cubicBezTo>
                <a:cubicBezTo>
                  <a:pt x="1843959" y="172516"/>
                  <a:pt x="1898992" y="511182"/>
                  <a:pt x="1879942" y="703799"/>
                </a:cubicBezTo>
                <a:cubicBezTo>
                  <a:pt x="1860892" y="896416"/>
                  <a:pt x="1799509" y="1076332"/>
                  <a:pt x="1702142" y="1224499"/>
                </a:cubicBezTo>
                <a:cubicBezTo>
                  <a:pt x="1604775" y="1372666"/>
                  <a:pt x="1446025" y="1499666"/>
                  <a:pt x="1295742" y="1592799"/>
                </a:cubicBezTo>
                <a:cubicBezTo>
                  <a:pt x="1145459" y="1685932"/>
                  <a:pt x="969775" y="1736732"/>
                  <a:pt x="800442" y="1783299"/>
                </a:cubicBezTo>
                <a:cubicBezTo>
                  <a:pt x="631109" y="1829866"/>
                  <a:pt x="417325" y="1853149"/>
                  <a:pt x="279742" y="1872199"/>
                </a:cubicBezTo>
                <a:cubicBezTo>
                  <a:pt x="142159" y="1891249"/>
                  <a:pt x="-8125" y="1939932"/>
                  <a:pt x="342" y="1922999"/>
                </a:cubicBezTo>
                <a:close/>
              </a:path>
            </a:pathLst>
          </a:custGeom>
          <a:pattFill prst="dkUpDiag">
            <a:fgClr>
              <a:schemeClr val="accent2"/>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Freeform 40"/>
          <p:cNvSpPr/>
          <p:nvPr/>
        </p:nvSpPr>
        <p:spPr>
          <a:xfrm>
            <a:off x="5113198" y="2029937"/>
            <a:ext cx="712319" cy="1100579"/>
          </a:xfrm>
          <a:custGeom>
            <a:avLst/>
            <a:gdLst>
              <a:gd name="connsiteX0" fmla="*/ 660464 w 712319"/>
              <a:gd name="connsiteY0" fmla="*/ 814441 h 1100579"/>
              <a:gd name="connsiteX1" fmla="*/ 558864 w 712319"/>
              <a:gd name="connsiteY1" fmla="*/ 585841 h 1100579"/>
              <a:gd name="connsiteX2" fmla="*/ 546164 w 712319"/>
              <a:gd name="connsiteY2" fmla="*/ 433441 h 1100579"/>
              <a:gd name="connsiteX3" fmla="*/ 647764 w 712319"/>
              <a:gd name="connsiteY3" fmla="*/ 103241 h 1100579"/>
              <a:gd name="connsiteX4" fmla="*/ 711264 w 712319"/>
              <a:gd name="connsiteY4" fmla="*/ 1641 h 1100579"/>
              <a:gd name="connsiteX5" fmla="*/ 596964 w 712319"/>
              <a:gd name="connsiteY5" fmla="*/ 52441 h 1100579"/>
              <a:gd name="connsiteX6" fmla="*/ 355664 w 712319"/>
              <a:gd name="connsiteY6" fmla="*/ 204841 h 1100579"/>
              <a:gd name="connsiteX7" fmla="*/ 101664 w 712319"/>
              <a:gd name="connsiteY7" fmla="*/ 395341 h 1100579"/>
              <a:gd name="connsiteX8" fmla="*/ 64 w 712319"/>
              <a:gd name="connsiteY8" fmla="*/ 585841 h 1100579"/>
              <a:gd name="connsiteX9" fmla="*/ 88964 w 712319"/>
              <a:gd name="connsiteY9" fmla="*/ 865241 h 1100579"/>
              <a:gd name="connsiteX10" fmla="*/ 241364 w 712319"/>
              <a:gd name="connsiteY10" fmla="*/ 1030341 h 1100579"/>
              <a:gd name="connsiteX11" fmla="*/ 469964 w 712319"/>
              <a:gd name="connsiteY11" fmla="*/ 1081141 h 1100579"/>
              <a:gd name="connsiteX12" fmla="*/ 635064 w 712319"/>
              <a:gd name="connsiteY12" fmla="*/ 1093841 h 1100579"/>
              <a:gd name="connsiteX13" fmla="*/ 584264 w 712319"/>
              <a:gd name="connsiteY13" fmla="*/ 979541 h 1100579"/>
              <a:gd name="connsiteX14" fmla="*/ 660464 w 712319"/>
              <a:gd name="connsiteY14" fmla="*/ 865241 h 1100579"/>
              <a:gd name="connsiteX15" fmla="*/ 660464 w 712319"/>
              <a:gd name="connsiteY15" fmla="*/ 814441 h 110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2319" h="1100579">
                <a:moveTo>
                  <a:pt x="660464" y="814441"/>
                </a:moveTo>
                <a:cubicBezTo>
                  <a:pt x="643531" y="767874"/>
                  <a:pt x="577914" y="649341"/>
                  <a:pt x="558864" y="585841"/>
                </a:cubicBezTo>
                <a:cubicBezTo>
                  <a:pt x="539814" y="522341"/>
                  <a:pt x="531347" y="513874"/>
                  <a:pt x="546164" y="433441"/>
                </a:cubicBezTo>
                <a:cubicBezTo>
                  <a:pt x="560981" y="353008"/>
                  <a:pt x="620247" y="175208"/>
                  <a:pt x="647764" y="103241"/>
                </a:cubicBezTo>
                <a:cubicBezTo>
                  <a:pt x="675281" y="31274"/>
                  <a:pt x="719731" y="10108"/>
                  <a:pt x="711264" y="1641"/>
                </a:cubicBezTo>
                <a:cubicBezTo>
                  <a:pt x="702797" y="-6826"/>
                  <a:pt x="656231" y="18574"/>
                  <a:pt x="596964" y="52441"/>
                </a:cubicBezTo>
                <a:cubicBezTo>
                  <a:pt x="537697" y="86308"/>
                  <a:pt x="438214" y="147691"/>
                  <a:pt x="355664" y="204841"/>
                </a:cubicBezTo>
                <a:cubicBezTo>
                  <a:pt x="273114" y="261991"/>
                  <a:pt x="160931" y="331841"/>
                  <a:pt x="101664" y="395341"/>
                </a:cubicBezTo>
                <a:cubicBezTo>
                  <a:pt x="42397" y="458841"/>
                  <a:pt x="2181" y="507524"/>
                  <a:pt x="64" y="585841"/>
                </a:cubicBezTo>
                <a:cubicBezTo>
                  <a:pt x="-2053" y="664158"/>
                  <a:pt x="48747" y="791158"/>
                  <a:pt x="88964" y="865241"/>
                </a:cubicBezTo>
                <a:cubicBezTo>
                  <a:pt x="129181" y="939324"/>
                  <a:pt x="177864" y="994358"/>
                  <a:pt x="241364" y="1030341"/>
                </a:cubicBezTo>
                <a:cubicBezTo>
                  <a:pt x="304864" y="1066324"/>
                  <a:pt x="404347" y="1070558"/>
                  <a:pt x="469964" y="1081141"/>
                </a:cubicBezTo>
                <a:cubicBezTo>
                  <a:pt x="535581" y="1091724"/>
                  <a:pt x="616014" y="1110774"/>
                  <a:pt x="635064" y="1093841"/>
                </a:cubicBezTo>
                <a:cubicBezTo>
                  <a:pt x="654114" y="1076908"/>
                  <a:pt x="580031" y="1017641"/>
                  <a:pt x="584264" y="979541"/>
                </a:cubicBezTo>
                <a:cubicBezTo>
                  <a:pt x="588497" y="941441"/>
                  <a:pt x="641414" y="892758"/>
                  <a:pt x="660464" y="865241"/>
                </a:cubicBezTo>
                <a:cubicBezTo>
                  <a:pt x="679514" y="837724"/>
                  <a:pt x="677397" y="861008"/>
                  <a:pt x="660464" y="814441"/>
                </a:cubicBezTo>
                <a:close/>
              </a:path>
            </a:pathLst>
          </a:custGeom>
          <a:gradFill flip="none" rotWithShape="1">
            <a:gsLst>
              <a:gs pos="100000">
                <a:schemeClr val="accent6">
                  <a:lumMod val="50000"/>
                </a:schemeClr>
              </a:gs>
              <a:gs pos="0">
                <a:schemeClr val="accent6">
                  <a:lumMod val="40000"/>
                  <a:lumOff val="60000"/>
                </a:schemeClr>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Freeform 41"/>
          <p:cNvSpPr/>
          <p:nvPr/>
        </p:nvSpPr>
        <p:spPr>
          <a:xfrm>
            <a:off x="6334901" y="2046807"/>
            <a:ext cx="700754" cy="1122266"/>
          </a:xfrm>
          <a:custGeom>
            <a:avLst/>
            <a:gdLst>
              <a:gd name="connsiteX0" fmla="*/ 2399 w 719534"/>
              <a:gd name="connsiteY0" fmla="*/ 4243 h 1122266"/>
              <a:gd name="connsiteX1" fmla="*/ 91299 w 719534"/>
              <a:gd name="connsiteY1" fmla="*/ 175693 h 1122266"/>
              <a:gd name="connsiteX2" fmla="*/ 173849 w 719534"/>
              <a:gd name="connsiteY2" fmla="*/ 372543 h 1122266"/>
              <a:gd name="connsiteX3" fmla="*/ 180199 w 719534"/>
              <a:gd name="connsiteY3" fmla="*/ 645593 h 1122266"/>
              <a:gd name="connsiteX4" fmla="*/ 148449 w 719534"/>
              <a:gd name="connsiteY4" fmla="*/ 791643 h 1122266"/>
              <a:gd name="connsiteX5" fmla="*/ 97649 w 719534"/>
              <a:gd name="connsiteY5" fmla="*/ 924993 h 1122266"/>
              <a:gd name="connsiteX6" fmla="*/ 53199 w 719534"/>
              <a:gd name="connsiteY6" fmla="*/ 1020243 h 1122266"/>
              <a:gd name="connsiteX7" fmla="*/ 192899 w 719534"/>
              <a:gd name="connsiteY7" fmla="*/ 1121843 h 1122266"/>
              <a:gd name="connsiteX8" fmla="*/ 434199 w 719534"/>
              <a:gd name="connsiteY8" fmla="*/ 1051993 h 1122266"/>
              <a:gd name="connsiteX9" fmla="*/ 592949 w 719534"/>
              <a:gd name="connsiteY9" fmla="*/ 944043 h 1122266"/>
              <a:gd name="connsiteX10" fmla="*/ 700899 w 719534"/>
              <a:gd name="connsiteY10" fmla="*/ 785293 h 1122266"/>
              <a:gd name="connsiteX11" fmla="*/ 713599 w 719534"/>
              <a:gd name="connsiteY11" fmla="*/ 582093 h 1122266"/>
              <a:gd name="connsiteX12" fmla="*/ 637399 w 719534"/>
              <a:gd name="connsiteY12" fmla="*/ 442393 h 1122266"/>
              <a:gd name="connsiteX13" fmla="*/ 529449 w 719534"/>
              <a:gd name="connsiteY13" fmla="*/ 289993 h 1122266"/>
              <a:gd name="connsiteX14" fmla="*/ 370699 w 719534"/>
              <a:gd name="connsiteY14" fmla="*/ 150293 h 1122266"/>
              <a:gd name="connsiteX15" fmla="*/ 192899 w 719534"/>
              <a:gd name="connsiteY15" fmla="*/ 61393 h 1122266"/>
              <a:gd name="connsiteX16" fmla="*/ 2399 w 719534"/>
              <a:gd name="connsiteY16" fmla="*/ 4243 h 112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9534" h="1122266">
                <a:moveTo>
                  <a:pt x="2399" y="4243"/>
                </a:moveTo>
                <a:cubicBezTo>
                  <a:pt x="-14534" y="23293"/>
                  <a:pt x="62724" y="114310"/>
                  <a:pt x="91299" y="175693"/>
                </a:cubicBezTo>
                <a:cubicBezTo>
                  <a:pt x="119874" y="237076"/>
                  <a:pt x="159032" y="294226"/>
                  <a:pt x="173849" y="372543"/>
                </a:cubicBezTo>
                <a:cubicBezTo>
                  <a:pt x="188666" y="450860"/>
                  <a:pt x="184432" y="575743"/>
                  <a:pt x="180199" y="645593"/>
                </a:cubicBezTo>
                <a:cubicBezTo>
                  <a:pt x="175966" y="715443"/>
                  <a:pt x="162207" y="745076"/>
                  <a:pt x="148449" y="791643"/>
                </a:cubicBezTo>
                <a:cubicBezTo>
                  <a:pt x="134691" y="838210"/>
                  <a:pt x="113524" y="886893"/>
                  <a:pt x="97649" y="924993"/>
                </a:cubicBezTo>
                <a:cubicBezTo>
                  <a:pt x="81774" y="963093"/>
                  <a:pt x="37324" y="987435"/>
                  <a:pt x="53199" y="1020243"/>
                </a:cubicBezTo>
                <a:cubicBezTo>
                  <a:pt x="69074" y="1053051"/>
                  <a:pt x="129399" y="1116551"/>
                  <a:pt x="192899" y="1121843"/>
                </a:cubicBezTo>
                <a:cubicBezTo>
                  <a:pt x="256399" y="1127135"/>
                  <a:pt x="367524" y="1081626"/>
                  <a:pt x="434199" y="1051993"/>
                </a:cubicBezTo>
                <a:cubicBezTo>
                  <a:pt x="500874" y="1022360"/>
                  <a:pt x="548499" y="988493"/>
                  <a:pt x="592949" y="944043"/>
                </a:cubicBezTo>
                <a:cubicBezTo>
                  <a:pt x="637399" y="899593"/>
                  <a:pt x="680791" y="845618"/>
                  <a:pt x="700899" y="785293"/>
                </a:cubicBezTo>
                <a:cubicBezTo>
                  <a:pt x="721007" y="724968"/>
                  <a:pt x="724182" y="639243"/>
                  <a:pt x="713599" y="582093"/>
                </a:cubicBezTo>
                <a:cubicBezTo>
                  <a:pt x="703016" y="524943"/>
                  <a:pt x="668091" y="491076"/>
                  <a:pt x="637399" y="442393"/>
                </a:cubicBezTo>
                <a:cubicBezTo>
                  <a:pt x="606707" y="393710"/>
                  <a:pt x="573899" y="338676"/>
                  <a:pt x="529449" y="289993"/>
                </a:cubicBezTo>
                <a:cubicBezTo>
                  <a:pt x="484999" y="241310"/>
                  <a:pt x="426791" y="188393"/>
                  <a:pt x="370699" y="150293"/>
                </a:cubicBezTo>
                <a:cubicBezTo>
                  <a:pt x="314607" y="112193"/>
                  <a:pt x="251107" y="87851"/>
                  <a:pt x="192899" y="61393"/>
                </a:cubicBezTo>
                <a:cubicBezTo>
                  <a:pt x="134691" y="34935"/>
                  <a:pt x="19332" y="-14807"/>
                  <a:pt x="2399" y="4243"/>
                </a:cubicBezTo>
                <a:close/>
              </a:path>
            </a:pathLst>
          </a:custGeom>
          <a:gradFill flip="none" rotWithShape="1">
            <a:gsLst>
              <a:gs pos="100000">
                <a:schemeClr val="accent6">
                  <a:lumMod val="50000"/>
                </a:schemeClr>
              </a:gs>
              <a:gs pos="0">
                <a:schemeClr val="accent6">
                  <a:lumMod val="40000"/>
                  <a:lumOff val="60000"/>
                </a:schemeClr>
              </a:gs>
            </a:gsLst>
            <a:path path="rect">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Freeform 42"/>
          <p:cNvSpPr/>
          <p:nvPr/>
        </p:nvSpPr>
        <p:spPr>
          <a:xfrm>
            <a:off x="5094634" y="1986725"/>
            <a:ext cx="1968252" cy="1213493"/>
          </a:xfrm>
          <a:custGeom>
            <a:avLst/>
            <a:gdLst>
              <a:gd name="connsiteX0" fmla="*/ 42093 w 1967829"/>
              <a:gd name="connsiteY0" fmla="*/ 464375 h 1213493"/>
              <a:gd name="connsiteX1" fmla="*/ 169093 w 1967829"/>
              <a:gd name="connsiteY1" fmla="*/ 318325 h 1213493"/>
              <a:gd name="connsiteX2" fmla="*/ 334193 w 1967829"/>
              <a:gd name="connsiteY2" fmla="*/ 223075 h 1213493"/>
              <a:gd name="connsiteX3" fmla="*/ 511993 w 1967829"/>
              <a:gd name="connsiteY3" fmla="*/ 165925 h 1213493"/>
              <a:gd name="connsiteX4" fmla="*/ 721543 w 1967829"/>
              <a:gd name="connsiteY4" fmla="*/ 45275 h 1213493"/>
              <a:gd name="connsiteX5" fmla="*/ 988243 w 1967829"/>
              <a:gd name="connsiteY5" fmla="*/ 7175 h 1213493"/>
              <a:gd name="connsiteX6" fmla="*/ 1299393 w 1967829"/>
              <a:gd name="connsiteY6" fmla="*/ 45275 h 1213493"/>
              <a:gd name="connsiteX7" fmla="*/ 1521643 w 1967829"/>
              <a:gd name="connsiteY7" fmla="*/ 134175 h 1213493"/>
              <a:gd name="connsiteX8" fmla="*/ 1870893 w 1967829"/>
              <a:gd name="connsiteY8" fmla="*/ 419925 h 1213493"/>
              <a:gd name="connsiteX9" fmla="*/ 1966143 w 1967829"/>
              <a:gd name="connsiteY9" fmla="*/ 800925 h 1213493"/>
              <a:gd name="connsiteX10" fmla="*/ 1813743 w 1967829"/>
              <a:gd name="connsiteY10" fmla="*/ 1016825 h 1213493"/>
              <a:gd name="connsiteX11" fmla="*/ 1610543 w 1967829"/>
              <a:gd name="connsiteY11" fmla="*/ 1162875 h 1213493"/>
              <a:gd name="connsiteX12" fmla="*/ 1400993 w 1967829"/>
              <a:gd name="connsiteY12" fmla="*/ 1207325 h 1213493"/>
              <a:gd name="connsiteX13" fmla="*/ 1254943 w 1967829"/>
              <a:gd name="connsiteY13" fmla="*/ 1042225 h 1213493"/>
              <a:gd name="connsiteX14" fmla="*/ 1350193 w 1967829"/>
              <a:gd name="connsiteY14" fmla="*/ 921575 h 1213493"/>
              <a:gd name="connsiteX15" fmla="*/ 1413693 w 1967829"/>
              <a:gd name="connsiteY15" fmla="*/ 686625 h 1213493"/>
              <a:gd name="connsiteX16" fmla="*/ 1407343 w 1967829"/>
              <a:gd name="connsiteY16" fmla="*/ 438975 h 1213493"/>
              <a:gd name="connsiteX17" fmla="*/ 1248593 w 1967829"/>
              <a:gd name="connsiteY17" fmla="*/ 115125 h 1213493"/>
              <a:gd name="connsiteX18" fmla="*/ 1185093 w 1967829"/>
              <a:gd name="connsiteY18" fmla="*/ 32575 h 1213493"/>
              <a:gd name="connsiteX19" fmla="*/ 1064443 w 1967829"/>
              <a:gd name="connsiteY19" fmla="*/ 825 h 1213493"/>
              <a:gd name="connsiteX20" fmla="*/ 873943 w 1967829"/>
              <a:gd name="connsiteY20" fmla="*/ 13525 h 1213493"/>
              <a:gd name="connsiteX21" fmla="*/ 727893 w 1967829"/>
              <a:gd name="connsiteY21" fmla="*/ 57975 h 1213493"/>
              <a:gd name="connsiteX22" fmla="*/ 683443 w 1967829"/>
              <a:gd name="connsiteY22" fmla="*/ 191325 h 1213493"/>
              <a:gd name="connsiteX23" fmla="*/ 632643 w 1967829"/>
              <a:gd name="connsiteY23" fmla="*/ 305625 h 1213493"/>
              <a:gd name="connsiteX24" fmla="*/ 588193 w 1967829"/>
              <a:gd name="connsiteY24" fmla="*/ 483425 h 1213493"/>
              <a:gd name="connsiteX25" fmla="*/ 613593 w 1967829"/>
              <a:gd name="connsiteY25" fmla="*/ 686625 h 1213493"/>
              <a:gd name="connsiteX26" fmla="*/ 683443 w 1967829"/>
              <a:gd name="connsiteY26" fmla="*/ 851725 h 1213493"/>
              <a:gd name="connsiteX27" fmla="*/ 677093 w 1967829"/>
              <a:gd name="connsiteY27" fmla="*/ 921575 h 1213493"/>
              <a:gd name="connsiteX28" fmla="*/ 626293 w 1967829"/>
              <a:gd name="connsiteY28" fmla="*/ 991425 h 1213493"/>
              <a:gd name="connsiteX29" fmla="*/ 664393 w 1967829"/>
              <a:gd name="connsiteY29" fmla="*/ 1156525 h 1213493"/>
              <a:gd name="connsiteX30" fmla="*/ 581843 w 1967829"/>
              <a:gd name="connsiteY30" fmla="*/ 1162875 h 1213493"/>
              <a:gd name="connsiteX31" fmla="*/ 321493 w 1967829"/>
              <a:gd name="connsiteY31" fmla="*/ 1131125 h 1213493"/>
              <a:gd name="connsiteX32" fmla="*/ 92893 w 1967829"/>
              <a:gd name="connsiteY32" fmla="*/ 889825 h 1213493"/>
              <a:gd name="connsiteX33" fmla="*/ 3993 w 1967829"/>
              <a:gd name="connsiteY33" fmla="*/ 686625 h 1213493"/>
              <a:gd name="connsiteX34" fmla="*/ 35743 w 1967829"/>
              <a:gd name="connsiteY34" fmla="*/ 521525 h 1213493"/>
              <a:gd name="connsiteX35" fmla="*/ 213543 w 1967829"/>
              <a:gd name="connsiteY35" fmla="*/ 350075 h 1213493"/>
              <a:gd name="connsiteX36" fmla="*/ 315143 w 1967829"/>
              <a:gd name="connsiteY36" fmla="*/ 248475 h 1213493"/>
              <a:gd name="connsiteX0" fmla="*/ 0 w 1970186"/>
              <a:gd name="connsiteY0" fmla="*/ 496125 h 1213493"/>
              <a:gd name="connsiteX1" fmla="*/ 171450 w 1970186"/>
              <a:gd name="connsiteY1" fmla="*/ 318325 h 1213493"/>
              <a:gd name="connsiteX2" fmla="*/ 336550 w 1970186"/>
              <a:gd name="connsiteY2" fmla="*/ 223075 h 1213493"/>
              <a:gd name="connsiteX3" fmla="*/ 514350 w 1970186"/>
              <a:gd name="connsiteY3" fmla="*/ 165925 h 1213493"/>
              <a:gd name="connsiteX4" fmla="*/ 723900 w 1970186"/>
              <a:gd name="connsiteY4" fmla="*/ 45275 h 1213493"/>
              <a:gd name="connsiteX5" fmla="*/ 990600 w 1970186"/>
              <a:gd name="connsiteY5" fmla="*/ 7175 h 1213493"/>
              <a:gd name="connsiteX6" fmla="*/ 1301750 w 1970186"/>
              <a:gd name="connsiteY6" fmla="*/ 45275 h 1213493"/>
              <a:gd name="connsiteX7" fmla="*/ 1524000 w 1970186"/>
              <a:gd name="connsiteY7" fmla="*/ 134175 h 1213493"/>
              <a:gd name="connsiteX8" fmla="*/ 1873250 w 1970186"/>
              <a:gd name="connsiteY8" fmla="*/ 419925 h 1213493"/>
              <a:gd name="connsiteX9" fmla="*/ 1968500 w 1970186"/>
              <a:gd name="connsiteY9" fmla="*/ 800925 h 1213493"/>
              <a:gd name="connsiteX10" fmla="*/ 1816100 w 1970186"/>
              <a:gd name="connsiteY10" fmla="*/ 1016825 h 1213493"/>
              <a:gd name="connsiteX11" fmla="*/ 1612900 w 1970186"/>
              <a:gd name="connsiteY11" fmla="*/ 1162875 h 1213493"/>
              <a:gd name="connsiteX12" fmla="*/ 1403350 w 1970186"/>
              <a:gd name="connsiteY12" fmla="*/ 1207325 h 1213493"/>
              <a:gd name="connsiteX13" fmla="*/ 1257300 w 1970186"/>
              <a:gd name="connsiteY13" fmla="*/ 1042225 h 1213493"/>
              <a:gd name="connsiteX14" fmla="*/ 1352550 w 1970186"/>
              <a:gd name="connsiteY14" fmla="*/ 921575 h 1213493"/>
              <a:gd name="connsiteX15" fmla="*/ 1416050 w 1970186"/>
              <a:gd name="connsiteY15" fmla="*/ 686625 h 1213493"/>
              <a:gd name="connsiteX16" fmla="*/ 1409700 w 1970186"/>
              <a:gd name="connsiteY16" fmla="*/ 438975 h 1213493"/>
              <a:gd name="connsiteX17" fmla="*/ 1250950 w 1970186"/>
              <a:gd name="connsiteY17" fmla="*/ 115125 h 1213493"/>
              <a:gd name="connsiteX18" fmla="*/ 1187450 w 1970186"/>
              <a:gd name="connsiteY18" fmla="*/ 32575 h 1213493"/>
              <a:gd name="connsiteX19" fmla="*/ 1066800 w 1970186"/>
              <a:gd name="connsiteY19" fmla="*/ 825 h 1213493"/>
              <a:gd name="connsiteX20" fmla="*/ 876300 w 1970186"/>
              <a:gd name="connsiteY20" fmla="*/ 13525 h 1213493"/>
              <a:gd name="connsiteX21" fmla="*/ 730250 w 1970186"/>
              <a:gd name="connsiteY21" fmla="*/ 57975 h 1213493"/>
              <a:gd name="connsiteX22" fmla="*/ 685800 w 1970186"/>
              <a:gd name="connsiteY22" fmla="*/ 191325 h 1213493"/>
              <a:gd name="connsiteX23" fmla="*/ 635000 w 1970186"/>
              <a:gd name="connsiteY23" fmla="*/ 305625 h 1213493"/>
              <a:gd name="connsiteX24" fmla="*/ 590550 w 1970186"/>
              <a:gd name="connsiteY24" fmla="*/ 483425 h 1213493"/>
              <a:gd name="connsiteX25" fmla="*/ 615950 w 1970186"/>
              <a:gd name="connsiteY25" fmla="*/ 686625 h 1213493"/>
              <a:gd name="connsiteX26" fmla="*/ 685800 w 1970186"/>
              <a:gd name="connsiteY26" fmla="*/ 851725 h 1213493"/>
              <a:gd name="connsiteX27" fmla="*/ 679450 w 1970186"/>
              <a:gd name="connsiteY27" fmla="*/ 921575 h 1213493"/>
              <a:gd name="connsiteX28" fmla="*/ 628650 w 1970186"/>
              <a:gd name="connsiteY28" fmla="*/ 991425 h 1213493"/>
              <a:gd name="connsiteX29" fmla="*/ 666750 w 1970186"/>
              <a:gd name="connsiteY29" fmla="*/ 1156525 h 1213493"/>
              <a:gd name="connsiteX30" fmla="*/ 584200 w 1970186"/>
              <a:gd name="connsiteY30" fmla="*/ 1162875 h 1213493"/>
              <a:gd name="connsiteX31" fmla="*/ 323850 w 1970186"/>
              <a:gd name="connsiteY31" fmla="*/ 1131125 h 1213493"/>
              <a:gd name="connsiteX32" fmla="*/ 95250 w 1970186"/>
              <a:gd name="connsiteY32" fmla="*/ 889825 h 1213493"/>
              <a:gd name="connsiteX33" fmla="*/ 6350 w 1970186"/>
              <a:gd name="connsiteY33" fmla="*/ 686625 h 1213493"/>
              <a:gd name="connsiteX34" fmla="*/ 38100 w 1970186"/>
              <a:gd name="connsiteY34" fmla="*/ 521525 h 1213493"/>
              <a:gd name="connsiteX35" fmla="*/ 215900 w 1970186"/>
              <a:gd name="connsiteY35" fmla="*/ 350075 h 1213493"/>
              <a:gd name="connsiteX36" fmla="*/ 317500 w 1970186"/>
              <a:gd name="connsiteY36" fmla="*/ 248475 h 1213493"/>
              <a:gd name="connsiteX0" fmla="*/ 0 w 1970186"/>
              <a:gd name="connsiteY0" fmla="*/ 496125 h 1213493"/>
              <a:gd name="connsiteX1" fmla="*/ 171450 w 1970186"/>
              <a:gd name="connsiteY1" fmla="*/ 318325 h 1213493"/>
              <a:gd name="connsiteX2" fmla="*/ 336550 w 1970186"/>
              <a:gd name="connsiteY2" fmla="*/ 223075 h 1213493"/>
              <a:gd name="connsiteX3" fmla="*/ 514350 w 1970186"/>
              <a:gd name="connsiteY3" fmla="*/ 165925 h 1213493"/>
              <a:gd name="connsiteX4" fmla="*/ 723900 w 1970186"/>
              <a:gd name="connsiteY4" fmla="*/ 45275 h 1213493"/>
              <a:gd name="connsiteX5" fmla="*/ 990600 w 1970186"/>
              <a:gd name="connsiteY5" fmla="*/ 7175 h 1213493"/>
              <a:gd name="connsiteX6" fmla="*/ 1301750 w 1970186"/>
              <a:gd name="connsiteY6" fmla="*/ 45275 h 1213493"/>
              <a:gd name="connsiteX7" fmla="*/ 1524000 w 1970186"/>
              <a:gd name="connsiteY7" fmla="*/ 134175 h 1213493"/>
              <a:gd name="connsiteX8" fmla="*/ 1873250 w 1970186"/>
              <a:gd name="connsiteY8" fmla="*/ 419925 h 1213493"/>
              <a:gd name="connsiteX9" fmla="*/ 1968500 w 1970186"/>
              <a:gd name="connsiteY9" fmla="*/ 800925 h 1213493"/>
              <a:gd name="connsiteX10" fmla="*/ 1816100 w 1970186"/>
              <a:gd name="connsiteY10" fmla="*/ 1016825 h 1213493"/>
              <a:gd name="connsiteX11" fmla="*/ 1612900 w 1970186"/>
              <a:gd name="connsiteY11" fmla="*/ 1162875 h 1213493"/>
              <a:gd name="connsiteX12" fmla="*/ 1403350 w 1970186"/>
              <a:gd name="connsiteY12" fmla="*/ 1207325 h 1213493"/>
              <a:gd name="connsiteX13" fmla="*/ 1257300 w 1970186"/>
              <a:gd name="connsiteY13" fmla="*/ 1042225 h 1213493"/>
              <a:gd name="connsiteX14" fmla="*/ 1352550 w 1970186"/>
              <a:gd name="connsiteY14" fmla="*/ 921575 h 1213493"/>
              <a:gd name="connsiteX15" fmla="*/ 1416050 w 1970186"/>
              <a:gd name="connsiteY15" fmla="*/ 686625 h 1213493"/>
              <a:gd name="connsiteX16" fmla="*/ 1409700 w 1970186"/>
              <a:gd name="connsiteY16" fmla="*/ 438975 h 1213493"/>
              <a:gd name="connsiteX17" fmla="*/ 1250950 w 1970186"/>
              <a:gd name="connsiteY17" fmla="*/ 115125 h 1213493"/>
              <a:gd name="connsiteX18" fmla="*/ 1187450 w 1970186"/>
              <a:gd name="connsiteY18" fmla="*/ 32575 h 1213493"/>
              <a:gd name="connsiteX19" fmla="*/ 1066800 w 1970186"/>
              <a:gd name="connsiteY19" fmla="*/ 825 h 1213493"/>
              <a:gd name="connsiteX20" fmla="*/ 876300 w 1970186"/>
              <a:gd name="connsiteY20" fmla="*/ 13525 h 1213493"/>
              <a:gd name="connsiteX21" fmla="*/ 730250 w 1970186"/>
              <a:gd name="connsiteY21" fmla="*/ 57975 h 1213493"/>
              <a:gd name="connsiteX22" fmla="*/ 685800 w 1970186"/>
              <a:gd name="connsiteY22" fmla="*/ 191325 h 1213493"/>
              <a:gd name="connsiteX23" fmla="*/ 635000 w 1970186"/>
              <a:gd name="connsiteY23" fmla="*/ 305625 h 1213493"/>
              <a:gd name="connsiteX24" fmla="*/ 590550 w 1970186"/>
              <a:gd name="connsiteY24" fmla="*/ 483425 h 1213493"/>
              <a:gd name="connsiteX25" fmla="*/ 615950 w 1970186"/>
              <a:gd name="connsiteY25" fmla="*/ 686625 h 1213493"/>
              <a:gd name="connsiteX26" fmla="*/ 685800 w 1970186"/>
              <a:gd name="connsiteY26" fmla="*/ 851725 h 1213493"/>
              <a:gd name="connsiteX27" fmla="*/ 679450 w 1970186"/>
              <a:gd name="connsiteY27" fmla="*/ 921575 h 1213493"/>
              <a:gd name="connsiteX28" fmla="*/ 628650 w 1970186"/>
              <a:gd name="connsiteY28" fmla="*/ 991425 h 1213493"/>
              <a:gd name="connsiteX29" fmla="*/ 666750 w 1970186"/>
              <a:gd name="connsiteY29" fmla="*/ 1156525 h 1213493"/>
              <a:gd name="connsiteX30" fmla="*/ 584200 w 1970186"/>
              <a:gd name="connsiteY30" fmla="*/ 1162875 h 1213493"/>
              <a:gd name="connsiteX31" fmla="*/ 323850 w 1970186"/>
              <a:gd name="connsiteY31" fmla="*/ 1131125 h 1213493"/>
              <a:gd name="connsiteX32" fmla="*/ 95250 w 1970186"/>
              <a:gd name="connsiteY32" fmla="*/ 889825 h 1213493"/>
              <a:gd name="connsiteX33" fmla="*/ 6350 w 1970186"/>
              <a:gd name="connsiteY33" fmla="*/ 686625 h 1213493"/>
              <a:gd name="connsiteX34" fmla="*/ 38100 w 1970186"/>
              <a:gd name="connsiteY34" fmla="*/ 521525 h 1213493"/>
              <a:gd name="connsiteX35" fmla="*/ 215900 w 1970186"/>
              <a:gd name="connsiteY35" fmla="*/ 350075 h 1213493"/>
              <a:gd name="connsiteX36" fmla="*/ 247650 w 1970186"/>
              <a:gd name="connsiteY36" fmla="*/ 324675 h 1213493"/>
              <a:gd name="connsiteX0" fmla="*/ 5179 w 1975365"/>
              <a:gd name="connsiteY0" fmla="*/ 496125 h 1213493"/>
              <a:gd name="connsiteX1" fmla="*/ 176629 w 1975365"/>
              <a:gd name="connsiteY1" fmla="*/ 318325 h 1213493"/>
              <a:gd name="connsiteX2" fmla="*/ 341729 w 1975365"/>
              <a:gd name="connsiteY2" fmla="*/ 223075 h 1213493"/>
              <a:gd name="connsiteX3" fmla="*/ 519529 w 1975365"/>
              <a:gd name="connsiteY3" fmla="*/ 165925 h 1213493"/>
              <a:gd name="connsiteX4" fmla="*/ 729079 w 1975365"/>
              <a:gd name="connsiteY4" fmla="*/ 45275 h 1213493"/>
              <a:gd name="connsiteX5" fmla="*/ 995779 w 1975365"/>
              <a:gd name="connsiteY5" fmla="*/ 7175 h 1213493"/>
              <a:gd name="connsiteX6" fmla="*/ 1306929 w 1975365"/>
              <a:gd name="connsiteY6" fmla="*/ 45275 h 1213493"/>
              <a:gd name="connsiteX7" fmla="*/ 1529179 w 1975365"/>
              <a:gd name="connsiteY7" fmla="*/ 134175 h 1213493"/>
              <a:gd name="connsiteX8" fmla="*/ 1878429 w 1975365"/>
              <a:gd name="connsiteY8" fmla="*/ 419925 h 1213493"/>
              <a:gd name="connsiteX9" fmla="*/ 1973679 w 1975365"/>
              <a:gd name="connsiteY9" fmla="*/ 800925 h 1213493"/>
              <a:gd name="connsiteX10" fmla="*/ 1821279 w 1975365"/>
              <a:gd name="connsiteY10" fmla="*/ 1016825 h 1213493"/>
              <a:gd name="connsiteX11" fmla="*/ 1618079 w 1975365"/>
              <a:gd name="connsiteY11" fmla="*/ 1162875 h 1213493"/>
              <a:gd name="connsiteX12" fmla="*/ 1408529 w 1975365"/>
              <a:gd name="connsiteY12" fmla="*/ 1207325 h 1213493"/>
              <a:gd name="connsiteX13" fmla="*/ 1262479 w 1975365"/>
              <a:gd name="connsiteY13" fmla="*/ 1042225 h 1213493"/>
              <a:gd name="connsiteX14" fmla="*/ 1357729 w 1975365"/>
              <a:gd name="connsiteY14" fmla="*/ 921575 h 1213493"/>
              <a:gd name="connsiteX15" fmla="*/ 1421229 w 1975365"/>
              <a:gd name="connsiteY15" fmla="*/ 686625 h 1213493"/>
              <a:gd name="connsiteX16" fmla="*/ 1414879 w 1975365"/>
              <a:gd name="connsiteY16" fmla="*/ 438975 h 1213493"/>
              <a:gd name="connsiteX17" fmla="*/ 1256129 w 1975365"/>
              <a:gd name="connsiteY17" fmla="*/ 115125 h 1213493"/>
              <a:gd name="connsiteX18" fmla="*/ 1192629 w 1975365"/>
              <a:gd name="connsiteY18" fmla="*/ 32575 h 1213493"/>
              <a:gd name="connsiteX19" fmla="*/ 1071979 w 1975365"/>
              <a:gd name="connsiteY19" fmla="*/ 825 h 1213493"/>
              <a:gd name="connsiteX20" fmla="*/ 881479 w 1975365"/>
              <a:gd name="connsiteY20" fmla="*/ 13525 h 1213493"/>
              <a:gd name="connsiteX21" fmla="*/ 735429 w 1975365"/>
              <a:gd name="connsiteY21" fmla="*/ 57975 h 1213493"/>
              <a:gd name="connsiteX22" fmla="*/ 690979 w 1975365"/>
              <a:gd name="connsiteY22" fmla="*/ 191325 h 1213493"/>
              <a:gd name="connsiteX23" fmla="*/ 640179 w 1975365"/>
              <a:gd name="connsiteY23" fmla="*/ 305625 h 1213493"/>
              <a:gd name="connsiteX24" fmla="*/ 595729 w 1975365"/>
              <a:gd name="connsiteY24" fmla="*/ 483425 h 1213493"/>
              <a:gd name="connsiteX25" fmla="*/ 621129 w 1975365"/>
              <a:gd name="connsiteY25" fmla="*/ 686625 h 1213493"/>
              <a:gd name="connsiteX26" fmla="*/ 690979 w 1975365"/>
              <a:gd name="connsiteY26" fmla="*/ 851725 h 1213493"/>
              <a:gd name="connsiteX27" fmla="*/ 684629 w 1975365"/>
              <a:gd name="connsiteY27" fmla="*/ 921575 h 1213493"/>
              <a:gd name="connsiteX28" fmla="*/ 633829 w 1975365"/>
              <a:gd name="connsiteY28" fmla="*/ 991425 h 1213493"/>
              <a:gd name="connsiteX29" fmla="*/ 671929 w 1975365"/>
              <a:gd name="connsiteY29" fmla="*/ 1156525 h 1213493"/>
              <a:gd name="connsiteX30" fmla="*/ 589379 w 1975365"/>
              <a:gd name="connsiteY30" fmla="*/ 1162875 h 1213493"/>
              <a:gd name="connsiteX31" fmla="*/ 329029 w 1975365"/>
              <a:gd name="connsiteY31" fmla="*/ 1131125 h 1213493"/>
              <a:gd name="connsiteX32" fmla="*/ 100429 w 1975365"/>
              <a:gd name="connsiteY32" fmla="*/ 889825 h 1213493"/>
              <a:gd name="connsiteX33" fmla="*/ 11529 w 1975365"/>
              <a:gd name="connsiteY33" fmla="*/ 686625 h 1213493"/>
              <a:gd name="connsiteX34" fmla="*/ 24229 w 1975365"/>
              <a:gd name="connsiteY34" fmla="*/ 591375 h 1213493"/>
              <a:gd name="connsiteX35" fmla="*/ 221079 w 1975365"/>
              <a:gd name="connsiteY35" fmla="*/ 350075 h 1213493"/>
              <a:gd name="connsiteX36" fmla="*/ 252829 w 1975365"/>
              <a:gd name="connsiteY36" fmla="*/ 324675 h 1213493"/>
              <a:gd name="connsiteX0" fmla="*/ 0 w 1970186"/>
              <a:gd name="connsiteY0" fmla="*/ 496125 h 1213493"/>
              <a:gd name="connsiteX1" fmla="*/ 171450 w 1970186"/>
              <a:gd name="connsiteY1" fmla="*/ 318325 h 1213493"/>
              <a:gd name="connsiteX2" fmla="*/ 336550 w 1970186"/>
              <a:gd name="connsiteY2" fmla="*/ 223075 h 1213493"/>
              <a:gd name="connsiteX3" fmla="*/ 514350 w 1970186"/>
              <a:gd name="connsiteY3" fmla="*/ 165925 h 1213493"/>
              <a:gd name="connsiteX4" fmla="*/ 723900 w 1970186"/>
              <a:gd name="connsiteY4" fmla="*/ 45275 h 1213493"/>
              <a:gd name="connsiteX5" fmla="*/ 990600 w 1970186"/>
              <a:gd name="connsiteY5" fmla="*/ 7175 h 1213493"/>
              <a:gd name="connsiteX6" fmla="*/ 1301750 w 1970186"/>
              <a:gd name="connsiteY6" fmla="*/ 45275 h 1213493"/>
              <a:gd name="connsiteX7" fmla="*/ 1524000 w 1970186"/>
              <a:gd name="connsiteY7" fmla="*/ 134175 h 1213493"/>
              <a:gd name="connsiteX8" fmla="*/ 1873250 w 1970186"/>
              <a:gd name="connsiteY8" fmla="*/ 419925 h 1213493"/>
              <a:gd name="connsiteX9" fmla="*/ 1968500 w 1970186"/>
              <a:gd name="connsiteY9" fmla="*/ 800925 h 1213493"/>
              <a:gd name="connsiteX10" fmla="*/ 1816100 w 1970186"/>
              <a:gd name="connsiteY10" fmla="*/ 1016825 h 1213493"/>
              <a:gd name="connsiteX11" fmla="*/ 1612900 w 1970186"/>
              <a:gd name="connsiteY11" fmla="*/ 1162875 h 1213493"/>
              <a:gd name="connsiteX12" fmla="*/ 1403350 w 1970186"/>
              <a:gd name="connsiteY12" fmla="*/ 1207325 h 1213493"/>
              <a:gd name="connsiteX13" fmla="*/ 1257300 w 1970186"/>
              <a:gd name="connsiteY13" fmla="*/ 1042225 h 1213493"/>
              <a:gd name="connsiteX14" fmla="*/ 1352550 w 1970186"/>
              <a:gd name="connsiteY14" fmla="*/ 921575 h 1213493"/>
              <a:gd name="connsiteX15" fmla="*/ 1416050 w 1970186"/>
              <a:gd name="connsiteY15" fmla="*/ 686625 h 1213493"/>
              <a:gd name="connsiteX16" fmla="*/ 1409700 w 1970186"/>
              <a:gd name="connsiteY16" fmla="*/ 438975 h 1213493"/>
              <a:gd name="connsiteX17" fmla="*/ 1250950 w 1970186"/>
              <a:gd name="connsiteY17" fmla="*/ 115125 h 1213493"/>
              <a:gd name="connsiteX18" fmla="*/ 1187450 w 1970186"/>
              <a:gd name="connsiteY18" fmla="*/ 32575 h 1213493"/>
              <a:gd name="connsiteX19" fmla="*/ 1066800 w 1970186"/>
              <a:gd name="connsiteY19" fmla="*/ 825 h 1213493"/>
              <a:gd name="connsiteX20" fmla="*/ 876300 w 1970186"/>
              <a:gd name="connsiteY20" fmla="*/ 13525 h 1213493"/>
              <a:gd name="connsiteX21" fmla="*/ 730250 w 1970186"/>
              <a:gd name="connsiteY21" fmla="*/ 57975 h 1213493"/>
              <a:gd name="connsiteX22" fmla="*/ 685800 w 1970186"/>
              <a:gd name="connsiteY22" fmla="*/ 191325 h 1213493"/>
              <a:gd name="connsiteX23" fmla="*/ 635000 w 1970186"/>
              <a:gd name="connsiteY23" fmla="*/ 305625 h 1213493"/>
              <a:gd name="connsiteX24" fmla="*/ 590550 w 1970186"/>
              <a:gd name="connsiteY24" fmla="*/ 483425 h 1213493"/>
              <a:gd name="connsiteX25" fmla="*/ 615950 w 1970186"/>
              <a:gd name="connsiteY25" fmla="*/ 686625 h 1213493"/>
              <a:gd name="connsiteX26" fmla="*/ 685800 w 1970186"/>
              <a:gd name="connsiteY26" fmla="*/ 851725 h 1213493"/>
              <a:gd name="connsiteX27" fmla="*/ 679450 w 1970186"/>
              <a:gd name="connsiteY27" fmla="*/ 921575 h 1213493"/>
              <a:gd name="connsiteX28" fmla="*/ 628650 w 1970186"/>
              <a:gd name="connsiteY28" fmla="*/ 991425 h 1213493"/>
              <a:gd name="connsiteX29" fmla="*/ 666750 w 1970186"/>
              <a:gd name="connsiteY29" fmla="*/ 1156525 h 1213493"/>
              <a:gd name="connsiteX30" fmla="*/ 584200 w 1970186"/>
              <a:gd name="connsiteY30" fmla="*/ 1162875 h 1213493"/>
              <a:gd name="connsiteX31" fmla="*/ 323850 w 1970186"/>
              <a:gd name="connsiteY31" fmla="*/ 1131125 h 1213493"/>
              <a:gd name="connsiteX32" fmla="*/ 95250 w 1970186"/>
              <a:gd name="connsiteY32" fmla="*/ 889825 h 1213493"/>
              <a:gd name="connsiteX33" fmla="*/ 6350 w 1970186"/>
              <a:gd name="connsiteY33" fmla="*/ 686625 h 1213493"/>
              <a:gd name="connsiteX34" fmla="*/ 19050 w 1970186"/>
              <a:gd name="connsiteY34" fmla="*/ 591375 h 1213493"/>
              <a:gd name="connsiteX35" fmla="*/ 50800 w 1970186"/>
              <a:gd name="connsiteY35" fmla="*/ 483425 h 1213493"/>
              <a:gd name="connsiteX36" fmla="*/ 247650 w 1970186"/>
              <a:gd name="connsiteY36" fmla="*/ 324675 h 1213493"/>
              <a:gd name="connsiteX0" fmla="*/ 0 w 1970186"/>
              <a:gd name="connsiteY0" fmla="*/ 496125 h 1213493"/>
              <a:gd name="connsiteX1" fmla="*/ 171450 w 1970186"/>
              <a:gd name="connsiteY1" fmla="*/ 318325 h 1213493"/>
              <a:gd name="connsiteX2" fmla="*/ 336550 w 1970186"/>
              <a:gd name="connsiteY2" fmla="*/ 223075 h 1213493"/>
              <a:gd name="connsiteX3" fmla="*/ 514350 w 1970186"/>
              <a:gd name="connsiteY3" fmla="*/ 165925 h 1213493"/>
              <a:gd name="connsiteX4" fmla="*/ 723900 w 1970186"/>
              <a:gd name="connsiteY4" fmla="*/ 45275 h 1213493"/>
              <a:gd name="connsiteX5" fmla="*/ 990600 w 1970186"/>
              <a:gd name="connsiteY5" fmla="*/ 7175 h 1213493"/>
              <a:gd name="connsiteX6" fmla="*/ 1301750 w 1970186"/>
              <a:gd name="connsiteY6" fmla="*/ 45275 h 1213493"/>
              <a:gd name="connsiteX7" fmla="*/ 1524000 w 1970186"/>
              <a:gd name="connsiteY7" fmla="*/ 134175 h 1213493"/>
              <a:gd name="connsiteX8" fmla="*/ 1873250 w 1970186"/>
              <a:gd name="connsiteY8" fmla="*/ 419925 h 1213493"/>
              <a:gd name="connsiteX9" fmla="*/ 1968500 w 1970186"/>
              <a:gd name="connsiteY9" fmla="*/ 800925 h 1213493"/>
              <a:gd name="connsiteX10" fmla="*/ 1816100 w 1970186"/>
              <a:gd name="connsiteY10" fmla="*/ 1016825 h 1213493"/>
              <a:gd name="connsiteX11" fmla="*/ 1612900 w 1970186"/>
              <a:gd name="connsiteY11" fmla="*/ 1162875 h 1213493"/>
              <a:gd name="connsiteX12" fmla="*/ 1403350 w 1970186"/>
              <a:gd name="connsiteY12" fmla="*/ 1207325 h 1213493"/>
              <a:gd name="connsiteX13" fmla="*/ 1257300 w 1970186"/>
              <a:gd name="connsiteY13" fmla="*/ 1042225 h 1213493"/>
              <a:gd name="connsiteX14" fmla="*/ 1352550 w 1970186"/>
              <a:gd name="connsiteY14" fmla="*/ 921575 h 1213493"/>
              <a:gd name="connsiteX15" fmla="*/ 1416050 w 1970186"/>
              <a:gd name="connsiteY15" fmla="*/ 686625 h 1213493"/>
              <a:gd name="connsiteX16" fmla="*/ 1409700 w 1970186"/>
              <a:gd name="connsiteY16" fmla="*/ 438975 h 1213493"/>
              <a:gd name="connsiteX17" fmla="*/ 1250950 w 1970186"/>
              <a:gd name="connsiteY17" fmla="*/ 115125 h 1213493"/>
              <a:gd name="connsiteX18" fmla="*/ 1187450 w 1970186"/>
              <a:gd name="connsiteY18" fmla="*/ 32575 h 1213493"/>
              <a:gd name="connsiteX19" fmla="*/ 1066800 w 1970186"/>
              <a:gd name="connsiteY19" fmla="*/ 825 h 1213493"/>
              <a:gd name="connsiteX20" fmla="*/ 876300 w 1970186"/>
              <a:gd name="connsiteY20" fmla="*/ 13525 h 1213493"/>
              <a:gd name="connsiteX21" fmla="*/ 730250 w 1970186"/>
              <a:gd name="connsiteY21" fmla="*/ 57975 h 1213493"/>
              <a:gd name="connsiteX22" fmla="*/ 685800 w 1970186"/>
              <a:gd name="connsiteY22" fmla="*/ 191325 h 1213493"/>
              <a:gd name="connsiteX23" fmla="*/ 635000 w 1970186"/>
              <a:gd name="connsiteY23" fmla="*/ 305625 h 1213493"/>
              <a:gd name="connsiteX24" fmla="*/ 590550 w 1970186"/>
              <a:gd name="connsiteY24" fmla="*/ 483425 h 1213493"/>
              <a:gd name="connsiteX25" fmla="*/ 615950 w 1970186"/>
              <a:gd name="connsiteY25" fmla="*/ 686625 h 1213493"/>
              <a:gd name="connsiteX26" fmla="*/ 685800 w 1970186"/>
              <a:gd name="connsiteY26" fmla="*/ 851725 h 1213493"/>
              <a:gd name="connsiteX27" fmla="*/ 679450 w 1970186"/>
              <a:gd name="connsiteY27" fmla="*/ 921575 h 1213493"/>
              <a:gd name="connsiteX28" fmla="*/ 628650 w 1970186"/>
              <a:gd name="connsiteY28" fmla="*/ 991425 h 1213493"/>
              <a:gd name="connsiteX29" fmla="*/ 666750 w 1970186"/>
              <a:gd name="connsiteY29" fmla="*/ 1156525 h 1213493"/>
              <a:gd name="connsiteX30" fmla="*/ 584200 w 1970186"/>
              <a:gd name="connsiteY30" fmla="*/ 1162875 h 1213493"/>
              <a:gd name="connsiteX31" fmla="*/ 323850 w 1970186"/>
              <a:gd name="connsiteY31" fmla="*/ 1131125 h 1213493"/>
              <a:gd name="connsiteX32" fmla="*/ 95250 w 1970186"/>
              <a:gd name="connsiteY32" fmla="*/ 889825 h 1213493"/>
              <a:gd name="connsiteX33" fmla="*/ 6350 w 1970186"/>
              <a:gd name="connsiteY33" fmla="*/ 686625 h 1213493"/>
              <a:gd name="connsiteX34" fmla="*/ 19050 w 1970186"/>
              <a:gd name="connsiteY34" fmla="*/ 591375 h 1213493"/>
              <a:gd name="connsiteX35" fmla="*/ 50800 w 1970186"/>
              <a:gd name="connsiteY35" fmla="*/ 483425 h 1213493"/>
              <a:gd name="connsiteX36" fmla="*/ 127000 w 1970186"/>
              <a:gd name="connsiteY36" fmla="*/ 419925 h 1213493"/>
              <a:gd name="connsiteX0" fmla="*/ 0 w 1970186"/>
              <a:gd name="connsiteY0" fmla="*/ 496125 h 1213493"/>
              <a:gd name="connsiteX1" fmla="*/ 171450 w 1970186"/>
              <a:gd name="connsiteY1" fmla="*/ 318325 h 1213493"/>
              <a:gd name="connsiteX2" fmla="*/ 336550 w 1970186"/>
              <a:gd name="connsiteY2" fmla="*/ 223075 h 1213493"/>
              <a:gd name="connsiteX3" fmla="*/ 514350 w 1970186"/>
              <a:gd name="connsiteY3" fmla="*/ 165925 h 1213493"/>
              <a:gd name="connsiteX4" fmla="*/ 723900 w 1970186"/>
              <a:gd name="connsiteY4" fmla="*/ 45275 h 1213493"/>
              <a:gd name="connsiteX5" fmla="*/ 990600 w 1970186"/>
              <a:gd name="connsiteY5" fmla="*/ 7175 h 1213493"/>
              <a:gd name="connsiteX6" fmla="*/ 1301750 w 1970186"/>
              <a:gd name="connsiteY6" fmla="*/ 45275 h 1213493"/>
              <a:gd name="connsiteX7" fmla="*/ 1524000 w 1970186"/>
              <a:gd name="connsiteY7" fmla="*/ 134175 h 1213493"/>
              <a:gd name="connsiteX8" fmla="*/ 1873250 w 1970186"/>
              <a:gd name="connsiteY8" fmla="*/ 419925 h 1213493"/>
              <a:gd name="connsiteX9" fmla="*/ 1968500 w 1970186"/>
              <a:gd name="connsiteY9" fmla="*/ 800925 h 1213493"/>
              <a:gd name="connsiteX10" fmla="*/ 1816100 w 1970186"/>
              <a:gd name="connsiteY10" fmla="*/ 1016825 h 1213493"/>
              <a:gd name="connsiteX11" fmla="*/ 1612900 w 1970186"/>
              <a:gd name="connsiteY11" fmla="*/ 1162875 h 1213493"/>
              <a:gd name="connsiteX12" fmla="*/ 1403350 w 1970186"/>
              <a:gd name="connsiteY12" fmla="*/ 1207325 h 1213493"/>
              <a:gd name="connsiteX13" fmla="*/ 1257300 w 1970186"/>
              <a:gd name="connsiteY13" fmla="*/ 1042225 h 1213493"/>
              <a:gd name="connsiteX14" fmla="*/ 1352550 w 1970186"/>
              <a:gd name="connsiteY14" fmla="*/ 921575 h 1213493"/>
              <a:gd name="connsiteX15" fmla="*/ 1416050 w 1970186"/>
              <a:gd name="connsiteY15" fmla="*/ 686625 h 1213493"/>
              <a:gd name="connsiteX16" fmla="*/ 1409700 w 1970186"/>
              <a:gd name="connsiteY16" fmla="*/ 438975 h 1213493"/>
              <a:gd name="connsiteX17" fmla="*/ 1250950 w 1970186"/>
              <a:gd name="connsiteY17" fmla="*/ 115125 h 1213493"/>
              <a:gd name="connsiteX18" fmla="*/ 1187450 w 1970186"/>
              <a:gd name="connsiteY18" fmla="*/ 32575 h 1213493"/>
              <a:gd name="connsiteX19" fmla="*/ 1066800 w 1970186"/>
              <a:gd name="connsiteY19" fmla="*/ 825 h 1213493"/>
              <a:gd name="connsiteX20" fmla="*/ 876300 w 1970186"/>
              <a:gd name="connsiteY20" fmla="*/ 13525 h 1213493"/>
              <a:gd name="connsiteX21" fmla="*/ 730250 w 1970186"/>
              <a:gd name="connsiteY21" fmla="*/ 57975 h 1213493"/>
              <a:gd name="connsiteX22" fmla="*/ 685800 w 1970186"/>
              <a:gd name="connsiteY22" fmla="*/ 191325 h 1213493"/>
              <a:gd name="connsiteX23" fmla="*/ 635000 w 1970186"/>
              <a:gd name="connsiteY23" fmla="*/ 305625 h 1213493"/>
              <a:gd name="connsiteX24" fmla="*/ 590550 w 1970186"/>
              <a:gd name="connsiteY24" fmla="*/ 483425 h 1213493"/>
              <a:gd name="connsiteX25" fmla="*/ 615950 w 1970186"/>
              <a:gd name="connsiteY25" fmla="*/ 686625 h 1213493"/>
              <a:gd name="connsiteX26" fmla="*/ 685800 w 1970186"/>
              <a:gd name="connsiteY26" fmla="*/ 851725 h 1213493"/>
              <a:gd name="connsiteX27" fmla="*/ 679450 w 1970186"/>
              <a:gd name="connsiteY27" fmla="*/ 921575 h 1213493"/>
              <a:gd name="connsiteX28" fmla="*/ 628650 w 1970186"/>
              <a:gd name="connsiteY28" fmla="*/ 991425 h 1213493"/>
              <a:gd name="connsiteX29" fmla="*/ 666750 w 1970186"/>
              <a:gd name="connsiteY29" fmla="*/ 1156525 h 1213493"/>
              <a:gd name="connsiteX30" fmla="*/ 584200 w 1970186"/>
              <a:gd name="connsiteY30" fmla="*/ 1162875 h 1213493"/>
              <a:gd name="connsiteX31" fmla="*/ 323850 w 1970186"/>
              <a:gd name="connsiteY31" fmla="*/ 1131125 h 1213493"/>
              <a:gd name="connsiteX32" fmla="*/ 95250 w 1970186"/>
              <a:gd name="connsiteY32" fmla="*/ 889825 h 1213493"/>
              <a:gd name="connsiteX33" fmla="*/ 6350 w 1970186"/>
              <a:gd name="connsiteY33" fmla="*/ 686625 h 1213493"/>
              <a:gd name="connsiteX34" fmla="*/ 19050 w 1970186"/>
              <a:gd name="connsiteY34" fmla="*/ 591375 h 1213493"/>
              <a:gd name="connsiteX35" fmla="*/ 50800 w 1970186"/>
              <a:gd name="connsiteY35" fmla="*/ 483425 h 1213493"/>
              <a:gd name="connsiteX36" fmla="*/ 127000 w 1970186"/>
              <a:gd name="connsiteY36" fmla="*/ 419925 h 1213493"/>
              <a:gd name="connsiteX0" fmla="*/ 106016 w 1968252"/>
              <a:gd name="connsiteY0" fmla="*/ 394525 h 1213493"/>
              <a:gd name="connsiteX1" fmla="*/ 169516 w 1968252"/>
              <a:gd name="connsiteY1" fmla="*/ 318325 h 1213493"/>
              <a:gd name="connsiteX2" fmla="*/ 334616 w 1968252"/>
              <a:gd name="connsiteY2" fmla="*/ 223075 h 1213493"/>
              <a:gd name="connsiteX3" fmla="*/ 512416 w 1968252"/>
              <a:gd name="connsiteY3" fmla="*/ 165925 h 1213493"/>
              <a:gd name="connsiteX4" fmla="*/ 721966 w 1968252"/>
              <a:gd name="connsiteY4" fmla="*/ 45275 h 1213493"/>
              <a:gd name="connsiteX5" fmla="*/ 988666 w 1968252"/>
              <a:gd name="connsiteY5" fmla="*/ 7175 h 1213493"/>
              <a:gd name="connsiteX6" fmla="*/ 1299816 w 1968252"/>
              <a:gd name="connsiteY6" fmla="*/ 45275 h 1213493"/>
              <a:gd name="connsiteX7" fmla="*/ 1522066 w 1968252"/>
              <a:gd name="connsiteY7" fmla="*/ 134175 h 1213493"/>
              <a:gd name="connsiteX8" fmla="*/ 1871316 w 1968252"/>
              <a:gd name="connsiteY8" fmla="*/ 419925 h 1213493"/>
              <a:gd name="connsiteX9" fmla="*/ 1966566 w 1968252"/>
              <a:gd name="connsiteY9" fmla="*/ 800925 h 1213493"/>
              <a:gd name="connsiteX10" fmla="*/ 1814166 w 1968252"/>
              <a:gd name="connsiteY10" fmla="*/ 1016825 h 1213493"/>
              <a:gd name="connsiteX11" fmla="*/ 1610966 w 1968252"/>
              <a:gd name="connsiteY11" fmla="*/ 1162875 h 1213493"/>
              <a:gd name="connsiteX12" fmla="*/ 1401416 w 1968252"/>
              <a:gd name="connsiteY12" fmla="*/ 1207325 h 1213493"/>
              <a:gd name="connsiteX13" fmla="*/ 1255366 w 1968252"/>
              <a:gd name="connsiteY13" fmla="*/ 1042225 h 1213493"/>
              <a:gd name="connsiteX14" fmla="*/ 1350616 w 1968252"/>
              <a:gd name="connsiteY14" fmla="*/ 921575 h 1213493"/>
              <a:gd name="connsiteX15" fmla="*/ 1414116 w 1968252"/>
              <a:gd name="connsiteY15" fmla="*/ 686625 h 1213493"/>
              <a:gd name="connsiteX16" fmla="*/ 1407766 w 1968252"/>
              <a:gd name="connsiteY16" fmla="*/ 438975 h 1213493"/>
              <a:gd name="connsiteX17" fmla="*/ 1249016 w 1968252"/>
              <a:gd name="connsiteY17" fmla="*/ 115125 h 1213493"/>
              <a:gd name="connsiteX18" fmla="*/ 1185516 w 1968252"/>
              <a:gd name="connsiteY18" fmla="*/ 32575 h 1213493"/>
              <a:gd name="connsiteX19" fmla="*/ 1064866 w 1968252"/>
              <a:gd name="connsiteY19" fmla="*/ 825 h 1213493"/>
              <a:gd name="connsiteX20" fmla="*/ 874366 w 1968252"/>
              <a:gd name="connsiteY20" fmla="*/ 13525 h 1213493"/>
              <a:gd name="connsiteX21" fmla="*/ 728316 w 1968252"/>
              <a:gd name="connsiteY21" fmla="*/ 57975 h 1213493"/>
              <a:gd name="connsiteX22" fmla="*/ 683866 w 1968252"/>
              <a:gd name="connsiteY22" fmla="*/ 191325 h 1213493"/>
              <a:gd name="connsiteX23" fmla="*/ 633066 w 1968252"/>
              <a:gd name="connsiteY23" fmla="*/ 305625 h 1213493"/>
              <a:gd name="connsiteX24" fmla="*/ 588616 w 1968252"/>
              <a:gd name="connsiteY24" fmla="*/ 483425 h 1213493"/>
              <a:gd name="connsiteX25" fmla="*/ 614016 w 1968252"/>
              <a:gd name="connsiteY25" fmla="*/ 686625 h 1213493"/>
              <a:gd name="connsiteX26" fmla="*/ 683866 w 1968252"/>
              <a:gd name="connsiteY26" fmla="*/ 851725 h 1213493"/>
              <a:gd name="connsiteX27" fmla="*/ 677516 w 1968252"/>
              <a:gd name="connsiteY27" fmla="*/ 921575 h 1213493"/>
              <a:gd name="connsiteX28" fmla="*/ 626716 w 1968252"/>
              <a:gd name="connsiteY28" fmla="*/ 991425 h 1213493"/>
              <a:gd name="connsiteX29" fmla="*/ 664816 w 1968252"/>
              <a:gd name="connsiteY29" fmla="*/ 1156525 h 1213493"/>
              <a:gd name="connsiteX30" fmla="*/ 582266 w 1968252"/>
              <a:gd name="connsiteY30" fmla="*/ 1162875 h 1213493"/>
              <a:gd name="connsiteX31" fmla="*/ 321916 w 1968252"/>
              <a:gd name="connsiteY31" fmla="*/ 1131125 h 1213493"/>
              <a:gd name="connsiteX32" fmla="*/ 93316 w 1968252"/>
              <a:gd name="connsiteY32" fmla="*/ 889825 h 1213493"/>
              <a:gd name="connsiteX33" fmla="*/ 4416 w 1968252"/>
              <a:gd name="connsiteY33" fmla="*/ 686625 h 1213493"/>
              <a:gd name="connsiteX34" fmla="*/ 17116 w 1968252"/>
              <a:gd name="connsiteY34" fmla="*/ 591375 h 1213493"/>
              <a:gd name="connsiteX35" fmla="*/ 48866 w 1968252"/>
              <a:gd name="connsiteY35" fmla="*/ 483425 h 1213493"/>
              <a:gd name="connsiteX36" fmla="*/ 125066 w 1968252"/>
              <a:gd name="connsiteY36" fmla="*/ 419925 h 1213493"/>
              <a:gd name="connsiteX0" fmla="*/ 106016 w 1968252"/>
              <a:gd name="connsiteY0" fmla="*/ 394525 h 1213493"/>
              <a:gd name="connsiteX1" fmla="*/ 226666 w 1968252"/>
              <a:gd name="connsiteY1" fmla="*/ 292925 h 1213493"/>
              <a:gd name="connsiteX2" fmla="*/ 334616 w 1968252"/>
              <a:gd name="connsiteY2" fmla="*/ 223075 h 1213493"/>
              <a:gd name="connsiteX3" fmla="*/ 512416 w 1968252"/>
              <a:gd name="connsiteY3" fmla="*/ 165925 h 1213493"/>
              <a:gd name="connsiteX4" fmla="*/ 721966 w 1968252"/>
              <a:gd name="connsiteY4" fmla="*/ 45275 h 1213493"/>
              <a:gd name="connsiteX5" fmla="*/ 988666 w 1968252"/>
              <a:gd name="connsiteY5" fmla="*/ 7175 h 1213493"/>
              <a:gd name="connsiteX6" fmla="*/ 1299816 w 1968252"/>
              <a:gd name="connsiteY6" fmla="*/ 45275 h 1213493"/>
              <a:gd name="connsiteX7" fmla="*/ 1522066 w 1968252"/>
              <a:gd name="connsiteY7" fmla="*/ 134175 h 1213493"/>
              <a:gd name="connsiteX8" fmla="*/ 1871316 w 1968252"/>
              <a:gd name="connsiteY8" fmla="*/ 419925 h 1213493"/>
              <a:gd name="connsiteX9" fmla="*/ 1966566 w 1968252"/>
              <a:gd name="connsiteY9" fmla="*/ 800925 h 1213493"/>
              <a:gd name="connsiteX10" fmla="*/ 1814166 w 1968252"/>
              <a:gd name="connsiteY10" fmla="*/ 1016825 h 1213493"/>
              <a:gd name="connsiteX11" fmla="*/ 1610966 w 1968252"/>
              <a:gd name="connsiteY11" fmla="*/ 1162875 h 1213493"/>
              <a:gd name="connsiteX12" fmla="*/ 1401416 w 1968252"/>
              <a:gd name="connsiteY12" fmla="*/ 1207325 h 1213493"/>
              <a:gd name="connsiteX13" fmla="*/ 1255366 w 1968252"/>
              <a:gd name="connsiteY13" fmla="*/ 1042225 h 1213493"/>
              <a:gd name="connsiteX14" fmla="*/ 1350616 w 1968252"/>
              <a:gd name="connsiteY14" fmla="*/ 921575 h 1213493"/>
              <a:gd name="connsiteX15" fmla="*/ 1414116 w 1968252"/>
              <a:gd name="connsiteY15" fmla="*/ 686625 h 1213493"/>
              <a:gd name="connsiteX16" fmla="*/ 1407766 w 1968252"/>
              <a:gd name="connsiteY16" fmla="*/ 438975 h 1213493"/>
              <a:gd name="connsiteX17" fmla="*/ 1249016 w 1968252"/>
              <a:gd name="connsiteY17" fmla="*/ 115125 h 1213493"/>
              <a:gd name="connsiteX18" fmla="*/ 1185516 w 1968252"/>
              <a:gd name="connsiteY18" fmla="*/ 32575 h 1213493"/>
              <a:gd name="connsiteX19" fmla="*/ 1064866 w 1968252"/>
              <a:gd name="connsiteY19" fmla="*/ 825 h 1213493"/>
              <a:gd name="connsiteX20" fmla="*/ 874366 w 1968252"/>
              <a:gd name="connsiteY20" fmla="*/ 13525 h 1213493"/>
              <a:gd name="connsiteX21" fmla="*/ 728316 w 1968252"/>
              <a:gd name="connsiteY21" fmla="*/ 57975 h 1213493"/>
              <a:gd name="connsiteX22" fmla="*/ 683866 w 1968252"/>
              <a:gd name="connsiteY22" fmla="*/ 191325 h 1213493"/>
              <a:gd name="connsiteX23" fmla="*/ 633066 w 1968252"/>
              <a:gd name="connsiteY23" fmla="*/ 305625 h 1213493"/>
              <a:gd name="connsiteX24" fmla="*/ 588616 w 1968252"/>
              <a:gd name="connsiteY24" fmla="*/ 483425 h 1213493"/>
              <a:gd name="connsiteX25" fmla="*/ 614016 w 1968252"/>
              <a:gd name="connsiteY25" fmla="*/ 686625 h 1213493"/>
              <a:gd name="connsiteX26" fmla="*/ 683866 w 1968252"/>
              <a:gd name="connsiteY26" fmla="*/ 851725 h 1213493"/>
              <a:gd name="connsiteX27" fmla="*/ 677516 w 1968252"/>
              <a:gd name="connsiteY27" fmla="*/ 921575 h 1213493"/>
              <a:gd name="connsiteX28" fmla="*/ 626716 w 1968252"/>
              <a:gd name="connsiteY28" fmla="*/ 991425 h 1213493"/>
              <a:gd name="connsiteX29" fmla="*/ 664816 w 1968252"/>
              <a:gd name="connsiteY29" fmla="*/ 1156525 h 1213493"/>
              <a:gd name="connsiteX30" fmla="*/ 582266 w 1968252"/>
              <a:gd name="connsiteY30" fmla="*/ 1162875 h 1213493"/>
              <a:gd name="connsiteX31" fmla="*/ 321916 w 1968252"/>
              <a:gd name="connsiteY31" fmla="*/ 1131125 h 1213493"/>
              <a:gd name="connsiteX32" fmla="*/ 93316 w 1968252"/>
              <a:gd name="connsiteY32" fmla="*/ 889825 h 1213493"/>
              <a:gd name="connsiteX33" fmla="*/ 4416 w 1968252"/>
              <a:gd name="connsiteY33" fmla="*/ 686625 h 1213493"/>
              <a:gd name="connsiteX34" fmla="*/ 17116 w 1968252"/>
              <a:gd name="connsiteY34" fmla="*/ 591375 h 1213493"/>
              <a:gd name="connsiteX35" fmla="*/ 48866 w 1968252"/>
              <a:gd name="connsiteY35" fmla="*/ 483425 h 1213493"/>
              <a:gd name="connsiteX36" fmla="*/ 125066 w 1968252"/>
              <a:gd name="connsiteY36" fmla="*/ 419925 h 1213493"/>
              <a:gd name="connsiteX0" fmla="*/ 106016 w 1968252"/>
              <a:gd name="connsiteY0" fmla="*/ 394525 h 1213493"/>
              <a:gd name="connsiteX1" fmla="*/ 226666 w 1968252"/>
              <a:gd name="connsiteY1" fmla="*/ 292925 h 1213493"/>
              <a:gd name="connsiteX2" fmla="*/ 334616 w 1968252"/>
              <a:gd name="connsiteY2" fmla="*/ 223075 h 1213493"/>
              <a:gd name="connsiteX3" fmla="*/ 512416 w 1968252"/>
              <a:gd name="connsiteY3" fmla="*/ 165925 h 1213493"/>
              <a:gd name="connsiteX4" fmla="*/ 721966 w 1968252"/>
              <a:gd name="connsiteY4" fmla="*/ 45275 h 1213493"/>
              <a:gd name="connsiteX5" fmla="*/ 988666 w 1968252"/>
              <a:gd name="connsiteY5" fmla="*/ 7175 h 1213493"/>
              <a:gd name="connsiteX6" fmla="*/ 1299816 w 1968252"/>
              <a:gd name="connsiteY6" fmla="*/ 45275 h 1213493"/>
              <a:gd name="connsiteX7" fmla="*/ 1522066 w 1968252"/>
              <a:gd name="connsiteY7" fmla="*/ 134175 h 1213493"/>
              <a:gd name="connsiteX8" fmla="*/ 1871316 w 1968252"/>
              <a:gd name="connsiteY8" fmla="*/ 419925 h 1213493"/>
              <a:gd name="connsiteX9" fmla="*/ 1966566 w 1968252"/>
              <a:gd name="connsiteY9" fmla="*/ 800925 h 1213493"/>
              <a:gd name="connsiteX10" fmla="*/ 1814166 w 1968252"/>
              <a:gd name="connsiteY10" fmla="*/ 1016825 h 1213493"/>
              <a:gd name="connsiteX11" fmla="*/ 1610966 w 1968252"/>
              <a:gd name="connsiteY11" fmla="*/ 1162875 h 1213493"/>
              <a:gd name="connsiteX12" fmla="*/ 1401416 w 1968252"/>
              <a:gd name="connsiteY12" fmla="*/ 1207325 h 1213493"/>
              <a:gd name="connsiteX13" fmla="*/ 1255366 w 1968252"/>
              <a:gd name="connsiteY13" fmla="*/ 1042225 h 1213493"/>
              <a:gd name="connsiteX14" fmla="*/ 1350616 w 1968252"/>
              <a:gd name="connsiteY14" fmla="*/ 921575 h 1213493"/>
              <a:gd name="connsiteX15" fmla="*/ 1414116 w 1968252"/>
              <a:gd name="connsiteY15" fmla="*/ 686625 h 1213493"/>
              <a:gd name="connsiteX16" fmla="*/ 1407766 w 1968252"/>
              <a:gd name="connsiteY16" fmla="*/ 438975 h 1213493"/>
              <a:gd name="connsiteX17" fmla="*/ 1249016 w 1968252"/>
              <a:gd name="connsiteY17" fmla="*/ 115125 h 1213493"/>
              <a:gd name="connsiteX18" fmla="*/ 1185516 w 1968252"/>
              <a:gd name="connsiteY18" fmla="*/ 32575 h 1213493"/>
              <a:gd name="connsiteX19" fmla="*/ 1064866 w 1968252"/>
              <a:gd name="connsiteY19" fmla="*/ 825 h 1213493"/>
              <a:gd name="connsiteX20" fmla="*/ 874366 w 1968252"/>
              <a:gd name="connsiteY20" fmla="*/ 13525 h 1213493"/>
              <a:gd name="connsiteX21" fmla="*/ 728316 w 1968252"/>
              <a:gd name="connsiteY21" fmla="*/ 57975 h 1213493"/>
              <a:gd name="connsiteX22" fmla="*/ 683866 w 1968252"/>
              <a:gd name="connsiteY22" fmla="*/ 191325 h 1213493"/>
              <a:gd name="connsiteX23" fmla="*/ 633066 w 1968252"/>
              <a:gd name="connsiteY23" fmla="*/ 305625 h 1213493"/>
              <a:gd name="connsiteX24" fmla="*/ 588616 w 1968252"/>
              <a:gd name="connsiteY24" fmla="*/ 483425 h 1213493"/>
              <a:gd name="connsiteX25" fmla="*/ 614016 w 1968252"/>
              <a:gd name="connsiteY25" fmla="*/ 686625 h 1213493"/>
              <a:gd name="connsiteX26" fmla="*/ 683866 w 1968252"/>
              <a:gd name="connsiteY26" fmla="*/ 851725 h 1213493"/>
              <a:gd name="connsiteX27" fmla="*/ 677516 w 1968252"/>
              <a:gd name="connsiteY27" fmla="*/ 921575 h 1213493"/>
              <a:gd name="connsiteX28" fmla="*/ 626716 w 1968252"/>
              <a:gd name="connsiteY28" fmla="*/ 991425 h 1213493"/>
              <a:gd name="connsiteX29" fmla="*/ 664816 w 1968252"/>
              <a:gd name="connsiteY29" fmla="*/ 1156525 h 1213493"/>
              <a:gd name="connsiteX30" fmla="*/ 582266 w 1968252"/>
              <a:gd name="connsiteY30" fmla="*/ 1162875 h 1213493"/>
              <a:gd name="connsiteX31" fmla="*/ 321916 w 1968252"/>
              <a:gd name="connsiteY31" fmla="*/ 1131125 h 1213493"/>
              <a:gd name="connsiteX32" fmla="*/ 93316 w 1968252"/>
              <a:gd name="connsiteY32" fmla="*/ 889825 h 1213493"/>
              <a:gd name="connsiteX33" fmla="*/ 4416 w 1968252"/>
              <a:gd name="connsiteY33" fmla="*/ 686625 h 1213493"/>
              <a:gd name="connsiteX34" fmla="*/ 17116 w 1968252"/>
              <a:gd name="connsiteY34" fmla="*/ 591375 h 1213493"/>
              <a:gd name="connsiteX35" fmla="*/ 48866 w 1968252"/>
              <a:gd name="connsiteY35" fmla="*/ 483425 h 1213493"/>
              <a:gd name="connsiteX36" fmla="*/ 118716 w 1968252"/>
              <a:gd name="connsiteY36" fmla="*/ 381825 h 1213493"/>
              <a:gd name="connsiteX0" fmla="*/ 106016 w 1968252"/>
              <a:gd name="connsiteY0" fmla="*/ 394525 h 1213493"/>
              <a:gd name="connsiteX1" fmla="*/ 226666 w 1968252"/>
              <a:gd name="connsiteY1" fmla="*/ 292925 h 1213493"/>
              <a:gd name="connsiteX2" fmla="*/ 334616 w 1968252"/>
              <a:gd name="connsiteY2" fmla="*/ 223075 h 1213493"/>
              <a:gd name="connsiteX3" fmla="*/ 512416 w 1968252"/>
              <a:gd name="connsiteY3" fmla="*/ 165925 h 1213493"/>
              <a:gd name="connsiteX4" fmla="*/ 721966 w 1968252"/>
              <a:gd name="connsiteY4" fmla="*/ 45275 h 1213493"/>
              <a:gd name="connsiteX5" fmla="*/ 988666 w 1968252"/>
              <a:gd name="connsiteY5" fmla="*/ 7175 h 1213493"/>
              <a:gd name="connsiteX6" fmla="*/ 1299816 w 1968252"/>
              <a:gd name="connsiteY6" fmla="*/ 45275 h 1213493"/>
              <a:gd name="connsiteX7" fmla="*/ 1522066 w 1968252"/>
              <a:gd name="connsiteY7" fmla="*/ 134175 h 1213493"/>
              <a:gd name="connsiteX8" fmla="*/ 1871316 w 1968252"/>
              <a:gd name="connsiteY8" fmla="*/ 419925 h 1213493"/>
              <a:gd name="connsiteX9" fmla="*/ 1966566 w 1968252"/>
              <a:gd name="connsiteY9" fmla="*/ 800925 h 1213493"/>
              <a:gd name="connsiteX10" fmla="*/ 1814166 w 1968252"/>
              <a:gd name="connsiteY10" fmla="*/ 1016825 h 1213493"/>
              <a:gd name="connsiteX11" fmla="*/ 1610966 w 1968252"/>
              <a:gd name="connsiteY11" fmla="*/ 1162875 h 1213493"/>
              <a:gd name="connsiteX12" fmla="*/ 1401416 w 1968252"/>
              <a:gd name="connsiteY12" fmla="*/ 1207325 h 1213493"/>
              <a:gd name="connsiteX13" fmla="*/ 1255366 w 1968252"/>
              <a:gd name="connsiteY13" fmla="*/ 1042225 h 1213493"/>
              <a:gd name="connsiteX14" fmla="*/ 1350616 w 1968252"/>
              <a:gd name="connsiteY14" fmla="*/ 921575 h 1213493"/>
              <a:gd name="connsiteX15" fmla="*/ 1414116 w 1968252"/>
              <a:gd name="connsiteY15" fmla="*/ 686625 h 1213493"/>
              <a:gd name="connsiteX16" fmla="*/ 1407766 w 1968252"/>
              <a:gd name="connsiteY16" fmla="*/ 438975 h 1213493"/>
              <a:gd name="connsiteX17" fmla="*/ 1249016 w 1968252"/>
              <a:gd name="connsiteY17" fmla="*/ 115125 h 1213493"/>
              <a:gd name="connsiteX18" fmla="*/ 1185516 w 1968252"/>
              <a:gd name="connsiteY18" fmla="*/ 32575 h 1213493"/>
              <a:gd name="connsiteX19" fmla="*/ 1064866 w 1968252"/>
              <a:gd name="connsiteY19" fmla="*/ 825 h 1213493"/>
              <a:gd name="connsiteX20" fmla="*/ 874366 w 1968252"/>
              <a:gd name="connsiteY20" fmla="*/ 13525 h 1213493"/>
              <a:gd name="connsiteX21" fmla="*/ 728316 w 1968252"/>
              <a:gd name="connsiteY21" fmla="*/ 57975 h 1213493"/>
              <a:gd name="connsiteX22" fmla="*/ 683866 w 1968252"/>
              <a:gd name="connsiteY22" fmla="*/ 191325 h 1213493"/>
              <a:gd name="connsiteX23" fmla="*/ 633066 w 1968252"/>
              <a:gd name="connsiteY23" fmla="*/ 305625 h 1213493"/>
              <a:gd name="connsiteX24" fmla="*/ 588616 w 1968252"/>
              <a:gd name="connsiteY24" fmla="*/ 483425 h 1213493"/>
              <a:gd name="connsiteX25" fmla="*/ 614016 w 1968252"/>
              <a:gd name="connsiteY25" fmla="*/ 686625 h 1213493"/>
              <a:gd name="connsiteX26" fmla="*/ 683866 w 1968252"/>
              <a:gd name="connsiteY26" fmla="*/ 851725 h 1213493"/>
              <a:gd name="connsiteX27" fmla="*/ 677516 w 1968252"/>
              <a:gd name="connsiteY27" fmla="*/ 921575 h 1213493"/>
              <a:gd name="connsiteX28" fmla="*/ 626716 w 1968252"/>
              <a:gd name="connsiteY28" fmla="*/ 991425 h 1213493"/>
              <a:gd name="connsiteX29" fmla="*/ 664816 w 1968252"/>
              <a:gd name="connsiteY29" fmla="*/ 1156525 h 1213493"/>
              <a:gd name="connsiteX30" fmla="*/ 582266 w 1968252"/>
              <a:gd name="connsiteY30" fmla="*/ 1162875 h 1213493"/>
              <a:gd name="connsiteX31" fmla="*/ 321916 w 1968252"/>
              <a:gd name="connsiteY31" fmla="*/ 1131125 h 1213493"/>
              <a:gd name="connsiteX32" fmla="*/ 93316 w 1968252"/>
              <a:gd name="connsiteY32" fmla="*/ 889825 h 1213493"/>
              <a:gd name="connsiteX33" fmla="*/ 4416 w 1968252"/>
              <a:gd name="connsiteY33" fmla="*/ 686625 h 1213493"/>
              <a:gd name="connsiteX34" fmla="*/ 17116 w 1968252"/>
              <a:gd name="connsiteY34" fmla="*/ 591375 h 1213493"/>
              <a:gd name="connsiteX35" fmla="*/ 48866 w 1968252"/>
              <a:gd name="connsiteY35" fmla="*/ 483425 h 1213493"/>
              <a:gd name="connsiteX36" fmla="*/ 125066 w 1968252"/>
              <a:gd name="connsiteY36" fmla="*/ 356425 h 121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68252" h="1213493">
                <a:moveTo>
                  <a:pt x="106016" y="394525"/>
                </a:moveTo>
                <a:cubicBezTo>
                  <a:pt x="145174" y="341608"/>
                  <a:pt x="188566" y="321500"/>
                  <a:pt x="226666" y="292925"/>
                </a:cubicBezTo>
                <a:cubicBezTo>
                  <a:pt x="264766" y="264350"/>
                  <a:pt x="286991" y="244242"/>
                  <a:pt x="334616" y="223075"/>
                </a:cubicBezTo>
                <a:cubicBezTo>
                  <a:pt x="382241" y="201908"/>
                  <a:pt x="447858" y="195558"/>
                  <a:pt x="512416" y="165925"/>
                </a:cubicBezTo>
                <a:cubicBezTo>
                  <a:pt x="576974" y="136292"/>
                  <a:pt x="642591" y="71733"/>
                  <a:pt x="721966" y="45275"/>
                </a:cubicBezTo>
                <a:cubicBezTo>
                  <a:pt x="801341" y="18817"/>
                  <a:pt x="892358" y="7175"/>
                  <a:pt x="988666" y="7175"/>
                </a:cubicBezTo>
                <a:cubicBezTo>
                  <a:pt x="1084974" y="7175"/>
                  <a:pt x="1210916" y="24108"/>
                  <a:pt x="1299816" y="45275"/>
                </a:cubicBezTo>
                <a:cubicBezTo>
                  <a:pt x="1388716" y="66442"/>
                  <a:pt x="1426816" y="71733"/>
                  <a:pt x="1522066" y="134175"/>
                </a:cubicBezTo>
                <a:cubicBezTo>
                  <a:pt x="1617316" y="196617"/>
                  <a:pt x="1797233" y="308800"/>
                  <a:pt x="1871316" y="419925"/>
                </a:cubicBezTo>
                <a:cubicBezTo>
                  <a:pt x="1945399" y="531050"/>
                  <a:pt x="1976091" y="701442"/>
                  <a:pt x="1966566" y="800925"/>
                </a:cubicBezTo>
                <a:cubicBezTo>
                  <a:pt x="1957041" y="900408"/>
                  <a:pt x="1873433" y="956500"/>
                  <a:pt x="1814166" y="1016825"/>
                </a:cubicBezTo>
                <a:cubicBezTo>
                  <a:pt x="1754899" y="1077150"/>
                  <a:pt x="1679758" y="1131125"/>
                  <a:pt x="1610966" y="1162875"/>
                </a:cubicBezTo>
                <a:cubicBezTo>
                  <a:pt x="1542174" y="1194625"/>
                  <a:pt x="1460683" y="1227433"/>
                  <a:pt x="1401416" y="1207325"/>
                </a:cubicBezTo>
                <a:cubicBezTo>
                  <a:pt x="1342149" y="1187217"/>
                  <a:pt x="1263833" y="1089850"/>
                  <a:pt x="1255366" y="1042225"/>
                </a:cubicBezTo>
                <a:cubicBezTo>
                  <a:pt x="1246899" y="994600"/>
                  <a:pt x="1324158" y="980842"/>
                  <a:pt x="1350616" y="921575"/>
                </a:cubicBezTo>
                <a:cubicBezTo>
                  <a:pt x="1377074" y="862308"/>
                  <a:pt x="1404591" y="767058"/>
                  <a:pt x="1414116" y="686625"/>
                </a:cubicBezTo>
                <a:cubicBezTo>
                  <a:pt x="1423641" y="606192"/>
                  <a:pt x="1435283" y="534225"/>
                  <a:pt x="1407766" y="438975"/>
                </a:cubicBezTo>
                <a:cubicBezTo>
                  <a:pt x="1380249" y="343725"/>
                  <a:pt x="1286058" y="182858"/>
                  <a:pt x="1249016" y="115125"/>
                </a:cubicBezTo>
                <a:cubicBezTo>
                  <a:pt x="1211974" y="47392"/>
                  <a:pt x="1216208" y="51625"/>
                  <a:pt x="1185516" y="32575"/>
                </a:cubicBezTo>
                <a:cubicBezTo>
                  <a:pt x="1154824" y="13525"/>
                  <a:pt x="1116724" y="4000"/>
                  <a:pt x="1064866" y="825"/>
                </a:cubicBezTo>
                <a:cubicBezTo>
                  <a:pt x="1013008" y="-2350"/>
                  <a:pt x="930458" y="4000"/>
                  <a:pt x="874366" y="13525"/>
                </a:cubicBezTo>
                <a:cubicBezTo>
                  <a:pt x="818274" y="23050"/>
                  <a:pt x="760066" y="28342"/>
                  <a:pt x="728316" y="57975"/>
                </a:cubicBezTo>
                <a:cubicBezTo>
                  <a:pt x="696566" y="87608"/>
                  <a:pt x="699741" y="150050"/>
                  <a:pt x="683866" y="191325"/>
                </a:cubicBezTo>
                <a:cubicBezTo>
                  <a:pt x="667991" y="232600"/>
                  <a:pt x="648941" y="256942"/>
                  <a:pt x="633066" y="305625"/>
                </a:cubicBezTo>
                <a:cubicBezTo>
                  <a:pt x="617191" y="354308"/>
                  <a:pt x="591791" y="419925"/>
                  <a:pt x="588616" y="483425"/>
                </a:cubicBezTo>
                <a:cubicBezTo>
                  <a:pt x="585441" y="546925"/>
                  <a:pt x="598141" y="625242"/>
                  <a:pt x="614016" y="686625"/>
                </a:cubicBezTo>
                <a:cubicBezTo>
                  <a:pt x="629891" y="748008"/>
                  <a:pt x="673283" y="812567"/>
                  <a:pt x="683866" y="851725"/>
                </a:cubicBezTo>
                <a:cubicBezTo>
                  <a:pt x="694449" y="890883"/>
                  <a:pt x="687041" y="898292"/>
                  <a:pt x="677516" y="921575"/>
                </a:cubicBezTo>
                <a:cubicBezTo>
                  <a:pt x="667991" y="944858"/>
                  <a:pt x="628833" y="952267"/>
                  <a:pt x="626716" y="991425"/>
                </a:cubicBezTo>
                <a:cubicBezTo>
                  <a:pt x="624599" y="1030583"/>
                  <a:pt x="672224" y="1127950"/>
                  <a:pt x="664816" y="1156525"/>
                </a:cubicBezTo>
                <a:cubicBezTo>
                  <a:pt x="657408" y="1185100"/>
                  <a:pt x="639416" y="1167108"/>
                  <a:pt x="582266" y="1162875"/>
                </a:cubicBezTo>
                <a:cubicBezTo>
                  <a:pt x="525116" y="1158642"/>
                  <a:pt x="403407" y="1176633"/>
                  <a:pt x="321916" y="1131125"/>
                </a:cubicBezTo>
                <a:cubicBezTo>
                  <a:pt x="240425" y="1085617"/>
                  <a:pt x="146233" y="963908"/>
                  <a:pt x="93316" y="889825"/>
                </a:cubicBezTo>
                <a:cubicBezTo>
                  <a:pt x="40399" y="815742"/>
                  <a:pt x="17116" y="736367"/>
                  <a:pt x="4416" y="686625"/>
                </a:cubicBezTo>
                <a:cubicBezTo>
                  <a:pt x="-8284" y="636883"/>
                  <a:pt x="9708" y="625242"/>
                  <a:pt x="17116" y="591375"/>
                </a:cubicBezTo>
                <a:cubicBezTo>
                  <a:pt x="24524" y="557508"/>
                  <a:pt x="30874" y="522583"/>
                  <a:pt x="48866" y="483425"/>
                </a:cubicBezTo>
                <a:cubicBezTo>
                  <a:pt x="66858" y="444267"/>
                  <a:pt x="97549" y="384471"/>
                  <a:pt x="125066" y="356425"/>
                </a:cubicBezTo>
              </a:path>
            </a:pathLst>
          </a:custGeom>
          <a:ln w="38100"/>
        </p:spPr>
        <p:style>
          <a:lnRef idx="3">
            <a:schemeClr val="accent6"/>
          </a:lnRef>
          <a:fillRef idx="0">
            <a:schemeClr val="accent6"/>
          </a:fillRef>
          <a:effectRef idx="2">
            <a:schemeClr val="accent6"/>
          </a:effectRef>
          <a:fontRef idx="minor">
            <a:schemeClr val="tx1"/>
          </a:fontRef>
        </p:style>
        <p:txBody>
          <a:bodyPr rtlCol="0" anchor="ctr"/>
          <a:lstStyle/>
          <a:p>
            <a:pPr algn="ctr"/>
            <a:endParaRPr lang="en-IN"/>
          </a:p>
        </p:txBody>
      </p:sp>
      <p:sp>
        <p:nvSpPr>
          <p:cNvPr id="46" name="Freeform 45"/>
          <p:cNvSpPr/>
          <p:nvPr/>
        </p:nvSpPr>
        <p:spPr>
          <a:xfrm>
            <a:off x="3976670" y="1883739"/>
            <a:ext cx="1237370" cy="1263944"/>
          </a:xfrm>
          <a:custGeom>
            <a:avLst/>
            <a:gdLst>
              <a:gd name="connsiteX0" fmla="*/ 16210 w 1237370"/>
              <a:gd name="connsiteY0" fmla="*/ 1263321 h 1263944"/>
              <a:gd name="connsiteX1" fmla="*/ 160990 w 1237370"/>
              <a:gd name="connsiteY1" fmla="*/ 1179501 h 1263944"/>
              <a:gd name="connsiteX2" fmla="*/ 374350 w 1237370"/>
              <a:gd name="connsiteY2" fmla="*/ 1019481 h 1263944"/>
              <a:gd name="connsiteX3" fmla="*/ 435310 w 1237370"/>
              <a:gd name="connsiteY3" fmla="*/ 867081 h 1263944"/>
              <a:gd name="connsiteX4" fmla="*/ 526750 w 1237370"/>
              <a:gd name="connsiteY4" fmla="*/ 668961 h 1263944"/>
              <a:gd name="connsiteX5" fmla="*/ 740110 w 1237370"/>
              <a:gd name="connsiteY5" fmla="*/ 463221 h 1263944"/>
              <a:gd name="connsiteX6" fmla="*/ 900130 w 1237370"/>
              <a:gd name="connsiteY6" fmla="*/ 318441 h 1263944"/>
              <a:gd name="connsiteX7" fmla="*/ 1090630 w 1237370"/>
              <a:gd name="connsiteY7" fmla="*/ 150801 h 1263944"/>
              <a:gd name="connsiteX8" fmla="*/ 1197310 w 1237370"/>
              <a:gd name="connsiteY8" fmla="*/ 66981 h 1263944"/>
              <a:gd name="connsiteX9" fmla="*/ 1235410 w 1237370"/>
              <a:gd name="connsiteY9" fmla="*/ 21261 h 1263944"/>
              <a:gd name="connsiteX10" fmla="*/ 1143970 w 1237370"/>
              <a:gd name="connsiteY10" fmla="*/ 6021 h 1263944"/>
              <a:gd name="connsiteX11" fmla="*/ 877270 w 1237370"/>
              <a:gd name="connsiteY11" fmla="*/ 120321 h 1263944"/>
              <a:gd name="connsiteX12" fmla="*/ 564850 w 1237370"/>
              <a:gd name="connsiteY12" fmla="*/ 364161 h 1263944"/>
              <a:gd name="connsiteX13" fmla="*/ 252430 w 1237370"/>
              <a:gd name="connsiteY13" fmla="*/ 714681 h 1263944"/>
              <a:gd name="connsiteX14" fmla="*/ 54310 w 1237370"/>
              <a:gd name="connsiteY14" fmla="*/ 1057581 h 1263944"/>
              <a:gd name="connsiteX15" fmla="*/ 8590 w 1237370"/>
              <a:gd name="connsiteY15" fmla="*/ 1209981 h 1263944"/>
              <a:gd name="connsiteX16" fmla="*/ 16210 w 1237370"/>
              <a:gd name="connsiteY16" fmla="*/ 1263321 h 126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7370" h="1263944">
                <a:moveTo>
                  <a:pt x="16210" y="1263321"/>
                </a:moveTo>
                <a:cubicBezTo>
                  <a:pt x="41610" y="1258241"/>
                  <a:pt x="101300" y="1220141"/>
                  <a:pt x="160990" y="1179501"/>
                </a:cubicBezTo>
                <a:cubicBezTo>
                  <a:pt x="220680" y="1138861"/>
                  <a:pt x="328630" y="1071551"/>
                  <a:pt x="374350" y="1019481"/>
                </a:cubicBezTo>
                <a:cubicBezTo>
                  <a:pt x="420070" y="967411"/>
                  <a:pt x="409910" y="925501"/>
                  <a:pt x="435310" y="867081"/>
                </a:cubicBezTo>
                <a:cubicBezTo>
                  <a:pt x="460710" y="808661"/>
                  <a:pt x="475950" y="736271"/>
                  <a:pt x="526750" y="668961"/>
                </a:cubicBezTo>
                <a:cubicBezTo>
                  <a:pt x="577550" y="601651"/>
                  <a:pt x="677880" y="521641"/>
                  <a:pt x="740110" y="463221"/>
                </a:cubicBezTo>
                <a:cubicBezTo>
                  <a:pt x="802340" y="404801"/>
                  <a:pt x="841710" y="370511"/>
                  <a:pt x="900130" y="318441"/>
                </a:cubicBezTo>
                <a:cubicBezTo>
                  <a:pt x="958550" y="266371"/>
                  <a:pt x="1041100" y="192711"/>
                  <a:pt x="1090630" y="150801"/>
                </a:cubicBezTo>
                <a:cubicBezTo>
                  <a:pt x="1140160" y="108891"/>
                  <a:pt x="1173180" y="88571"/>
                  <a:pt x="1197310" y="66981"/>
                </a:cubicBezTo>
                <a:cubicBezTo>
                  <a:pt x="1221440" y="45391"/>
                  <a:pt x="1244300" y="31421"/>
                  <a:pt x="1235410" y="21261"/>
                </a:cubicBezTo>
                <a:cubicBezTo>
                  <a:pt x="1226520" y="11101"/>
                  <a:pt x="1203660" y="-10489"/>
                  <a:pt x="1143970" y="6021"/>
                </a:cubicBezTo>
                <a:cubicBezTo>
                  <a:pt x="1084280" y="22531"/>
                  <a:pt x="973790" y="60631"/>
                  <a:pt x="877270" y="120321"/>
                </a:cubicBezTo>
                <a:cubicBezTo>
                  <a:pt x="780750" y="180011"/>
                  <a:pt x="668990" y="265101"/>
                  <a:pt x="564850" y="364161"/>
                </a:cubicBezTo>
                <a:cubicBezTo>
                  <a:pt x="460710" y="463221"/>
                  <a:pt x="337520" y="599111"/>
                  <a:pt x="252430" y="714681"/>
                </a:cubicBezTo>
                <a:cubicBezTo>
                  <a:pt x="167340" y="830251"/>
                  <a:pt x="94950" y="975031"/>
                  <a:pt x="54310" y="1057581"/>
                </a:cubicBezTo>
                <a:cubicBezTo>
                  <a:pt x="13670" y="1140131"/>
                  <a:pt x="16210" y="1178231"/>
                  <a:pt x="8590" y="1209981"/>
                </a:cubicBezTo>
                <a:cubicBezTo>
                  <a:pt x="970" y="1241731"/>
                  <a:pt x="-9190" y="1268401"/>
                  <a:pt x="16210" y="1263321"/>
                </a:cubicBezTo>
                <a:close/>
              </a:path>
            </a:pathLst>
          </a:custGeom>
          <a:pattFill prst="narHorz">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Freeform 46"/>
          <p:cNvSpPr/>
          <p:nvPr/>
        </p:nvSpPr>
        <p:spPr>
          <a:xfrm>
            <a:off x="7070222" y="1948795"/>
            <a:ext cx="1106162" cy="1384872"/>
          </a:xfrm>
          <a:custGeom>
            <a:avLst/>
            <a:gdLst>
              <a:gd name="connsiteX0" fmla="*/ 1138 w 1106162"/>
              <a:gd name="connsiteY0" fmla="*/ 1925 h 1384872"/>
              <a:gd name="connsiteX1" fmla="*/ 176398 w 1106162"/>
              <a:gd name="connsiteY1" fmla="*/ 108605 h 1384872"/>
              <a:gd name="connsiteX2" fmla="*/ 511678 w 1106162"/>
              <a:gd name="connsiteY2" fmla="*/ 337205 h 1384872"/>
              <a:gd name="connsiteX3" fmla="*/ 854578 w 1106162"/>
              <a:gd name="connsiteY3" fmla="*/ 649625 h 1384872"/>
              <a:gd name="connsiteX4" fmla="*/ 1029838 w 1106162"/>
              <a:gd name="connsiteY4" fmla="*/ 1068725 h 1384872"/>
              <a:gd name="connsiteX5" fmla="*/ 1106038 w 1106162"/>
              <a:gd name="connsiteY5" fmla="*/ 1365905 h 1384872"/>
              <a:gd name="connsiteX6" fmla="*/ 1014598 w 1106162"/>
              <a:gd name="connsiteY6" fmla="*/ 1320185 h 1384872"/>
              <a:gd name="connsiteX7" fmla="*/ 717418 w 1106162"/>
              <a:gd name="connsiteY7" fmla="*/ 1038245 h 1384872"/>
              <a:gd name="connsiteX8" fmla="*/ 686938 w 1106162"/>
              <a:gd name="connsiteY8" fmla="*/ 901085 h 1384872"/>
              <a:gd name="connsiteX9" fmla="*/ 595498 w 1106162"/>
              <a:gd name="connsiteY9" fmla="*/ 642005 h 1384872"/>
              <a:gd name="connsiteX10" fmla="*/ 382138 w 1106162"/>
              <a:gd name="connsiteY10" fmla="*/ 413405 h 1384872"/>
              <a:gd name="connsiteX11" fmla="*/ 214498 w 1106162"/>
              <a:gd name="connsiteY11" fmla="*/ 314345 h 1384872"/>
              <a:gd name="connsiteX12" fmla="*/ 107818 w 1106162"/>
              <a:gd name="connsiteY12" fmla="*/ 192425 h 1384872"/>
              <a:gd name="connsiteX13" fmla="*/ 1138 w 1106162"/>
              <a:gd name="connsiteY13" fmla="*/ 1925 h 138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6162" h="1384872">
                <a:moveTo>
                  <a:pt x="1138" y="1925"/>
                </a:moveTo>
                <a:cubicBezTo>
                  <a:pt x="12568" y="-12045"/>
                  <a:pt x="91308" y="52725"/>
                  <a:pt x="176398" y="108605"/>
                </a:cubicBezTo>
                <a:cubicBezTo>
                  <a:pt x="261488" y="164485"/>
                  <a:pt x="398648" y="247035"/>
                  <a:pt x="511678" y="337205"/>
                </a:cubicBezTo>
                <a:cubicBezTo>
                  <a:pt x="624708" y="427375"/>
                  <a:pt x="768218" y="527705"/>
                  <a:pt x="854578" y="649625"/>
                </a:cubicBezTo>
                <a:cubicBezTo>
                  <a:pt x="940938" y="771545"/>
                  <a:pt x="987928" y="949345"/>
                  <a:pt x="1029838" y="1068725"/>
                </a:cubicBezTo>
                <a:cubicBezTo>
                  <a:pt x="1071748" y="1188105"/>
                  <a:pt x="1108578" y="1323995"/>
                  <a:pt x="1106038" y="1365905"/>
                </a:cubicBezTo>
                <a:cubicBezTo>
                  <a:pt x="1103498" y="1407815"/>
                  <a:pt x="1079368" y="1374795"/>
                  <a:pt x="1014598" y="1320185"/>
                </a:cubicBezTo>
                <a:cubicBezTo>
                  <a:pt x="949828" y="1265575"/>
                  <a:pt x="772028" y="1108095"/>
                  <a:pt x="717418" y="1038245"/>
                </a:cubicBezTo>
                <a:cubicBezTo>
                  <a:pt x="662808" y="968395"/>
                  <a:pt x="707258" y="967125"/>
                  <a:pt x="686938" y="901085"/>
                </a:cubicBezTo>
                <a:cubicBezTo>
                  <a:pt x="666618" y="835045"/>
                  <a:pt x="646298" y="723285"/>
                  <a:pt x="595498" y="642005"/>
                </a:cubicBezTo>
                <a:cubicBezTo>
                  <a:pt x="544698" y="560725"/>
                  <a:pt x="445638" y="468015"/>
                  <a:pt x="382138" y="413405"/>
                </a:cubicBezTo>
                <a:cubicBezTo>
                  <a:pt x="318638" y="358795"/>
                  <a:pt x="260218" y="351175"/>
                  <a:pt x="214498" y="314345"/>
                </a:cubicBezTo>
                <a:cubicBezTo>
                  <a:pt x="168778" y="277515"/>
                  <a:pt x="148458" y="239415"/>
                  <a:pt x="107818" y="192425"/>
                </a:cubicBezTo>
                <a:cubicBezTo>
                  <a:pt x="67178" y="145435"/>
                  <a:pt x="-10292" y="15895"/>
                  <a:pt x="1138" y="1925"/>
                </a:cubicBezTo>
                <a:close/>
              </a:path>
            </a:pathLst>
          </a:custGeom>
          <a:pattFill prst="narHorz">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Freeform 47"/>
          <p:cNvSpPr/>
          <p:nvPr/>
        </p:nvSpPr>
        <p:spPr>
          <a:xfrm>
            <a:off x="4937132" y="1974795"/>
            <a:ext cx="620370" cy="488268"/>
          </a:xfrm>
          <a:custGeom>
            <a:avLst/>
            <a:gdLst>
              <a:gd name="connsiteX0" fmla="*/ 628 w 620370"/>
              <a:gd name="connsiteY0" fmla="*/ 486465 h 488268"/>
              <a:gd name="connsiteX1" fmla="*/ 137788 w 620370"/>
              <a:gd name="connsiteY1" fmla="*/ 372165 h 488268"/>
              <a:gd name="connsiteX2" fmla="*/ 290188 w 620370"/>
              <a:gd name="connsiteY2" fmla="*/ 219765 h 488268"/>
              <a:gd name="connsiteX3" fmla="*/ 412108 w 620370"/>
              <a:gd name="connsiteY3" fmla="*/ 128325 h 488268"/>
              <a:gd name="connsiteX4" fmla="*/ 572128 w 620370"/>
              <a:gd name="connsiteY4" fmla="*/ 36885 h 488268"/>
              <a:gd name="connsiteX5" fmla="*/ 617848 w 620370"/>
              <a:gd name="connsiteY5" fmla="*/ 6405 h 488268"/>
              <a:gd name="connsiteX6" fmla="*/ 511168 w 620370"/>
              <a:gd name="connsiteY6" fmla="*/ 6405 h 488268"/>
              <a:gd name="connsiteX7" fmla="*/ 335908 w 620370"/>
              <a:gd name="connsiteY7" fmla="*/ 74985 h 488268"/>
              <a:gd name="connsiteX8" fmla="*/ 213988 w 620370"/>
              <a:gd name="connsiteY8" fmla="*/ 151185 h 488268"/>
              <a:gd name="connsiteX9" fmla="*/ 92068 w 620370"/>
              <a:gd name="connsiteY9" fmla="*/ 280725 h 488268"/>
              <a:gd name="connsiteX10" fmla="*/ 628 w 620370"/>
              <a:gd name="connsiteY10" fmla="*/ 486465 h 48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0370" h="488268">
                <a:moveTo>
                  <a:pt x="628" y="486465"/>
                </a:moveTo>
                <a:cubicBezTo>
                  <a:pt x="8248" y="501705"/>
                  <a:pt x="89528" y="416615"/>
                  <a:pt x="137788" y="372165"/>
                </a:cubicBezTo>
                <a:cubicBezTo>
                  <a:pt x="186048" y="327715"/>
                  <a:pt x="244468" y="260405"/>
                  <a:pt x="290188" y="219765"/>
                </a:cubicBezTo>
                <a:cubicBezTo>
                  <a:pt x="335908" y="179125"/>
                  <a:pt x="365118" y="158805"/>
                  <a:pt x="412108" y="128325"/>
                </a:cubicBezTo>
                <a:cubicBezTo>
                  <a:pt x="459098" y="97845"/>
                  <a:pt x="537838" y="57205"/>
                  <a:pt x="572128" y="36885"/>
                </a:cubicBezTo>
                <a:cubicBezTo>
                  <a:pt x="606418" y="16565"/>
                  <a:pt x="628008" y="11485"/>
                  <a:pt x="617848" y="6405"/>
                </a:cubicBezTo>
                <a:cubicBezTo>
                  <a:pt x="607688" y="1325"/>
                  <a:pt x="558158" y="-5025"/>
                  <a:pt x="511168" y="6405"/>
                </a:cubicBezTo>
                <a:cubicBezTo>
                  <a:pt x="464178" y="17835"/>
                  <a:pt x="385438" y="50855"/>
                  <a:pt x="335908" y="74985"/>
                </a:cubicBezTo>
                <a:cubicBezTo>
                  <a:pt x="286378" y="99115"/>
                  <a:pt x="254628" y="116895"/>
                  <a:pt x="213988" y="151185"/>
                </a:cubicBezTo>
                <a:cubicBezTo>
                  <a:pt x="173348" y="185475"/>
                  <a:pt x="127628" y="228655"/>
                  <a:pt x="92068" y="280725"/>
                </a:cubicBezTo>
                <a:cubicBezTo>
                  <a:pt x="56508" y="332795"/>
                  <a:pt x="-6992" y="471225"/>
                  <a:pt x="628" y="486465"/>
                </a:cubicBezTo>
                <a:close/>
              </a:path>
            </a:pathLst>
          </a:custGeom>
          <a:pattFill prst="narHorz">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Freeform 48"/>
          <p:cNvSpPr/>
          <p:nvPr/>
        </p:nvSpPr>
        <p:spPr>
          <a:xfrm>
            <a:off x="6758891" y="2048168"/>
            <a:ext cx="484486" cy="494647"/>
          </a:xfrm>
          <a:custGeom>
            <a:avLst/>
            <a:gdLst>
              <a:gd name="connsiteX0" fmla="*/ 49 w 484486"/>
              <a:gd name="connsiteY0" fmla="*/ 9232 h 494647"/>
              <a:gd name="connsiteX1" fmla="*/ 152449 w 484486"/>
              <a:gd name="connsiteY1" fmla="*/ 47332 h 494647"/>
              <a:gd name="connsiteX2" fmla="*/ 327709 w 484486"/>
              <a:gd name="connsiteY2" fmla="*/ 176872 h 494647"/>
              <a:gd name="connsiteX3" fmla="*/ 480109 w 484486"/>
              <a:gd name="connsiteY3" fmla="*/ 458812 h 494647"/>
              <a:gd name="connsiteX4" fmla="*/ 434389 w 484486"/>
              <a:gd name="connsiteY4" fmla="*/ 481672 h 494647"/>
              <a:gd name="connsiteX5" fmla="*/ 342949 w 484486"/>
              <a:gd name="connsiteY5" fmla="*/ 374992 h 494647"/>
              <a:gd name="connsiteX6" fmla="*/ 266749 w 484486"/>
              <a:gd name="connsiteY6" fmla="*/ 283552 h 494647"/>
              <a:gd name="connsiteX7" fmla="*/ 137209 w 484486"/>
              <a:gd name="connsiteY7" fmla="*/ 207352 h 494647"/>
              <a:gd name="connsiteX8" fmla="*/ 49 w 484486"/>
              <a:gd name="connsiteY8" fmla="*/ 9232 h 49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4486" h="494647">
                <a:moveTo>
                  <a:pt x="49" y="9232"/>
                </a:moveTo>
                <a:cubicBezTo>
                  <a:pt x="2589" y="-17438"/>
                  <a:pt x="97839" y="19392"/>
                  <a:pt x="152449" y="47332"/>
                </a:cubicBezTo>
                <a:cubicBezTo>
                  <a:pt x="207059" y="75272"/>
                  <a:pt x="273099" y="108292"/>
                  <a:pt x="327709" y="176872"/>
                </a:cubicBezTo>
                <a:cubicBezTo>
                  <a:pt x="382319" y="245452"/>
                  <a:pt x="462329" y="408012"/>
                  <a:pt x="480109" y="458812"/>
                </a:cubicBezTo>
                <a:cubicBezTo>
                  <a:pt x="497889" y="509612"/>
                  <a:pt x="457249" y="495642"/>
                  <a:pt x="434389" y="481672"/>
                </a:cubicBezTo>
                <a:cubicBezTo>
                  <a:pt x="411529" y="467702"/>
                  <a:pt x="370889" y="408012"/>
                  <a:pt x="342949" y="374992"/>
                </a:cubicBezTo>
                <a:cubicBezTo>
                  <a:pt x="315009" y="341972"/>
                  <a:pt x="301039" y="311492"/>
                  <a:pt x="266749" y="283552"/>
                </a:cubicBezTo>
                <a:cubicBezTo>
                  <a:pt x="232459" y="255612"/>
                  <a:pt x="181659" y="246722"/>
                  <a:pt x="137209" y="207352"/>
                </a:cubicBezTo>
                <a:cubicBezTo>
                  <a:pt x="92759" y="167982"/>
                  <a:pt x="-2491" y="35902"/>
                  <a:pt x="49" y="9232"/>
                </a:cubicBezTo>
                <a:close/>
              </a:path>
            </a:pathLst>
          </a:custGeom>
          <a:pattFill prst="narHorz">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Freeform 49"/>
          <p:cNvSpPr/>
          <p:nvPr/>
        </p:nvSpPr>
        <p:spPr>
          <a:xfrm>
            <a:off x="7328853" y="2438231"/>
            <a:ext cx="309273" cy="408838"/>
          </a:xfrm>
          <a:custGeom>
            <a:avLst/>
            <a:gdLst>
              <a:gd name="connsiteX0" fmla="*/ 9207 w 309273"/>
              <a:gd name="connsiteY0" fmla="*/ 169 h 408838"/>
              <a:gd name="connsiteX1" fmla="*/ 184467 w 309273"/>
              <a:gd name="connsiteY1" fmla="*/ 122089 h 408838"/>
              <a:gd name="connsiteX2" fmla="*/ 306387 w 309273"/>
              <a:gd name="connsiteY2" fmla="*/ 388789 h 408838"/>
              <a:gd name="connsiteX3" fmla="*/ 260667 w 309273"/>
              <a:gd name="connsiteY3" fmla="*/ 381169 h 408838"/>
              <a:gd name="connsiteX4" fmla="*/ 146367 w 309273"/>
              <a:gd name="connsiteY4" fmla="*/ 312589 h 408838"/>
              <a:gd name="connsiteX5" fmla="*/ 39687 w 309273"/>
              <a:gd name="connsiteY5" fmla="*/ 144949 h 408838"/>
              <a:gd name="connsiteX6" fmla="*/ 9207 w 309273"/>
              <a:gd name="connsiteY6" fmla="*/ 169 h 4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273" h="408838">
                <a:moveTo>
                  <a:pt x="9207" y="169"/>
                </a:moveTo>
                <a:cubicBezTo>
                  <a:pt x="33337" y="-3641"/>
                  <a:pt x="134937" y="57319"/>
                  <a:pt x="184467" y="122089"/>
                </a:cubicBezTo>
                <a:cubicBezTo>
                  <a:pt x="233997" y="186859"/>
                  <a:pt x="293687" y="345609"/>
                  <a:pt x="306387" y="388789"/>
                </a:cubicBezTo>
                <a:cubicBezTo>
                  <a:pt x="319087" y="431969"/>
                  <a:pt x="287337" y="393869"/>
                  <a:pt x="260667" y="381169"/>
                </a:cubicBezTo>
                <a:cubicBezTo>
                  <a:pt x="233997" y="368469"/>
                  <a:pt x="183197" y="351959"/>
                  <a:pt x="146367" y="312589"/>
                </a:cubicBezTo>
                <a:cubicBezTo>
                  <a:pt x="109537" y="273219"/>
                  <a:pt x="66357" y="191939"/>
                  <a:pt x="39687" y="144949"/>
                </a:cubicBezTo>
                <a:cubicBezTo>
                  <a:pt x="13017" y="97959"/>
                  <a:pt x="-14923" y="3979"/>
                  <a:pt x="9207" y="169"/>
                </a:cubicBezTo>
                <a:close/>
              </a:path>
            </a:pathLst>
          </a:custGeom>
          <a:pattFill prst="narHorz">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Freeform 50"/>
          <p:cNvSpPr/>
          <p:nvPr/>
        </p:nvSpPr>
        <p:spPr>
          <a:xfrm>
            <a:off x="4511026" y="2395120"/>
            <a:ext cx="344806" cy="310003"/>
          </a:xfrm>
          <a:custGeom>
            <a:avLst/>
            <a:gdLst>
              <a:gd name="connsiteX0" fmla="*/ 7634 w 344806"/>
              <a:gd name="connsiteY0" fmla="*/ 309980 h 310003"/>
              <a:gd name="connsiteX1" fmla="*/ 60974 w 344806"/>
              <a:gd name="connsiteY1" fmla="*/ 218540 h 310003"/>
              <a:gd name="connsiteX2" fmla="*/ 220994 w 344806"/>
              <a:gd name="connsiteY2" fmla="*/ 35660 h 310003"/>
              <a:gd name="connsiteX3" fmla="*/ 342914 w 344806"/>
              <a:gd name="connsiteY3" fmla="*/ 5180 h 310003"/>
              <a:gd name="connsiteX4" fmla="*/ 289574 w 344806"/>
              <a:gd name="connsiteY4" fmla="*/ 104240 h 310003"/>
              <a:gd name="connsiteX5" fmla="*/ 213374 w 344806"/>
              <a:gd name="connsiteY5" fmla="*/ 226160 h 310003"/>
              <a:gd name="connsiteX6" fmla="*/ 7634 w 344806"/>
              <a:gd name="connsiteY6" fmla="*/ 309980 h 3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806" h="310003">
                <a:moveTo>
                  <a:pt x="7634" y="309980"/>
                </a:moveTo>
                <a:cubicBezTo>
                  <a:pt x="-17766" y="308710"/>
                  <a:pt x="25414" y="264260"/>
                  <a:pt x="60974" y="218540"/>
                </a:cubicBezTo>
                <a:cubicBezTo>
                  <a:pt x="96534" y="172820"/>
                  <a:pt x="174004" y="71220"/>
                  <a:pt x="220994" y="35660"/>
                </a:cubicBezTo>
                <a:cubicBezTo>
                  <a:pt x="267984" y="100"/>
                  <a:pt x="331484" y="-6250"/>
                  <a:pt x="342914" y="5180"/>
                </a:cubicBezTo>
                <a:cubicBezTo>
                  <a:pt x="354344" y="16610"/>
                  <a:pt x="311164" y="67410"/>
                  <a:pt x="289574" y="104240"/>
                </a:cubicBezTo>
                <a:cubicBezTo>
                  <a:pt x="267984" y="141070"/>
                  <a:pt x="254014" y="191870"/>
                  <a:pt x="213374" y="226160"/>
                </a:cubicBezTo>
                <a:cubicBezTo>
                  <a:pt x="172734" y="260450"/>
                  <a:pt x="33034" y="311250"/>
                  <a:pt x="7634" y="309980"/>
                </a:cubicBezTo>
                <a:close/>
              </a:path>
            </a:pathLst>
          </a:custGeom>
          <a:pattFill prst="narHorz">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Freeform 51"/>
          <p:cNvSpPr/>
          <p:nvPr/>
        </p:nvSpPr>
        <p:spPr>
          <a:xfrm>
            <a:off x="5287923" y="1704001"/>
            <a:ext cx="724527" cy="249472"/>
          </a:xfrm>
          <a:custGeom>
            <a:avLst/>
            <a:gdLst>
              <a:gd name="connsiteX0" fmla="*/ 7977 w 724527"/>
              <a:gd name="connsiteY0" fmla="*/ 246719 h 249472"/>
              <a:gd name="connsiteX1" fmla="*/ 198477 w 724527"/>
              <a:gd name="connsiteY1" fmla="*/ 223859 h 249472"/>
              <a:gd name="connsiteX2" fmla="*/ 419457 w 724527"/>
              <a:gd name="connsiteY2" fmla="*/ 140039 h 249472"/>
              <a:gd name="connsiteX3" fmla="*/ 640437 w 724527"/>
              <a:gd name="connsiteY3" fmla="*/ 48599 h 249472"/>
              <a:gd name="connsiteX4" fmla="*/ 724257 w 724527"/>
              <a:gd name="connsiteY4" fmla="*/ 18119 h 249472"/>
              <a:gd name="connsiteX5" fmla="*/ 617577 w 724527"/>
              <a:gd name="connsiteY5" fmla="*/ 2879 h 249472"/>
              <a:gd name="connsiteX6" fmla="*/ 328017 w 724527"/>
              <a:gd name="connsiteY6" fmla="*/ 18119 h 249472"/>
              <a:gd name="connsiteX7" fmla="*/ 68937 w 724527"/>
              <a:gd name="connsiteY7" fmla="*/ 170519 h 249472"/>
              <a:gd name="connsiteX8" fmla="*/ 7977 w 724527"/>
              <a:gd name="connsiteY8" fmla="*/ 246719 h 24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527" h="249472">
                <a:moveTo>
                  <a:pt x="7977" y="246719"/>
                </a:moveTo>
                <a:cubicBezTo>
                  <a:pt x="29567" y="255609"/>
                  <a:pt x="129897" y="241639"/>
                  <a:pt x="198477" y="223859"/>
                </a:cubicBezTo>
                <a:cubicBezTo>
                  <a:pt x="267057" y="206079"/>
                  <a:pt x="345797" y="169249"/>
                  <a:pt x="419457" y="140039"/>
                </a:cubicBezTo>
                <a:cubicBezTo>
                  <a:pt x="493117" y="110829"/>
                  <a:pt x="589637" y="68919"/>
                  <a:pt x="640437" y="48599"/>
                </a:cubicBezTo>
                <a:cubicBezTo>
                  <a:pt x="691237" y="28279"/>
                  <a:pt x="728067" y="25739"/>
                  <a:pt x="724257" y="18119"/>
                </a:cubicBezTo>
                <a:cubicBezTo>
                  <a:pt x="720447" y="10499"/>
                  <a:pt x="683617" y="2879"/>
                  <a:pt x="617577" y="2879"/>
                </a:cubicBezTo>
                <a:cubicBezTo>
                  <a:pt x="551537" y="2879"/>
                  <a:pt x="419457" y="-9821"/>
                  <a:pt x="328017" y="18119"/>
                </a:cubicBezTo>
                <a:cubicBezTo>
                  <a:pt x="236577" y="46059"/>
                  <a:pt x="128627" y="136229"/>
                  <a:pt x="68937" y="170519"/>
                </a:cubicBezTo>
                <a:cubicBezTo>
                  <a:pt x="9247" y="204809"/>
                  <a:pt x="-13613" y="237829"/>
                  <a:pt x="7977" y="246719"/>
                </a:cubicBezTo>
                <a:close/>
              </a:path>
            </a:pathLst>
          </a:custGeom>
          <a:pattFill prst="narHorz">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Freeform 52"/>
          <p:cNvSpPr/>
          <p:nvPr/>
        </p:nvSpPr>
        <p:spPr>
          <a:xfrm>
            <a:off x="6134100" y="1685466"/>
            <a:ext cx="763014" cy="321948"/>
          </a:xfrm>
          <a:custGeom>
            <a:avLst/>
            <a:gdLst>
              <a:gd name="connsiteX0" fmla="*/ 0 w 763014"/>
              <a:gd name="connsiteY0" fmla="*/ 29034 h 321948"/>
              <a:gd name="connsiteX1" fmla="*/ 160020 w 763014"/>
              <a:gd name="connsiteY1" fmla="*/ 6174 h 321948"/>
              <a:gd name="connsiteX2" fmla="*/ 556260 w 763014"/>
              <a:gd name="connsiteY2" fmla="*/ 128094 h 321948"/>
              <a:gd name="connsiteX3" fmla="*/ 762000 w 763014"/>
              <a:gd name="connsiteY3" fmla="*/ 310974 h 321948"/>
              <a:gd name="connsiteX4" fmla="*/ 624840 w 763014"/>
              <a:gd name="connsiteY4" fmla="*/ 295734 h 321948"/>
              <a:gd name="connsiteX5" fmla="*/ 396240 w 763014"/>
              <a:gd name="connsiteY5" fmla="*/ 250014 h 321948"/>
              <a:gd name="connsiteX6" fmla="*/ 198120 w 763014"/>
              <a:gd name="connsiteY6" fmla="*/ 150954 h 321948"/>
              <a:gd name="connsiteX7" fmla="*/ 0 w 763014"/>
              <a:gd name="connsiteY7" fmla="*/ 29034 h 32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014" h="321948">
                <a:moveTo>
                  <a:pt x="0" y="29034"/>
                </a:moveTo>
                <a:cubicBezTo>
                  <a:pt x="33655" y="9349"/>
                  <a:pt x="67310" y="-10336"/>
                  <a:pt x="160020" y="6174"/>
                </a:cubicBezTo>
                <a:cubicBezTo>
                  <a:pt x="252730" y="22684"/>
                  <a:pt x="455930" y="77294"/>
                  <a:pt x="556260" y="128094"/>
                </a:cubicBezTo>
                <a:cubicBezTo>
                  <a:pt x="656590" y="178894"/>
                  <a:pt x="750570" y="283034"/>
                  <a:pt x="762000" y="310974"/>
                </a:cubicBezTo>
                <a:cubicBezTo>
                  <a:pt x="773430" y="338914"/>
                  <a:pt x="685800" y="305894"/>
                  <a:pt x="624840" y="295734"/>
                </a:cubicBezTo>
                <a:cubicBezTo>
                  <a:pt x="563880" y="285574"/>
                  <a:pt x="467360" y="274144"/>
                  <a:pt x="396240" y="250014"/>
                </a:cubicBezTo>
                <a:cubicBezTo>
                  <a:pt x="325120" y="225884"/>
                  <a:pt x="198120" y="150954"/>
                  <a:pt x="198120" y="150954"/>
                </a:cubicBezTo>
                <a:lnTo>
                  <a:pt x="0" y="29034"/>
                </a:lnTo>
                <a:close/>
              </a:path>
            </a:pathLst>
          </a:custGeom>
          <a:pattFill prst="narHorz">
            <a:fgClr>
              <a:schemeClr val="accent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Freeform 53"/>
          <p:cNvSpPr/>
          <p:nvPr/>
        </p:nvSpPr>
        <p:spPr>
          <a:xfrm>
            <a:off x="3350514" y="1348295"/>
            <a:ext cx="5413170" cy="2239354"/>
          </a:xfrm>
          <a:custGeom>
            <a:avLst/>
            <a:gdLst>
              <a:gd name="connsiteX0" fmla="*/ 32766 w 5413170"/>
              <a:gd name="connsiteY0" fmla="*/ 2012125 h 2239354"/>
              <a:gd name="connsiteX1" fmla="*/ 215646 w 5413170"/>
              <a:gd name="connsiteY1" fmla="*/ 1684465 h 2239354"/>
              <a:gd name="connsiteX2" fmla="*/ 528066 w 5413170"/>
              <a:gd name="connsiteY2" fmla="*/ 1387285 h 2239354"/>
              <a:gd name="connsiteX3" fmla="*/ 810006 w 5413170"/>
              <a:gd name="connsiteY3" fmla="*/ 998665 h 2239354"/>
              <a:gd name="connsiteX4" fmla="*/ 947166 w 5413170"/>
              <a:gd name="connsiteY4" fmla="*/ 823405 h 2239354"/>
              <a:gd name="connsiteX5" fmla="*/ 1404366 w 5413170"/>
              <a:gd name="connsiteY5" fmla="*/ 579565 h 2239354"/>
              <a:gd name="connsiteX6" fmla="*/ 1671066 w 5413170"/>
              <a:gd name="connsiteY6" fmla="*/ 419545 h 2239354"/>
              <a:gd name="connsiteX7" fmla="*/ 2021586 w 5413170"/>
              <a:gd name="connsiteY7" fmla="*/ 229045 h 2239354"/>
              <a:gd name="connsiteX8" fmla="*/ 2623566 w 5413170"/>
              <a:gd name="connsiteY8" fmla="*/ 114745 h 2239354"/>
              <a:gd name="connsiteX9" fmla="*/ 2882646 w 5413170"/>
              <a:gd name="connsiteY9" fmla="*/ 84265 h 2239354"/>
              <a:gd name="connsiteX10" fmla="*/ 3423666 w 5413170"/>
              <a:gd name="connsiteY10" fmla="*/ 267145 h 2239354"/>
              <a:gd name="connsiteX11" fmla="*/ 3880866 w 5413170"/>
              <a:gd name="connsiteY11" fmla="*/ 480505 h 2239354"/>
              <a:gd name="connsiteX12" fmla="*/ 4284726 w 5413170"/>
              <a:gd name="connsiteY12" fmla="*/ 747205 h 2239354"/>
              <a:gd name="connsiteX13" fmla="*/ 4597146 w 5413170"/>
              <a:gd name="connsiteY13" fmla="*/ 998665 h 2239354"/>
              <a:gd name="connsiteX14" fmla="*/ 4932426 w 5413170"/>
              <a:gd name="connsiteY14" fmla="*/ 1333945 h 2239354"/>
              <a:gd name="connsiteX15" fmla="*/ 5138166 w 5413170"/>
              <a:gd name="connsiteY15" fmla="*/ 1661605 h 2239354"/>
              <a:gd name="connsiteX16" fmla="*/ 5328666 w 5413170"/>
              <a:gd name="connsiteY16" fmla="*/ 2164525 h 2239354"/>
              <a:gd name="connsiteX17" fmla="*/ 5389626 w 5413170"/>
              <a:gd name="connsiteY17" fmla="*/ 2233105 h 2239354"/>
              <a:gd name="connsiteX18" fmla="*/ 5412486 w 5413170"/>
              <a:gd name="connsiteY18" fmla="*/ 2126425 h 2239354"/>
              <a:gd name="connsiteX19" fmla="*/ 5366766 w 5413170"/>
              <a:gd name="connsiteY19" fmla="*/ 1920685 h 2239354"/>
              <a:gd name="connsiteX20" fmla="*/ 5191506 w 5413170"/>
              <a:gd name="connsiteY20" fmla="*/ 1577785 h 2239354"/>
              <a:gd name="connsiteX21" fmla="*/ 4978146 w 5413170"/>
              <a:gd name="connsiteY21" fmla="*/ 1189165 h 2239354"/>
              <a:gd name="connsiteX22" fmla="*/ 4627626 w 5413170"/>
              <a:gd name="connsiteY22" fmla="*/ 861505 h 2239354"/>
              <a:gd name="connsiteX23" fmla="*/ 4185666 w 5413170"/>
              <a:gd name="connsiteY23" fmla="*/ 549085 h 2239354"/>
              <a:gd name="connsiteX24" fmla="*/ 3644646 w 5413170"/>
              <a:gd name="connsiteY24" fmla="*/ 206185 h 2239354"/>
              <a:gd name="connsiteX25" fmla="*/ 3149346 w 5413170"/>
              <a:gd name="connsiteY25" fmla="*/ 99505 h 2239354"/>
              <a:gd name="connsiteX26" fmla="*/ 2707386 w 5413170"/>
              <a:gd name="connsiteY26" fmla="*/ 445 h 2239354"/>
              <a:gd name="connsiteX27" fmla="*/ 2318766 w 5413170"/>
              <a:gd name="connsiteY27" fmla="*/ 69025 h 2239354"/>
              <a:gd name="connsiteX28" fmla="*/ 1823466 w 5413170"/>
              <a:gd name="connsiteY28" fmla="*/ 206185 h 2239354"/>
              <a:gd name="connsiteX29" fmla="*/ 1206246 w 5413170"/>
              <a:gd name="connsiteY29" fmla="*/ 526225 h 2239354"/>
              <a:gd name="connsiteX30" fmla="*/ 878586 w 5413170"/>
              <a:gd name="connsiteY30" fmla="*/ 792925 h 2239354"/>
              <a:gd name="connsiteX31" fmla="*/ 558546 w 5413170"/>
              <a:gd name="connsiteY31" fmla="*/ 1112965 h 2239354"/>
              <a:gd name="connsiteX32" fmla="*/ 284226 w 5413170"/>
              <a:gd name="connsiteY32" fmla="*/ 1440625 h 2239354"/>
              <a:gd name="connsiteX33" fmla="*/ 25146 w 5413170"/>
              <a:gd name="connsiteY33" fmla="*/ 1874965 h 2239354"/>
              <a:gd name="connsiteX34" fmla="*/ 32766 w 5413170"/>
              <a:gd name="connsiteY34" fmla="*/ 2012125 h 223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13170" h="2239354">
                <a:moveTo>
                  <a:pt x="32766" y="2012125"/>
                </a:moveTo>
                <a:cubicBezTo>
                  <a:pt x="64516" y="1980375"/>
                  <a:pt x="133096" y="1788605"/>
                  <a:pt x="215646" y="1684465"/>
                </a:cubicBezTo>
                <a:cubicBezTo>
                  <a:pt x="298196" y="1580325"/>
                  <a:pt x="429006" y="1501585"/>
                  <a:pt x="528066" y="1387285"/>
                </a:cubicBezTo>
                <a:cubicBezTo>
                  <a:pt x="627126" y="1272985"/>
                  <a:pt x="740156" y="1092645"/>
                  <a:pt x="810006" y="998665"/>
                </a:cubicBezTo>
                <a:cubicBezTo>
                  <a:pt x="879856" y="904685"/>
                  <a:pt x="848106" y="893255"/>
                  <a:pt x="947166" y="823405"/>
                </a:cubicBezTo>
                <a:cubicBezTo>
                  <a:pt x="1046226" y="753555"/>
                  <a:pt x="1283716" y="646875"/>
                  <a:pt x="1404366" y="579565"/>
                </a:cubicBezTo>
                <a:cubicBezTo>
                  <a:pt x="1525016" y="512255"/>
                  <a:pt x="1568196" y="477965"/>
                  <a:pt x="1671066" y="419545"/>
                </a:cubicBezTo>
                <a:cubicBezTo>
                  <a:pt x="1773936" y="361125"/>
                  <a:pt x="1862836" y="279845"/>
                  <a:pt x="2021586" y="229045"/>
                </a:cubicBezTo>
                <a:cubicBezTo>
                  <a:pt x="2180336" y="178245"/>
                  <a:pt x="2480056" y="138875"/>
                  <a:pt x="2623566" y="114745"/>
                </a:cubicBezTo>
                <a:cubicBezTo>
                  <a:pt x="2767076" y="90615"/>
                  <a:pt x="2749296" y="58865"/>
                  <a:pt x="2882646" y="84265"/>
                </a:cubicBezTo>
                <a:cubicBezTo>
                  <a:pt x="3015996" y="109665"/>
                  <a:pt x="3257296" y="201105"/>
                  <a:pt x="3423666" y="267145"/>
                </a:cubicBezTo>
                <a:cubicBezTo>
                  <a:pt x="3590036" y="333185"/>
                  <a:pt x="3737356" y="400495"/>
                  <a:pt x="3880866" y="480505"/>
                </a:cubicBezTo>
                <a:cubicBezTo>
                  <a:pt x="4024376" y="560515"/>
                  <a:pt x="4165346" y="660845"/>
                  <a:pt x="4284726" y="747205"/>
                </a:cubicBezTo>
                <a:cubicBezTo>
                  <a:pt x="4404106" y="833565"/>
                  <a:pt x="4489196" y="900875"/>
                  <a:pt x="4597146" y="998665"/>
                </a:cubicBezTo>
                <a:cubicBezTo>
                  <a:pt x="4705096" y="1096455"/>
                  <a:pt x="4842256" y="1223455"/>
                  <a:pt x="4932426" y="1333945"/>
                </a:cubicBezTo>
                <a:cubicBezTo>
                  <a:pt x="5022596" y="1444435"/>
                  <a:pt x="5072126" y="1523175"/>
                  <a:pt x="5138166" y="1661605"/>
                </a:cubicBezTo>
                <a:cubicBezTo>
                  <a:pt x="5204206" y="1800035"/>
                  <a:pt x="5286756" y="2069275"/>
                  <a:pt x="5328666" y="2164525"/>
                </a:cubicBezTo>
                <a:cubicBezTo>
                  <a:pt x="5370576" y="2259775"/>
                  <a:pt x="5375656" y="2239455"/>
                  <a:pt x="5389626" y="2233105"/>
                </a:cubicBezTo>
                <a:cubicBezTo>
                  <a:pt x="5403596" y="2226755"/>
                  <a:pt x="5416296" y="2178495"/>
                  <a:pt x="5412486" y="2126425"/>
                </a:cubicBezTo>
                <a:cubicBezTo>
                  <a:pt x="5408676" y="2074355"/>
                  <a:pt x="5403596" y="2012125"/>
                  <a:pt x="5366766" y="1920685"/>
                </a:cubicBezTo>
                <a:cubicBezTo>
                  <a:pt x="5329936" y="1829245"/>
                  <a:pt x="5256276" y="1699705"/>
                  <a:pt x="5191506" y="1577785"/>
                </a:cubicBezTo>
                <a:cubicBezTo>
                  <a:pt x="5126736" y="1455865"/>
                  <a:pt x="5072126" y="1308545"/>
                  <a:pt x="4978146" y="1189165"/>
                </a:cubicBezTo>
                <a:cubicBezTo>
                  <a:pt x="4884166" y="1069785"/>
                  <a:pt x="4759706" y="968185"/>
                  <a:pt x="4627626" y="861505"/>
                </a:cubicBezTo>
                <a:cubicBezTo>
                  <a:pt x="4495546" y="754825"/>
                  <a:pt x="4349496" y="658305"/>
                  <a:pt x="4185666" y="549085"/>
                </a:cubicBezTo>
                <a:cubicBezTo>
                  <a:pt x="4021836" y="439865"/>
                  <a:pt x="3817366" y="281115"/>
                  <a:pt x="3644646" y="206185"/>
                </a:cubicBezTo>
                <a:cubicBezTo>
                  <a:pt x="3471926" y="131255"/>
                  <a:pt x="3149346" y="99505"/>
                  <a:pt x="3149346" y="99505"/>
                </a:cubicBezTo>
                <a:cubicBezTo>
                  <a:pt x="2993136" y="65215"/>
                  <a:pt x="2845816" y="5525"/>
                  <a:pt x="2707386" y="445"/>
                </a:cubicBezTo>
                <a:cubicBezTo>
                  <a:pt x="2568956" y="-4635"/>
                  <a:pt x="2466086" y="34735"/>
                  <a:pt x="2318766" y="69025"/>
                </a:cubicBezTo>
                <a:cubicBezTo>
                  <a:pt x="2171446" y="103315"/>
                  <a:pt x="2008886" y="129985"/>
                  <a:pt x="1823466" y="206185"/>
                </a:cubicBezTo>
                <a:cubicBezTo>
                  <a:pt x="1638046" y="282385"/>
                  <a:pt x="1363726" y="428435"/>
                  <a:pt x="1206246" y="526225"/>
                </a:cubicBezTo>
                <a:cubicBezTo>
                  <a:pt x="1048766" y="624015"/>
                  <a:pt x="986536" y="695135"/>
                  <a:pt x="878586" y="792925"/>
                </a:cubicBezTo>
                <a:cubicBezTo>
                  <a:pt x="770636" y="890715"/>
                  <a:pt x="657606" y="1005015"/>
                  <a:pt x="558546" y="1112965"/>
                </a:cubicBezTo>
                <a:cubicBezTo>
                  <a:pt x="459486" y="1220915"/>
                  <a:pt x="373126" y="1313625"/>
                  <a:pt x="284226" y="1440625"/>
                </a:cubicBezTo>
                <a:cubicBezTo>
                  <a:pt x="195326" y="1567625"/>
                  <a:pt x="68326" y="1782255"/>
                  <a:pt x="25146" y="1874965"/>
                </a:cubicBezTo>
                <a:cubicBezTo>
                  <a:pt x="-18034" y="1967675"/>
                  <a:pt x="1016" y="2043875"/>
                  <a:pt x="32766" y="2012125"/>
                </a:cubicBezTo>
                <a:close/>
              </a:path>
            </a:pathLst>
          </a:custGeom>
          <a:pattFill prst="dkVert">
            <a:fgClr>
              <a:schemeClr val="accent2"/>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Oval 54"/>
          <p:cNvSpPr/>
          <p:nvPr/>
        </p:nvSpPr>
        <p:spPr>
          <a:xfrm>
            <a:off x="5287923" y="1641512"/>
            <a:ext cx="135711" cy="896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Oval 55"/>
          <p:cNvSpPr/>
          <p:nvPr/>
        </p:nvSpPr>
        <p:spPr>
          <a:xfrm>
            <a:off x="6842021" y="1701459"/>
            <a:ext cx="135711" cy="896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Freeform 56"/>
          <p:cNvSpPr/>
          <p:nvPr/>
        </p:nvSpPr>
        <p:spPr>
          <a:xfrm>
            <a:off x="8128817" y="2719949"/>
            <a:ext cx="257351" cy="417742"/>
          </a:xfrm>
          <a:custGeom>
            <a:avLst/>
            <a:gdLst>
              <a:gd name="connsiteX0" fmla="*/ 32203 w 257351"/>
              <a:gd name="connsiteY0" fmla="*/ 391 h 417742"/>
              <a:gd name="connsiteX1" fmla="*/ 154123 w 257351"/>
              <a:gd name="connsiteY1" fmla="*/ 107071 h 417742"/>
              <a:gd name="connsiteX2" fmla="*/ 253183 w 257351"/>
              <a:gd name="connsiteY2" fmla="*/ 244231 h 417742"/>
              <a:gd name="connsiteX3" fmla="*/ 222703 w 257351"/>
              <a:gd name="connsiteY3" fmla="*/ 404251 h 417742"/>
              <a:gd name="connsiteX4" fmla="*/ 77923 w 257351"/>
              <a:gd name="connsiteY4" fmla="*/ 389011 h 417742"/>
              <a:gd name="connsiteX5" fmla="*/ 39823 w 257351"/>
              <a:gd name="connsiteY5" fmla="*/ 228991 h 417742"/>
              <a:gd name="connsiteX6" fmla="*/ 1723 w 257351"/>
              <a:gd name="connsiteY6" fmla="*/ 145171 h 417742"/>
              <a:gd name="connsiteX7" fmla="*/ 32203 w 257351"/>
              <a:gd name="connsiteY7" fmla="*/ 391 h 41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51" h="417742">
                <a:moveTo>
                  <a:pt x="32203" y="391"/>
                </a:moveTo>
                <a:cubicBezTo>
                  <a:pt x="57603" y="-5959"/>
                  <a:pt x="117293" y="66431"/>
                  <a:pt x="154123" y="107071"/>
                </a:cubicBezTo>
                <a:cubicBezTo>
                  <a:pt x="190953" y="147711"/>
                  <a:pt x="241753" y="194701"/>
                  <a:pt x="253183" y="244231"/>
                </a:cubicBezTo>
                <a:cubicBezTo>
                  <a:pt x="264613" y="293761"/>
                  <a:pt x="251913" y="380121"/>
                  <a:pt x="222703" y="404251"/>
                </a:cubicBezTo>
                <a:cubicBezTo>
                  <a:pt x="193493" y="428381"/>
                  <a:pt x="108403" y="418221"/>
                  <a:pt x="77923" y="389011"/>
                </a:cubicBezTo>
                <a:cubicBezTo>
                  <a:pt x="47443" y="359801"/>
                  <a:pt x="52523" y="269631"/>
                  <a:pt x="39823" y="228991"/>
                </a:cubicBezTo>
                <a:cubicBezTo>
                  <a:pt x="27123" y="188351"/>
                  <a:pt x="8073" y="176921"/>
                  <a:pt x="1723" y="145171"/>
                </a:cubicBezTo>
                <a:cubicBezTo>
                  <a:pt x="-4627" y="113421"/>
                  <a:pt x="6803" y="6741"/>
                  <a:pt x="32203" y="391"/>
                </a:cubicBezTo>
                <a:close/>
              </a:path>
            </a:pathLst>
          </a:custGeom>
          <a:ln w="444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Freeform 57"/>
          <p:cNvSpPr/>
          <p:nvPr/>
        </p:nvSpPr>
        <p:spPr>
          <a:xfrm>
            <a:off x="3809939" y="2689181"/>
            <a:ext cx="221084" cy="323015"/>
          </a:xfrm>
          <a:custGeom>
            <a:avLst/>
            <a:gdLst>
              <a:gd name="connsiteX0" fmla="*/ 99121 w 221084"/>
              <a:gd name="connsiteY0" fmla="*/ 320719 h 323015"/>
              <a:gd name="connsiteX1" fmla="*/ 144841 w 221084"/>
              <a:gd name="connsiteY1" fmla="*/ 198799 h 323015"/>
              <a:gd name="connsiteX2" fmla="*/ 182941 w 221084"/>
              <a:gd name="connsiteY2" fmla="*/ 84499 h 323015"/>
              <a:gd name="connsiteX3" fmla="*/ 221041 w 221084"/>
              <a:gd name="connsiteY3" fmla="*/ 46399 h 323015"/>
              <a:gd name="connsiteX4" fmla="*/ 175321 w 221084"/>
              <a:gd name="connsiteY4" fmla="*/ 679 h 323015"/>
              <a:gd name="connsiteX5" fmla="*/ 99121 w 221084"/>
              <a:gd name="connsiteY5" fmla="*/ 38779 h 323015"/>
              <a:gd name="connsiteX6" fmla="*/ 61 w 221084"/>
              <a:gd name="connsiteY6" fmla="*/ 259759 h 323015"/>
              <a:gd name="connsiteX7" fmla="*/ 99121 w 221084"/>
              <a:gd name="connsiteY7" fmla="*/ 320719 h 32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084" h="323015">
                <a:moveTo>
                  <a:pt x="99121" y="320719"/>
                </a:moveTo>
                <a:cubicBezTo>
                  <a:pt x="123251" y="310559"/>
                  <a:pt x="130871" y="238169"/>
                  <a:pt x="144841" y="198799"/>
                </a:cubicBezTo>
                <a:cubicBezTo>
                  <a:pt x="158811" y="159429"/>
                  <a:pt x="170241" y="109899"/>
                  <a:pt x="182941" y="84499"/>
                </a:cubicBezTo>
                <a:cubicBezTo>
                  <a:pt x="195641" y="59099"/>
                  <a:pt x="222311" y="60369"/>
                  <a:pt x="221041" y="46399"/>
                </a:cubicBezTo>
                <a:cubicBezTo>
                  <a:pt x="219771" y="32429"/>
                  <a:pt x="195641" y="1949"/>
                  <a:pt x="175321" y="679"/>
                </a:cubicBezTo>
                <a:cubicBezTo>
                  <a:pt x="155001" y="-591"/>
                  <a:pt x="128331" y="-4401"/>
                  <a:pt x="99121" y="38779"/>
                </a:cubicBezTo>
                <a:cubicBezTo>
                  <a:pt x="69911" y="81959"/>
                  <a:pt x="2601" y="212769"/>
                  <a:pt x="61" y="259759"/>
                </a:cubicBezTo>
                <a:cubicBezTo>
                  <a:pt x="-2479" y="306749"/>
                  <a:pt x="74991" y="330879"/>
                  <a:pt x="99121" y="320719"/>
                </a:cubicBezTo>
                <a:close/>
              </a:path>
            </a:pathLst>
          </a:custGeom>
          <a:ln w="53975" cmpd="thinThick"/>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Freeform 1"/>
          <p:cNvSpPr/>
          <p:nvPr/>
        </p:nvSpPr>
        <p:spPr>
          <a:xfrm>
            <a:off x="3451123" y="1755058"/>
            <a:ext cx="1946787" cy="1961536"/>
          </a:xfrm>
          <a:custGeom>
            <a:avLst/>
            <a:gdLst>
              <a:gd name="connsiteX0" fmla="*/ 0 w 1946787"/>
              <a:gd name="connsiteY0" fmla="*/ 1961536 h 1961536"/>
              <a:gd name="connsiteX1" fmla="*/ 383458 w 1946787"/>
              <a:gd name="connsiteY1" fmla="*/ 1460090 h 1961536"/>
              <a:gd name="connsiteX2" fmla="*/ 707922 w 1946787"/>
              <a:gd name="connsiteY2" fmla="*/ 811161 h 1961536"/>
              <a:gd name="connsiteX3" fmla="*/ 1253612 w 1946787"/>
              <a:gd name="connsiteY3" fmla="*/ 309716 h 1961536"/>
              <a:gd name="connsiteX4" fmla="*/ 1696064 w 1946787"/>
              <a:gd name="connsiteY4" fmla="*/ 73742 h 1961536"/>
              <a:gd name="connsiteX5" fmla="*/ 1946787 w 1946787"/>
              <a:gd name="connsiteY5" fmla="*/ 0 h 196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6787" h="1961536">
                <a:moveTo>
                  <a:pt x="0" y="1961536"/>
                </a:moveTo>
                <a:cubicBezTo>
                  <a:pt x="132735" y="1806677"/>
                  <a:pt x="265471" y="1651819"/>
                  <a:pt x="383458" y="1460090"/>
                </a:cubicBezTo>
                <a:cubicBezTo>
                  <a:pt x="501445" y="1268361"/>
                  <a:pt x="562896" y="1002890"/>
                  <a:pt x="707922" y="811161"/>
                </a:cubicBezTo>
                <a:cubicBezTo>
                  <a:pt x="852948" y="619432"/>
                  <a:pt x="1088922" y="432619"/>
                  <a:pt x="1253612" y="309716"/>
                </a:cubicBezTo>
                <a:cubicBezTo>
                  <a:pt x="1418302" y="186813"/>
                  <a:pt x="1580535" y="125361"/>
                  <a:pt x="1696064" y="73742"/>
                </a:cubicBezTo>
                <a:cubicBezTo>
                  <a:pt x="1811593" y="22123"/>
                  <a:pt x="1855839" y="44245"/>
                  <a:pt x="1946787"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Freeform 2"/>
          <p:cNvSpPr/>
          <p:nvPr/>
        </p:nvSpPr>
        <p:spPr>
          <a:xfrm>
            <a:off x="5305425" y="1588534"/>
            <a:ext cx="3143250" cy="2030966"/>
          </a:xfrm>
          <a:custGeom>
            <a:avLst/>
            <a:gdLst>
              <a:gd name="connsiteX0" fmla="*/ 0 w 3143250"/>
              <a:gd name="connsiteY0" fmla="*/ 192641 h 2030966"/>
              <a:gd name="connsiteX1" fmla="*/ 285750 w 3143250"/>
              <a:gd name="connsiteY1" fmla="*/ 68816 h 2030966"/>
              <a:gd name="connsiteX2" fmla="*/ 581025 w 3143250"/>
              <a:gd name="connsiteY2" fmla="*/ 21191 h 2030966"/>
              <a:gd name="connsiteX3" fmla="*/ 809625 w 3143250"/>
              <a:gd name="connsiteY3" fmla="*/ 2141 h 2030966"/>
              <a:gd name="connsiteX4" fmla="*/ 1238250 w 3143250"/>
              <a:gd name="connsiteY4" fmla="*/ 68816 h 2030966"/>
              <a:gd name="connsiteX5" fmla="*/ 1590675 w 3143250"/>
              <a:gd name="connsiteY5" fmla="*/ 211691 h 2030966"/>
              <a:gd name="connsiteX6" fmla="*/ 1743075 w 3143250"/>
              <a:gd name="connsiteY6" fmla="*/ 306941 h 2030966"/>
              <a:gd name="connsiteX7" fmla="*/ 1857375 w 3143250"/>
              <a:gd name="connsiteY7" fmla="*/ 345041 h 2030966"/>
              <a:gd name="connsiteX8" fmla="*/ 2200275 w 3143250"/>
              <a:gd name="connsiteY8" fmla="*/ 564116 h 2030966"/>
              <a:gd name="connsiteX9" fmla="*/ 2619375 w 3143250"/>
              <a:gd name="connsiteY9" fmla="*/ 945116 h 2030966"/>
              <a:gd name="connsiteX10" fmla="*/ 2876550 w 3143250"/>
              <a:gd name="connsiteY10" fmla="*/ 1592816 h 2030966"/>
              <a:gd name="connsiteX11" fmla="*/ 2933700 w 3143250"/>
              <a:gd name="connsiteY11" fmla="*/ 1792841 h 2030966"/>
              <a:gd name="connsiteX12" fmla="*/ 3143250 w 3143250"/>
              <a:gd name="connsiteY12" fmla="*/ 2030966 h 20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3250" h="2030966">
                <a:moveTo>
                  <a:pt x="0" y="192641"/>
                </a:moveTo>
                <a:cubicBezTo>
                  <a:pt x="94456" y="145016"/>
                  <a:pt x="188913" y="97391"/>
                  <a:pt x="285750" y="68816"/>
                </a:cubicBezTo>
                <a:cubicBezTo>
                  <a:pt x="382587" y="40241"/>
                  <a:pt x="493713" y="32303"/>
                  <a:pt x="581025" y="21191"/>
                </a:cubicBezTo>
                <a:cubicBezTo>
                  <a:pt x="668337" y="10079"/>
                  <a:pt x="700088" y="-5797"/>
                  <a:pt x="809625" y="2141"/>
                </a:cubicBezTo>
                <a:cubicBezTo>
                  <a:pt x="919163" y="10078"/>
                  <a:pt x="1108075" y="33891"/>
                  <a:pt x="1238250" y="68816"/>
                </a:cubicBezTo>
                <a:cubicBezTo>
                  <a:pt x="1368425" y="103741"/>
                  <a:pt x="1506538" y="172004"/>
                  <a:pt x="1590675" y="211691"/>
                </a:cubicBezTo>
                <a:cubicBezTo>
                  <a:pt x="1674812" y="251378"/>
                  <a:pt x="1698625" y="284716"/>
                  <a:pt x="1743075" y="306941"/>
                </a:cubicBezTo>
                <a:cubicBezTo>
                  <a:pt x="1787525" y="329166"/>
                  <a:pt x="1781175" y="302179"/>
                  <a:pt x="1857375" y="345041"/>
                </a:cubicBezTo>
                <a:cubicBezTo>
                  <a:pt x="1933575" y="387904"/>
                  <a:pt x="2073275" y="464104"/>
                  <a:pt x="2200275" y="564116"/>
                </a:cubicBezTo>
                <a:cubicBezTo>
                  <a:pt x="2327275" y="664128"/>
                  <a:pt x="2506662" y="773666"/>
                  <a:pt x="2619375" y="945116"/>
                </a:cubicBezTo>
                <a:cubicBezTo>
                  <a:pt x="2732088" y="1116566"/>
                  <a:pt x="2824163" y="1451529"/>
                  <a:pt x="2876550" y="1592816"/>
                </a:cubicBezTo>
                <a:cubicBezTo>
                  <a:pt x="2928937" y="1734103"/>
                  <a:pt x="2889250" y="1719816"/>
                  <a:pt x="2933700" y="1792841"/>
                </a:cubicBezTo>
                <a:cubicBezTo>
                  <a:pt x="2978150" y="1865866"/>
                  <a:pt x="3100388" y="1986516"/>
                  <a:pt x="3143250" y="2030966"/>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reeform 9"/>
          <p:cNvSpPr/>
          <p:nvPr/>
        </p:nvSpPr>
        <p:spPr>
          <a:xfrm>
            <a:off x="3238187" y="3619500"/>
            <a:ext cx="5661913" cy="2353478"/>
          </a:xfrm>
          <a:custGeom>
            <a:avLst/>
            <a:gdLst>
              <a:gd name="connsiteX0" fmla="*/ 5210488 w 5661913"/>
              <a:gd name="connsiteY0" fmla="*/ 0 h 2353478"/>
              <a:gd name="connsiteX1" fmla="*/ 5362888 w 5661913"/>
              <a:gd name="connsiteY1" fmla="*/ 190500 h 2353478"/>
              <a:gd name="connsiteX2" fmla="*/ 5505763 w 5661913"/>
              <a:gd name="connsiteY2" fmla="*/ 342900 h 2353478"/>
              <a:gd name="connsiteX3" fmla="*/ 5601013 w 5661913"/>
              <a:gd name="connsiteY3" fmla="*/ 476250 h 2353478"/>
              <a:gd name="connsiteX4" fmla="*/ 5658163 w 5661913"/>
              <a:gd name="connsiteY4" fmla="*/ 800100 h 2353478"/>
              <a:gd name="connsiteX5" fmla="*/ 5591488 w 5661913"/>
              <a:gd name="connsiteY5" fmla="*/ 1457325 h 2353478"/>
              <a:gd name="connsiteX6" fmla="*/ 5077138 w 5661913"/>
              <a:gd name="connsiteY6" fmla="*/ 2019300 h 2353478"/>
              <a:gd name="connsiteX7" fmla="*/ 4515163 w 5661913"/>
              <a:gd name="connsiteY7" fmla="*/ 2171700 h 2353478"/>
              <a:gd name="connsiteX8" fmla="*/ 3896038 w 5661913"/>
              <a:gd name="connsiteY8" fmla="*/ 2343150 h 2353478"/>
              <a:gd name="connsiteX9" fmla="*/ 3619813 w 5661913"/>
              <a:gd name="connsiteY9" fmla="*/ 2324100 h 2353478"/>
              <a:gd name="connsiteX10" fmla="*/ 3391213 w 5661913"/>
              <a:gd name="connsiteY10" fmla="*/ 2352675 h 2353478"/>
              <a:gd name="connsiteX11" fmla="*/ 2981638 w 5661913"/>
              <a:gd name="connsiteY11" fmla="*/ 2286000 h 2353478"/>
              <a:gd name="connsiteX12" fmla="*/ 2600638 w 5661913"/>
              <a:gd name="connsiteY12" fmla="*/ 2247900 h 2353478"/>
              <a:gd name="connsiteX13" fmla="*/ 2295838 w 5661913"/>
              <a:gd name="connsiteY13" fmla="*/ 2314575 h 2353478"/>
              <a:gd name="connsiteX14" fmla="*/ 2019613 w 5661913"/>
              <a:gd name="connsiteY14" fmla="*/ 2343150 h 2353478"/>
              <a:gd name="connsiteX15" fmla="*/ 1476688 w 5661913"/>
              <a:gd name="connsiteY15" fmla="*/ 2266950 h 2353478"/>
              <a:gd name="connsiteX16" fmla="*/ 943288 w 5661913"/>
              <a:gd name="connsiteY16" fmla="*/ 2124075 h 2353478"/>
              <a:gd name="connsiteX17" fmla="*/ 352738 w 5661913"/>
              <a:gd name="connsiteY17" fmla="*/ 1762125 h 2353478"/>
              <a:gd name="connsiteX18" fmla="*/ 76513 w 5661913"/>
              <a:gd name="connsiteY18" fmla="*/ 1409700 h 2353478"/>
              <a:gd name="connsiteX19" fmla="*/ 313 w 5661913"/>
              <a:gd name="connsiteY19" fmla="*/ 857250 h 2353478"/>
              <a:gd name="connsiteX20" fmla="*/ 95563 w 5661913"/>
              <a:gd name="connsiteY20" fmla="*/ 295275 h 2353478"/>
              <a:gd name="connsiteX21" fmla="*/ 219388 w 5661913"/>
              <a:gd name="connsiteY21" fmla="*/ 76200 h 235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1913" h="2353478">
                <a:moveTo>
                  <a:pt x="5210488" y="0"/>
                </a:moveTo>
                <a:cubicBezTo>
                  <a:pt x="5262082" y="66675"/>
                  <a:pt x="5313676" y="133350"/>
                  <a:pt x="5362888" y="190500"/>
                </a:cubicBezTo>
                <a:cubicBezTo>
                  <a:pt x="5412101" y="247650"/>
                  <a:pt x="5466076" y="295275"/>
                  <a:pt x="5505763" y="342900"/>
                </a:cubicBezTo>
                <a:cubicBezTo>
                  <a:pt x="5545450" y="390525"/>
                  <a:pt x="5575613" y="400050"/>
                  <a:pt x="5601013" y="476250"/>
                </a:cubicBezTo>
                <a:cubicBezTo>
                  <a:pt x="5626413" y="552450"/>
                  <a:pt x="5659750" y="636588"/>
                  <a:pt x="5658163" y="800100"/>
                </a:cubicBezTo>
                <a:cubicBezTo>
                  <a:pt x="5656576" y="963612"/>
                  <a:pt x="5688325" y="1254125"/>
                  <a:pt x="5591488" y="1457325"/>
                </a:cubicBezTo>
                <a:cubicBezTo>
                  <a:pt x="5494651" y="1660525"/>
                  <a:pt x="5256525" y="1900238"/>
                  <a:pt x="5077138" y="2019300"/>
                </a:cubicBezTo>
                <a:cubicBezTo>
                  <a:pt x="4897751" y="2138362"/>
                  <a:pt x="4515163" y="2171700"/>
                  <a:pt x="4515163" y="2171700"/>
                </a:cubicBezTo>
                <a:cubicBezTo>
                  <a:pt x="4318313" y="2225675"/>
                  <a:pt x="4045263" y="2317750"/>
                  <a:pt x="3896038" y="2343150"/>
                </a:cubicBezTo>
                <a:cubicBezTo>
                  <a:pt x="3746813" y="2368550"/>
                  <a:pt x="3703950" y="2322513"/>
                  <a:pt x="3619813" y="2324100"/>
                </a:cubicBezTo>
                <a:cubicBezTo>
                  <a:pt x="3535675" y="2325688"/>
                  <a:pt x="3497575" y="2359025"/>
                  <a:pt x="3391213" y="2352675"/>
                </a:cubicBezTo>
                <a:cubicBezTo>
                  <a:pt x="3284851" y="2346325"/>
                  <a:pt x="3113400" y="2303462"/>
                  <a:pt x="2981638" y="2286000"/>
                </a:cubicBezTo>
                <a:cubicBezTo>
                  <a:pt x="2849876" y="2268538"/>
                  <a:pt x="2714938" y="2243137"/>
                  <a:pt x="2600638" y="2247900"/>
                </a:cubicBezTo>
                <a:cubicBezTo>
                  <a:pt x="2486338" y="2252663"/>
                  <a:pt x="2392675" y="2298700"/>
                  <a:pt x="2295838" y="2314575"/>
                </a:cubicBezTo>
                <a:cubicBezTo>
                  <a:pt x="2199000" y="2330450"/>
                  <a:pt x="2156138" y="2351088"/>
                  <a:pt x="2019613" y="2343150"/>
                </a:cubicBezTo>
                <a:cubicBezTo>
                  <a:pt x="1883088" y="2335213"/>
                  <a:pt x="1656075" y="2303462"/>
                  <a:pt x="1476688" y="2266950"/>
                </a:cubicBezTo>
                <a:cubicBezTo>
                  <a:pt x="1297301" y="2230438"/>
                  <a:pt x="1130613" y="2208213"/>
                  <a:pt x="943288" y="2124075"/>
                </a:cubicBezTo>
                <a:cubicBezTo>
                  <a:pt x="755963" y="2039938"/>
                  <a:pt x="497200" y="1881187"/>
                  <a:pt x="352738" y="1762125"/>
                </a:cubicBezTo>
                <a:cubicBezTo>
                  <a:pt x="208276" y="1643063"/>
                  <a:pt x="135251" y="1560513"/>
                  <a:pt x="76513" y="1409700"/>
                </a:cubicBezTo>
                <a:cubicBezTo>
                  <a:pt x="17775" y="1258887"/>
                  <a:pt x="-2862" y="1042988"/>
                  <a:pt x="313" y="857250"/>
                </a:cubicBezTo>
                <a:cubicBezTo>
                  <a:pt x="3488" y="671513"/>
                  <a:pt x="59051" y="425450"/>
                  <a:pt x="95563" y="295275"/>
                </a:cubicBezTo>
                <a:cubicBezTo>
                  <a:pt x="132075" y="165100"/>
                  <a:pt x="175731" y="120650"/>
                  <a:pt x="219388" y="76200"/>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Freeform 58"/>
          <p:cNvSpPr/>
          <p:nvPr/>
        </p:nvSpPr>
        <p:spPr>
          <a:xfrm>
            <a:off x="3469217" y="1847850"/>
            <a:ext cx="5151285" cy="4106020"/>
          </a:xfrm>
          <a:custGeom>
            <a:avLst/>
            <a:gdLst>
              <a:gd name="connsiteX0" fmla="*/ 16933 w 5151285"/>
              <a:gd name="connsiteY0" fmla="*/ 1838325 h 4106020"/>
              <a:gd name="connsiteX1" fmla="*/ 7408 w 5151285"/>
              <a:gd name="connsiteY1" fmla="*/ 2238375 h 4106020"/>
              <a:gd name="connsiteX2" fmla="*/ 112183 w 5151285"/>
              <a:gd name="connsiteY2" fmla="*/ 2743200 h 4106020"/>
              <a:gd name="connsiteX3" fmla="*/ 321733 w 5151285"/>
              <a:gd name="connsiteY3" fmla="*/ 3105150 h 4106020"/>
              <a:gd name="connsiteX4" fmla="*/ 740833 w 5151285"/>
              <a:gd name="connsiteY4" fmla="*/ 3524250 h 4106020"/>
              <a:gd name="connsiteX5" fmla="*/ 1169458 w 5151285"/>
              <a:gd name="connsiteY5" fmla="*/ 3781425 h 4106020"/>
              <a:gd name="connsiteX6" fmla="*/ 1760008 w 5151285"/>
              <a:gd name="connsiteY6" fmla="*/ 3971925 h 4106020"/>
              <a:gd name="connsiteX7" fmla="*/ 1988608 w 5151285"/>
              <a:gd name="connsiteY7" fmla="*/ 4086225 h 4106020"/>
              <a:gd name="connsiteX8" fmla="*/ 2160058 w 5151285"/>
              <a:gd name="connsiteY8" fmla="*/ 4019550 h 4106020"/>
              <a:gd name="connsiteX9" fmla="*/ 2398183 w 5151285"/>
              <a:gd name="connsiteY9" fmla="*/ 4000500 h 4106020"/>
              <a:gd name="connsiteX10" fmla="*/ 2826808 w 5151285"/>
              <a:gd name="connsiteY10" fmla="*/ 4048125 h 4106020"/>
              <a:gd name="connsiteX11" fmla="*/ 3150658 w 5151285"/>
              <a:gd name="connsiteY11" fmla="*/ 4105275 h 4106020"/>
              <a:gd name="connsiteX12" fmla="*/ 3331633 w 5151285"/>
              <a:gd name="connsiteY12" fmla="*/ 4076700 h 4106020"/>
              <a:gd name="connsiteX13" fmla="*/ 3512608 w 5151285"/>
              <a:gd name="connsiteY13" fmla="*/ 4019550 h 4106020"/>
              <a:gd name="connsiteX14" fmla="*/ 3569758 w 5151285"/>
              <a:gd name="connsiteY14" fmla="*/ 4019550 h 4106020"/>
              <a:gd name="connsiteX15" fmla="*/ 3931708 w 5151285"/>
              <a:gd name="connsiteY15" fmla="*/ 3905250 h 4106020"/>
              <a:gd name="connsiteX16" fmla="*/ 4246033 w 5151285"/>
              <a:gd name="connsiteY16" fmla="*/ 3743325 h 4106020"/>
              <a:gd name="connsiteX17" fmla="*/ 4617508 w 5151285"/>
              <a:gd name="connsiteY17" fmla="*/ 3438525 h 4106020"/>
              <a:gd name="connsiteX18" fmla="*/ 4741333 w 5151285"/>
              <a:gd name="connsiteY18" fmla="*/ 3305175 h 4106020"/>
              <a:gd name="connsiteX19" fmla="*/ 4950883 w 5151285"/>
              <a:gd name="connsiteY19" fmla="*/ 3028950 h 4106020"/>
              <a:gd name="connsiteX20" fmla="*/ 5103283 w 5151285"/>
              <a:gd name="connsiteY20" fmla="*/ 2552700 h 4106020"/>
              <a:gd name="connsiteX21" fmla="*/ 5150908 w 5151285"/>
              <a:gd name="connsiteY21" fmla="*/ 2114550 h 4106020"/>
              <a:gd name="connsiteX22" fmla="*/ 5122333 w 5151285"/>
              <a:gd name="connsiteY22" fmla="*/ 1952625 h 4106020"/>
              <a:gd name="connsiteX23" fmla="*/ 5065183 w 5151285"/>
              <a:gd name="connsiteY23" fmla="*/ 1866900 h 4106020"/>
              <a:gd name="connsiteX24" fmla="*/ 4836583 w 5151285"/>
              <a:gd name="connsiteY24" fmla="*/ 1628775 h 4106020"/>
              <a:gd name="connsiteX25" fmla="*/ 4731808 w 5151285"/>
              <a:gd name="connsiteY25" fmla="*/ 1504950 h 4106020"/>
              <a:gd name="connsiteX26" fmla="*/ 4569883 w 5151285"/>
              <a:gd name="connsiteY26" fmla="*/ 1438275 h 4106020"/>
              <a:gd name="connsiteX27" fmla="*/ 4331758 w 5151285"/>
              <a:gd name="connsiteY27" fmla="*/ 1190625 h 4106020"/>
              <a:gd name="connsiteX28" fmla="*/ 4226983 w 5151285"/>
              <a:gd name="connsiteY28" fmla="*/ 990600 h 4106020"/>
              <a:gd name="connsiteX29" fmla="*/ 4141258 w 5151285"/>
              <a:gd name="connsiteY29" fmla="*/ 733425 h 4106020"/>
              <a:gd name="connsiteX30" fmla="*/ 3988858 w 5151285"/>
              <a:gd name="connsiteY30" fmla="*/ 542925 h 4106020"/>
              <a:gd name="connsiteX31" fmla="*/ 3788833 w 5151285"/>
              <a:gd name="connsiteY31" fmla="*/ 438150 h 4106020"/>
              <a:gd name="connsiteX32" fmla="*/ 3607858 w 5151285"/>
              <a:gd name="connsiteY32" fmla="*/ 238125 h 4106020"/>
              <a:gd name="connsiteX33" fmla="*/ 3550708 w 5151285"/>
              <a:gd name="connsiteY33" fmla="*/ 0 h 410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1285" h="4106020">
                <a:moveTo>
                  <a:pt x="16933" y="1838325"/>
                </a:moveTo>
                <a:cubicBezTo>
                  <a:pt x="4233" y="1962944"/>
                  <a:pt x="-8467" y="2087563"/>
                  <a:pt x="7408" y="2238375"/>
                </a:cubicBezTo>
                <a:cubicBezTo>
                  <a:pt x="23283" y="2389187"/>
                  <a:pt x="59796" y="2598738"/>
                  <a:pt x="112183" y="2743200"/>
                </a:cubicBezTo>
                <a:cubicBezTo>
                  <a:pt x="164570" y="2887662"/>
                  <a:pt x="216958" y="2974975"/>
                  <a:pt x="321733" y="3105150"/>
                </a:cubicBezTo>
                <a:cubicBezTo>
                  <a:pt x="426508" y="3235325"/>
                  <a:pt x="599546" y="3411538"/>
                  <a:pt x="740833" y="3524250"/>
                </a:cubicBezTo>
                <a:cubicBezTo>
                  <a:pt x="882120" y="3636962"/>
                  <a:pt x="999596" y="3706813"/>
                  <a:pt x="1169458" y="3781425"/>
                </a:cubicBezTo>
                <a:cubicBezTo>
                  <a:pt x="1339320" y="3856037"/>
                  <a:pt x="1623483" y="3921125"/>
                  <a:pt x="1760008" y="3971925"/>
                </a:cubicBezTo>
                <a:cubicBezTo>
                  <a:pt x="1896533" y="4022725"/>
                  <a:pt x="1921933" y="4078288"/>
                  <a:pt x="1988608" y="4086225"/>
                </a:cubicBezTo>
                <a:cubicBezTo>
                  <a:pt x="2055283" y="4094162"/>
                  <a:pt x="2091796" y="4033837"/>
                  <a:pt x="2160058" y="4019550"/>
                </a:cubicBezTo>
                <a:cubicBezTo>
                  <a:pt x="2228320" y="4005263"/>
                  <a:pt x="2287058" y="3995737"/>
                  <a:pt x="2398183" y="4000500"/>
                </a:cubicBezTo>
                <a:cubicBezTo>
                  <a:pt x="2509308" y="4005263"/>
                  <a:pt x="2701396" y="4030663"/>
                  <a:pt x="2826808" y="4048125"/>
                </a:cubicBezTo>
                <a:cubicBezTo>
                  <a:pt x="2952221" y="4065588"/>
                  <a:pt x="3066521" y="4100513"/>
                  <a:pt x="3150658" y="4105275"/>
                </a:cubicBezTo>
                <a:cubicBezTo>
                  <a:pt x="3234795" y="4110037"/>
                  <a:pt x="3271308" y="4090987"/>
                  <a:pt x="3331633" y="4076700"/>
                </a:cubicBezTo>
                <a:cubicBezTo>
                  <a:pt x="3391958" y="4062413"/>
                  <a:pt x="3472921" y="4029075"/>
                  <a:pt x="3512608" y="4019550"/>
                </a:cubicBezTo>
                <a:cubicBezTo>
                  <a:pt x="3552296" y="4010025"/>
                  <a:pt x="3499908" y="4038600"/>
                  <a:pt x="3569758" y="4019550"/>
                </a:cubicBezTo>
                <a:cubicBezTo>
                  <a:pt x="3639608" y="4000500"/>
                  <a:pt x="3818996" y="3951288"/>
                  <a:pt x="3931708" y="3905250"/>
                </a:cubicBezTo>
                <a:cubicBezTo>
                  <a:pt x="4044421" y="3859213"/>
                  <a:pt x="4131733" y="3821112"/>
                  <a:pt x="4246033" y="3743325"/>
                </a:cubicBezTo>
                <a:cubicBezTo>
                  <a:pt x="4360333" y="3665538"/>
                  <a:pt x="4534958" y="3511550"/>
                  <a:pt x="4617508" y="3438525"/>
                </a:cubicBezTo>
                <a:cubicBezTo>
                  <a:pt x="4700058" y="3365500"/>
                  <a:pt x="4685771" y="3373437"/>
                  <a:pt x="4741333" y="3305175"/>
                </a:cubicBezTo>
                <a:cubicBezTo>
                  <a:pt x="4796895" y="3236913"/>
                  <a:pt x="4890558" y="3154362"/>
                  <a:pt x="4950883" y="3028950"/>
                </a:cubicBezTo>
                <a:cubicBezTo>
                  <a:pt x="5011208" y="2903538"/>
                  <a:pt x="5069946" y="2705100"/>
                  <a:pt x="5103283" y="2552700"/>
                </a:cubicBezTo>
                <a:cubicBezTo>
                  <a:pt x="5136620" y="2400300"/>
                  <a:pt x="5147733" y="2214562"/>
                  <a:pt x="5150908" y="2114550"/>
                </a:cubicBezTo>
                <a:cubicBezTo>
                  <a:pt x="5154083" y="2014538"/>
                  <a:pt x="5136621" y="1993900"/>
                  <a:pt x="5122333" y="1952625"/>
                </a:cubicBezTo>
                <a:cubicBezTo>
                  <a:pt x="5108046" y="1911350"/>
                  <a:pt x="5112808" y="1920875"/>
                  <a:pt x="5065183" y="1866900"/>
                </a:cubicBezTo>
                <a:cubicBezTo>
                  <a:pt x="5017558" y="1812925"/>
                  <a:pt x="4892146" y="1689100"/>
                  <a:pt x="4836583" y="1628775"/>
                </a:cubicBezTo>
                <a:cubicBezTo>
                  <a:pt x="4781020" y="1568450"/>
                  <a:pt x="4776258" y="1536700"/>
                  <a:pt x="4731808" y="1504950"/>
                </a:cubicBezTo>
                <a:cubicBezTo>
                  <a:pt x="4687358" y="1473200"/>
                  <a:pt x="4636558" y="1490662"/>
                  <a:pt x="4569883" y="1438275"/>
                </a:cubicBezTo>
                <a:cubicBezTo>
                  <a:pt x="4503208" y="1385888"/>
                  <a:pt x="4388908" y="1265237"/>
                  <a:pt x="4331758" y="1190625"/>
                </a:cubicBezTo>
                <a:cubicBezTo>
                  <a:pt x="4274608" y="1116012"/>
                  <a:pt x="4258733" y="1066800"/>
                  <a:pt x="4226983" y="990600"/>
                </a:cubicBezTo>
                <a:cubicBezTo>
                  <a:pt x="4195233" y="914400"/>
                  <a:pt x="4180945" y="808037"/>
                  <a:pt x="4141258" y="733425"/>
                </a:cubicBezTo>
                <a:cubicBezTo>
                  <a:pt x="4101571" y="658813"/>
                  <a:pt x="4047596" y="592137"/>
                  <a:pt x="3988858" y="542925"/>
                </a:cubicBezTo>
                <a:cubicBezTo>
                  <a:pt x="3930121" y="493712"/>
                  <a:pt x="3852333" y="488950"/>
                  <a:pt x="3788833" y="438150"/>
                </a:cubicBezTo>
                <a:cubicBezTo>
                  <a:pt x="3725333" y="387350"/>
                  <a:pt x="3647546" y="311150"/>
                  <a:pt x="3607858" y="238125"/>
                </a:cubicBezTo>
                <a:cubicBezTo>
                  <a:pt x="3568171" y="165100"/>
                  <a:pt x="3559439" y="82550"/>
                  <a:pt x="3550708" y="0"/>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Freeform 59"/>
          <p:cNvSpPr/>
          <p:nvPr/>
        </p:nvSpPr>
        <p:spPr>
          <a:xfrm>
            <a:off x="3819525" y="1761306"/>
            <a:ext cx="1562405" cy="1458144"/>
          </a:xfrm>
          <a:custGeom>
            <a:avLst/>
            <a:gdLst>
              <a:gd name="connsiteX0" fmla="*/ 0 w 1562405"/>
              <a:gd name="connsiteY0" fmla="*/ 1458144 h 1458144"/>
              <a:gd name="connsiteX1" fmla="*/ 304800 w 1562405"/>
              <a:gd name="connsiteY1" fmla="*/ 1343844 h 1458144"/>
              <a:gd name="connsiteX2" fmla="*/ 561975 w 1562405"/>
              <a:gd name="connsiteY2" fmla="*/ 1134294 h 1458144"/>
              <a:gd name="connsiteX3" fmla="*/ 638175 w 1562405"/>
              <a:gd name="connsiteY3" fmla="*/ 953319 h 1458144"/>
              <a:gd name="connsiteX4" fmla="*/ 800100 w 1562405"/>
              <a:gd name="connsiteY4" fmla="*/ 705669 h 1458144"/>
              <a:gd name="connsiteX5" fmla="*/ 1009650 w 1562405"/>
              <a:gd name="connsiteY5" fmla="*/ 534219 h 1458144"/>
              <a:gd name="connsiteX6" fmla="*/ 1190625 w 1562405"/>
              <a:gd name="connsiteY6" fmla="*/ 334194 h 1458144"/>
              <a:gd name="connsiteX7" fmla="*/ 1438275 w 1562405"/>
              <a:gd name="connsiteY7" fmla="*/ 134169 h 1458144"/>
              <a:gd name="connsiteX8" fmla="*/ 1543050 w 1562405"/>
              <a:gd name="connsiteY8" fmla="*/ 19869 h 1458144"/>
              <a:gd name="connsiteX9" fmla="*/ 1562100 w 1562405"/>
              <a:gd name="connsiteY9" fmla="*/ 819 h 145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405" h="1458144">
                <a:moveTo>
                  <a:pt x="0" y="1458144"/>
                </a:moveTo>
                <a:cubicBezTo>
                  <a:pt x="105569" y="1427981"/>
                  <a:pt x="211138" y="1397819"/>
                  <a:pt x="304800" y="1343844"/>
                </a:cubicBezTo>
                <a:cubicBezTo>
                  <a:pt x="398462" y="1289869"/>
                  <a:pt x="506413" y="1199381"/>
                  <a:pt x="561975" y="1134294"/>
                </a:cubicBezTo>
                <a:cubicBezTo>
                  <a:pt x="617537" y="1069207"/>
                  <a:pt x="598487" y="1024757"/>
                  <a:pt x="638175" y="953319"/>
                </a:cubicBezTo>
                <a:cubicBezTo>
                  <a:pt x="677863" y="881881"/>
                  <a:pt x="738188" y="775519"/>
                  <a:pt x="800100" y="705669"/>
                </a:cubicBezTo>
                <a:cubicBezTo>
                  <a:pt x="862012" y="635819"/>
                  <a:pt x="944563" y="596131"/>
                  <a:pt x="1009650" y="534219"/>
                </a:cubicBezTo>
                <a:cubicBezTo>
                  <a:pt x="1074737" y="472307"/>
                  <a:pt x="1119188" y="400869"/>
                  <a:pt x="1190625" y="334194"/>
                </a:cubicBezTo>
                <a:cubicBezTo>
                  <a:pt x="1262062" y="267519"/>
                  <a:pt x="1379538" y="186556"/>
                  <a:pt x="1438275" y="134169"/>
                </a:cubicBezTo>
                <a:cubicBezTo>
                  <a:pt x="1497012" y="81782"/>
                  <a:pt x="1522413" y="42094"/>
                  <a:pt x="1543050" y="19869"/>
                </a:cubicBezTo>
                <a:cubicBezTo>
                  <a:pt x="1563687" y="-2356"/>
                  <a:pt x="1562893" y="-769"/>
                  <a:pt x="1562100" y="819"/>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Freeform 60"/>
          <p:cNvSpPr/>
          <p:nvPr/>
        </p:nvSpPr>
        <p:spPr>
          <a:xfrm>
            <a:off x="4067174" y="3090999"/>
            <a:ext cx="803506" cy="232201"/>
          </a:xfrm>
          <a:custGeom>
            <a:avLst/>
            <a:gdLst>
              <a:gd name="connsiteX0" fmla="*/ 0 w 666750"/>
              <a:gd name="connsiteY0" fmla="*/ 33200 h 204650"/>
              <a:gd name="connsiteX1" fmla="*/ 247650 w 666750"/>
              <a:gd name="connsiteY1" fmla="*/ 4625 h 204650"/>
              <a:gd name="connsiteX2" fmla="*/ 371475 w 666750"/>
              <a:gd name="connsiteY2" fmla="*/ 118925 h 204650"/>
              <a:gd name="connsiteX3" fmla="*/ 495300 w 666750"/>
              <a:gd name="connsiteY3" fmla="*/ 166550 h 204650"/>
              <a:gd name="connsiteX4" fmla="*/ 666750 w 666750"/>
              <a:gd name="connsiteY4" fmla="*/ 204650 h 204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204650">
                <a:moveTo>
                  <a:pt x="0" y="33200"/>
                </a:moveTo>
                <a:cubicBezTo>
                  <a:pt x="92869" y="11769"/>
                  <a:pt x="185738" y="-9662"/>
                  <a:pt x="247650" y="4625"/>
                </a:cubicBezTo>
                <a:cubicBezTo>
                  <a:pt x="309562" y="18912"/>
                  <a:pt x="330200" y="91938"/>
                  <a:pt x="371475" y="118925"/>
                </a:cubicBezTo>
                <a:cubicBezTo>
                  <a:pt x="412750" y="145912"/>
                  <a:pt x="446088" y="152263"/>
                  <a:pt x="495300" y="166550"/>
                </a:cubicBezTo>
                <a:cubicBezTo>
                  <a:pt x="544513" y="180838"/>
                  <a:pt x="605631" y="192744"/>
                  <a:pt x="666750" y="20465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Freeform 61"/>
          <p:cNvSpPr/>
          <p:nvPr/>
        </p:nvSpPr>
        <p:spPr>
          <a:xfrm>
            <a:off x="7243342" y="3151095"/>
            <a:ext cx="861650" cy="211073"/>
          </a:xfrm>
          <a:custGeom>
            <a:avLst/>
            <a:gdLst>
              <a:gd name="connsiteX0" fmla="*/ 542925 w 542925"/>
              <a:gd name="connsiteY0" fmla="*/ 173130 h 173130"/>
              <a:gd name="connsiteX1" fmla="*/ 371475 w 542925"/>
              <a:gd name="connsiteY1" fmla="*/ 1680 h 173130"/>
              <a:gd name="connsiteX2" fmla="*/ 276225 w 542925"/>
              <a:gd name="connsiteY2" fmla="*/ 87405 h 173130"/>
              <a:gd name="connsiteX3" fmla="*/ 180975 w 542925"/>
              <a:gd name="connsiteY3" fmla="*/ 115980 h 173130"/>
              <a:gd name="connsiteX4" fmla="*/ 0 w 542925"/>
              <a:gd name="connsiteY4" fmla="*/ 173130 h 17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 h="173130">
                <a:moveTo>
                  <a:pt x="542925" y="173130"/>
                </a:moveTo>
                <a:cubicBezTo>
                  <a:pt x="479425" y="94548"/>
                  <a:pt x="415925" y="15967"/>
                  <a:pt x="371475" y="1680"/>
                </a:cubicBezTo>
                <a:cubicBezTo>
                  <a:pt x="327025" y="-12607"/>
                  <a:pt x="307975" y="68355"/>
                  <a:pt x="276225" y="87405"/>
                </a:cubicBezTo>
                <a:cubicBezTo>
                  <a:pt x="244475" y="106455"/>
                  <a:pt x="180975" y="115980"/>
                  <a:pt x="180975" y="115980"/>
                </a:cubicBezTo>
                <a:lnTo>
                  <a:pt x="0" y="17313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Freeform 62"/>
          <p:cNvSpPr/>
          <p:nvPr/>
        </p:nvSpPr>
        <p:spPr>
          <a:xfrm>
            <a:off x="5343601" y="5210585"/>
            <a:ext cx="1437005" cy="733456"/>
          </a:xfrm>
          <a:custGeom>
            <a:avLst/>
            <a:gdLst>
              <a:gd name="connsiteX0" fmla="*/ 11510 w 1410491"/>
              <a:gd name="connsiteY0" fmla="*/ 658900 h 726016"/>
              <a:gd name="connsiteX1" fmla="*/ 316310 w 1410491"/>
              <a:gd name="connsiteY1" fmla="*/ 535075 h 726016"/>
              <a:gd name="connsiteX2" fmla="*/ 554435 w 1410491"/>
              <a:gd name="connsiteY2" fmla="*/ 382675 h 726016"/>
              <a:gd name="connsiteX3" fmla="*/ 583010 w 1410491"/>
              <a:gd name="connsiteY3" fmla="*/ 68350 h 726016"/>
              <a:gd name="connsiteX4" fmla="*/ 630635 w 1410491"/>
              <a:gd name="connsiteY4" fmla="*/ 1675 h 726016"/>
              <a:gd name="connsiteX5" fmla="*/ 716360 w 1410491"/>
              <a:gd name="connsiteY5" fmla="*/ 106450 h 726016"/>
              <a:gd name="connsiteX6" fmla="*/ 716360 w 1410491"/>
              <a:gd name="connsiteY6" fmla="*/ 373150 h 726016"/>
              <a:gd name="connsiteX7" fmla="*/ 906860 w 1410491"/>
              <a:gd name="connsiteY7" fmla="*/ 544600 h 726016"/>
              <a:gd name="connsiteX8" fmla="*/ 1287860 w 1410491"/>
              <a:gd name="connsiteY8" fmla="*/ 649375 h 726016"/>
              <a:gd name="connsiteX9" fmla="*/ 1402160 w 1410491"/>
              <a:gd name="connsiteY9" fmla="*/ 725575 h 726016"/>
              <a:gd name="connsiteX10" fmla="*/ 1097360 w 1410491"/>
              <a:gd name="connsiteY10" fmla="*/ 677950 h 726016"/>
              <a:gd name="connsiteX11" fmla="*/ 506810 w 1410491"/>
              <a:gd name="connsiteY11" fmla="*/ 620800 h 726016"/>
              <a:gd name="connsiteX12" fmla="*/ 202010 w 1410491"/>
              <a:gd name="connsiteY12" fmla="*/ 668425 h 726016"/>
              <a:gd name="connsiteX13" fmla="*/ 78185 w 1410491"/>
              <a:gd name="connsiteY13" fmla="*/ 697000 h 726016"/>
              <a:gd name="connsiteX14" fmla="*/ 11510 w 1410491"/>
              <a:gd name="connsiteY14" fmla="*/ 658900 h 72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0491" h="726016">
                <a:moveTo>
                  <a:pt x="11510" y="658900"/>
                </a:moveTo>
                <a:cubicBezTo>
                  <a:pt x="51198" y="631912"/>
                  <a:pt x="225823" y="581112"/>
                  <a:pt x="316310" y="535075"/>
                </a:cubicBezTo>
                <a:cubicBezTo>
                  <a:pt x="406798" y="489037"/>
                  <a:pt x="509985" y="460462"/>
                  <a:pt x="554435" y="382675"/>
                </a:cubicBezTo>
                <a:cubicBezTo>
                  <a:pt x="598885" y="304887"/>
                  <a:pt x="570310" y="131850"/>
                  <a:pt x="583010" y="68350"/>
                </a:cubicBezTo>
                <a:cubicBezTo>
                  <a:pt x="595710" y="4850"/>
                  <a:pt x="608410" y="-4675"/>
                  <a:pt x="630635" y="1675"/>
                </a:cubicBezTo>
                <a:cubicBezTo>
                  <a:pt x="652860" y="8025"/>
                  <a:pt x="702073" y="44538"/>
                  <a:pt x="716360" y="106450"/>
                </a:cubicBezTo>
                <a:cubicBezTo>
                  <a:pt x="730647" y="168362"/>
                  <a:pt x="684610" y="300125"/>
                  <a:pt x="716360" y="373150"/>
                </a:cubicBezTo>
                <a:cubicBezTo>
                  <a:pt x="748110" y="446175"/>
                  <a:pt x="811610" y="498562"/>
                  <a:pt x="906860" y="544600"/>
                </a:cubicBezTo>
                <a:cubicBezTo>
                  <a:pt x="1002110" y="590637"/>
                  <a:pt x="1205310" y="619212"/>
                  <a:pt x="1287860" y="649375"/>
                </a:cubicBezTo>
                <a:cubicBezTo>
                  <a:pt x="1370410" y="679538"/>
                  <a:pt x="1433910" y="720813"/>
                  <a:pt x="1402160" y="725575"/>
                </a:cubicBezTo>
                <a:cubicBezTo>
                  <a:pt x="1370410" y="730337"/>
                  <a:pt x="1246585" y="695413"/>
                  <a:pt x="1097360" y="677950"/>
                </a:cubicBezTo>
                <a:cubicBezTo>
                  <a:pt x="948135" y="660487"/>
                  <a:pt x="656035" y="622387"/>
                  <a:pt x="506810" y="620800"/>
                </a:cubicBezTo>
                <a:cubicBezTo>
                  <a:pt x="357585" y="619212"/>
                  <a:pt x="273447" y="655725"/>
                  <a:pt x="202010" y="668425"/>
                </a:cubicBezTo>
                <a:cubicBezTo>
                  <a:pt x="130573" y="681125"/>
                  <a:pt x="111522" y="701762"/>
                  <a:pt x="78185" y="697000"/>
                </a:cubicBezTo>
                <a:cubicBezTo>
                  <a:pt x="44848" y="692238"/>
                  <a:pt x="-28178" y="685888"/>
                  <a:pt x="11510" y="658900"/>
                </a:cubicBezTo>
                <a:close/>
              </a:path>
            </a:pathLst>
          </a:custGeom>
          <a:pattFill prst="narVert">
            <a:fgClr>
              <a:schemeClr val="accent6"/>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Oval 63"/>
          <p:cNvSpPr/>
          <p:nvPr/>
        </p:nvSpPr>
        <p:spPr>
          <a:xfrm>
            <a:off x="3744061" y="3414048"/>
            <a:ext cx="110542" cy="7924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Oval 64"/>
          <p:cNvSpPr/>
          <p:nvPr/>
        </p:nvSpPr>
        <p:spPr>
          <a:xfrm>
            <a:off x="8212341" y="3566479"/>
            <a:ext cx="164315" cy="10409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Oval 65"/>
          <p:cNvSpPr/>
          <p:nvPr/>
        </p:nvSpPr>
        <p:spPr>
          <a:xfrm>
            <a:off x="4040345" y="3388443"/>
            <a:ext cx="118597" cy="14230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Oval 66"/>
          <p:cNvSpPr/>
          <p:nvPr/>
        </p:nvSpPr>
        <p:spPr>
          <a:xfrm>
            <a:off x="4011388" y="3570885"/>
            <a:ext cx="118597" cy="142302"/>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Oval 67"/>
          <p:cNvSpPr/>
          <p:nvPr/>
        </p:nvSpPr>
        <p:spPr>
          <a:xfrm>
            <a:off x="7985090" y="3547993"/>
            <a:ext cx="118597" cy="14230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Oval 68"/>
          <p:cNvSpPr/>
          <p:nvPr/>
        </p:nvSpPr>
        <p:spPr>
          <a:xfrm>
            <a:off x="8053913" y="3681478"/>
            <a:ext cx="118597" cy="142302"/>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Freeform 69"/>
          <p:cNvSpPr/>
          <p:nvPr/>
        </p:nvSpPr>
        <p:spPr>
          <a:xfrm>
            <a:off x="5142971" y="3198533"/>
            <a:ext cx="2781566" cy="459067"/>
          </a:xfrm>
          <a:custGeom>
            <a:avLst/>
            <a:gdLst>
              <a:gd name="connsiteX0" fmla="*/ 529 w 2781566"/>
              <a:gd name="connsiteY0" fmla="*/ 197130 h 459067"/>
              <a:gd name="connsiteX1" fmla="*/ 5292 w 2781566"/>
              <a:gd name="connsiteY1" fmla="*/ 125692 h 459067"/>
              <a:gd name="connsiteX2" fmla="*/ 38629 w 2781566"/>
              <a:gd name="connsiteY2" fmla="*/ 59017 h 459067"/>
              <a:gd name="connsiteX3" fmla="*/ 105304 w 2781566"/>
              <a:gd name="connsiteY3" fmla="*/ 16155 h 459067"/>
              <a:gd name="connsiteX4" fmla="*/ 210079 w 2781566"/>
              <a:gd name="connsiteY4" fmla="*/ 1867 h 459067"/>
              <a:gd name="connsiteX5" fmla="*/ 367242 w 2781566"/>
              <a:gd name="connsiteY5" fmla="*/ 54255 h 459067"/>
              <a:gd name="connsiteX6" fmla="*/ 648229 w 2781566"/>
              <a:gd name="connsiteY6" fmla="*/ 101880 h 459067"/>
              <a:gd name="connsiteX7" fmla="*/ 995892 w 2781566"/>
              <a:gd name="connsiteY7" fmla="*/ 101880 h 459067"/>
              <a:gd name="connsiteX8" fmla="*/ 1348317 w 2781566"/>
              <a:gd name="connsiteY8" fmla="*/ 106642 h 459067"/>
              <a:gd name="connsiteX9" fmla="*/ 1634067 w 2781566"/>
              <a:gd name="connsiteY9" fmla="*/ 49492 h 459067"/>
              <a:gd name="connsiteX10" fmla="*/ 1786467 w 2781566"/>
              <a:gd name="connsiteY10" fmla="*/ 106642 h 459067"/>
              <a:gd name="connsiteX11" fmla="*/ 1862667 w 2781566"/>
              <a:gd name="connsiteY11" fmla="*/ 225705 h 459067"/>
              <a:gd name="connsiteX12" fmla="*/ 1967442 w 2781566"/>
              <a:gd name="connsiteY12" fmla="*/ 254280 h 459067"/>
              <a:gd name="connsiteX13" fmla="*/ 2234142 w 2781566"/>
              <a:gd name="connsiteY13" fmla="*/ 239992 h 459067"/>
              <a:gd name="connsiteX14" fmla="*/ 2381779 w 2781566"/>
              <a:gd name="connsiteY14" fmla="*/ 206655 h 459067"/>
              <a:gd name="connsiteX15" fmla="*/ 2562754 w 2781566"/>
              <a:gd name="connsiteY15" fmla="*/ 192367 h 459067"/>
              <a:gd name="connsiteX16" fmla="*/ 2753254 w 2781566"/>
              <a:gd name="connsiteY16" fmla="*/ 311430 h 459067"/>
              <a:gd name="connsiteX17" fmla="*/ 2777067 w 2781566"/>
              <a:gd name="connsiteY17" fmla="*/ 459067 h 4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1566" h="459067">
                <a:moveTo>
                  <a:pt x="529" y="197130"/>
                </a:moveTo>
                <a:cubicBezTo>
                  <a:pt x="-265" y="172920"/>
                  <a:pt x="-1058" y="148711"/>
                  <a:pt x="5292" y="125692"/>
                </a:cubicBezTo>
                <a:cubicBezTo>
                  <a:pt x="11642" y="102673"/>
                  <a:pt x="21960" y="77273"/>
                  <a:pt x="38629" y="59017"/>
                </a:cubicBezTo>
                <a:cubicBezTo>
                  <a:pt x="55298" y="40761"/>
                  <a:pt x="76729" y="25680"/>
                  <a:pt x="105304" y="16155"/>
                </a:cubicBezTo>
                <a:cubicBezTo>
                  <a:pt x="133879" y="6630"/>
                  <a:pt x="166423" y="-4483"/>
                  <a:pt x="210079" y="1867"/>
                </a:cubicBezTo>
                <a:cubicBezTo>
                  <a:pt x="253735" y="8217"/>
                  <a:pt x="294217" y="37586"/>
                  <a:pt x="367242" y="54255"/>
                </a:cubicBezTo>
                <a:cubicBezTo>
                  <a:pt x="440267" y="70924"/>
                  <a:pt x="543454" y="93942"/>
                  <a:pt x="648229" y="101880"/>
                </a:cubicBezTo>
                <a:cubicBezTo>
                  <a:pt x="753004" y="109817"/>
                  <a:pt x="995892" y="101880"/>
                  <a:pt x="995892" y="101880"/>
                </a:cubicBezTo>
                <a:cubicBezTo>
                  <a:pt x="1112573" y="102674"/>
                  <a:pt x="1241955" y="115373"/>
                  <a:pt x="1348317" y="106642"/>
                </a:cubicBezTo>
                <a:cubicBezTo>
                  <a:pt x="1454679" y="97911"/>
                  <a:pt x="1561042" y="49492"/>
                  <a:pt x="1634067" y="49492"/>
                </a:cubicBezTo>
                <a:cubicBezTo>
                  <a:pt x="1707092" y="49492"/>
                  <a:pt x="1748367" y="77273"/>
                  <a:pt x="1786467" y="106642"/>
                </a:cubicBezTo>
                <a:cubicBezTo>
                  <a:pt x="1824567" y="136011"/>
                  <a:pt x="1832505" y="201099"/>
                  <a:pt x="1862667" y="225705"/>
                </a:cubicBezTo>
                <a:cubicBezTo>
                  <a:pt x="1892829" y="250311"/>
                  <a:pt x="1905530" y="251899"/>
                  <a:pt x="1967442" y="254280"/>
                </a:cubicBezTo>
                <a:cubicBezTo>
                  <a:pt x="2029354" y="256661"/>
                  <a:pt x="2165086" y="247929"/>
                  <a:pt x="2234142" y="239992"/>
                </a:cubicBezTo>
                <a:cubicBezTo>
                  <a:pt x="2303198" y="232055"/>
                  <a:pt x="2327010" y="214592"/>
                  <a:pt x="2381779" y="206655"/>
                </a:cubicBezTo>
                <a:cubicBezTo>
                  <a:pt x="2436548" y="198718"/>
                  <a:pt x="2500842" y="174905"/>
                  <a:pt x="2562754" y="192367"/>
                </a:cubicBezTo>
                <a:cubicBezTo>
                  <a:pt x="2624666" y="209829"/>
                  <a:pt x="2717535" y="266980"/>
                  <a:pt x="2753254" y="311430"/>
                </a:cubicBezTo>
                <a:cubicBezTo>
                  <a:pt x="2788973" y="355880"/>
                  <a:pt x="2783020" y="407473"/>
                  <a:pt x="2777067" y="459067"/>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Freeform 70"/>
          <p:cNvSpPr/>
          <p:nvPr/>
        </p:nvSpPr>
        <p:spPr>
          <a:xfrm>
            <a:off x="3938588" y="3319925"/>
            <a:ext cx="1200150" cy="1190163"/>
          </a:xfrm>
          <a:custGeom>
            <a:avLst/>
            <a:gdLst>
              <a:gd name="connsiteX0" fmla="*/ 1200150 w 1200150"/>
              <a:gd name="connsiteY0" fmla="*/ 80500 h 1190163"/>
              <a:gd name="connsiteX1" fmla="*/ 1133475 w 1200150"/>
              <a:gd name="connsiteY1" fmla="*/ 137650 h 1190163"/>
              <a:gd name="connsiteX2" fmla="*/ 990600 w 1200150"/>
              <a:gd name="connsiteY2" fmla="*/ 51925 h 1190163"/>
              <a:gd name="connsiteX3" fmla="*/ 723900 w 1200150"/>
              <a:gd name="connsiteY3" fmla="*/ 18588 h 1190163"/>
              <a:gd name="connsiteX4" fmla="*/ 423862 w 1200150"/>
              <a:gd name="connsiteY4" fmla="*/ 18588 h 1190163"/>
              <a:gd name="connsiteX5" fmla="*/ 252412 w 1200150"/>
              <a:gd name="connsiteY5" fmla="*/ 251950 h 1190163"/>
              <a:gd name="connsiteX6" fmla="*/ 185737 w 1200150"/>
              <a:gd name="connsiteY6" fmla="*/ 661525 h 1190163"/>
              <a:gd name="connsiteX7" fmla="*/ 214312 w 1200150"/>
              <a:gd name="connsiteY7" fmla="*/ 909175 h 1190163"/>
              <a:gd name="connsiteX8" fmla="*/ 133350 w 1200150"/>
              <a:gd name="connsiteY8" fmla="*/ 1047288 h 1190163"/>
              <a:gd name="connsiteX9" fmla="*/ 0 w 1200150"/>
              <a:gd name="connsiteY9" fmla="*/ 1190163 h 119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0150" h="1190163">
                <a:moveTo>
                  <a:pt x="1200150" y="80500"/>
                </a:moveTo>
                <a:cubicBezTo>
                  <a:pt x="1184275" y="111456"/>
                  <a:pt x="1168400" y="142413"/>
                  <a:pt x="1133475" y="137650"/>
                </a:cubicBezTo>
                <a:cubicBezTo>
                  <a:pt x="1098550" y="132888"/>
                  <a:pt x="1058862" y="71769"/>
                  <a:pt x="990600" y="51925"/>
                </a:cubicBezTo>
                <a:cubicBezTo>
                  <a:pt x="922338" y="32081"/>
                  <a:pt x="818356" y="24144"/>
                  <a:pt x="723900" y="18588"/>
                </a:cubicBezTo>
                <a:cubicBezTo>
                  <a:pt x="629444" y="13032"/>
                  <a:pt x="502443" y="-20306"/>
                  <a:pt x="423862" y="18588"/>
                </a:cubicBezTo>
                <a:cubicBezTo>
                  <a:pt x="345281" y="57482"/>
                  <a:pt x="292099" y="144794"/>
                  <a:pt x="252412" y="251950"/>
                </a:cubicBezTo>
                <a:cubicBezTo>
                  <a:pt x="212725" y="359106"/>
                  <a:pt x="192087" y="551988"/>
                  <a:pt x="185737" y="661525"/>
                </a:cubicBezTo>
                <a:cubicBezTo>
                  <a:pt x="179387" y="771062"/>
                  <a:pt x="223043" y="844881"/>
                  <a:pt x="214312" y="909175"/>
                </a:cubicBezTo>
                <a:cubicBezTo>
                  <a:pt x="205581" y="973469"/>
                  <a:pt x="169069" y="1000457"/>
                  <a:pt x="133350" y="1047288"/>
                </a:cubicBezTo>
                <a:cubicBezTo>
                  <a:pt x="97631" y="1094119"/>
                  <a:pt x="28575" y="1138569"/>
                  <a:pt x="0" y="1190163"/>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2" name="Freeform 71"/>
          <p:cNvSpPr/>
          <p:nvPr/>
        </p:nvSpPr>
        <p:spPr>
          <a:xfrm>
            <a:off x="3902098" y="4502150"/>
            <a:ext cx="2043985" cy="1281788"/>
          </a:xfrm>
          <a:custGeom>
            <a:avLst/>
            <a:gdLst>
              <a:gd name="connsiteX0" fmla="*/ 28552 w 2043985"/>
              <a:gd name="connsiteY0" fmla="*/ 0 h 1281788"/>
              <a:gd name="connsiteX1" fmla="*/ 3152 w 2043985"/>
              <a:gd name="connsiteY1" fmla="*/ 234950 h 1281788"/>
              <a:gd name="connsiteX2" fmla="*/ 92052 w 2043985"/>
              <a:gd name="connsiteY2" fmla="*/ 565150 h 1281788"/>
              <a:gd name="connsiteX3" fmla="*/ 276202 w 2043985"/>
              <a:gd name="connsiteY3" fmla="*/ 762000 h 1281788"/>
              <a:gd name="connsiteX4" fmla="*/ 530202 w 2043985"/>
              <a:gd name="connsiteY4" fmla="*/ 889000 h 1281788"/>
              <a:gd name="connsiteX5" fmla="*/ 688952 w 2043985"/>
              <a:gd name="connsiteY5" fmla="*/ 863600 h 1281788"/>
              <a:gd name="connsiteX6" fmla="*/ 923902 w 2043985"/>
              <a:gd name="connsiteY6" fmla="*/ 1022350 h 1281788"/>
              <a:gd name="connsiteX7" fmla="*/ 1127102 w 2043985"/>
              <a:gd name="connsiteY7" fmla="*/ 1212850 h 1281788"/>
              <a:gd name="connsiteX8" fmla="*/ 1298552 w 2043985"/>
              <a:gd name="connsiteY8" fmla="*/ 1270000 h 1281788"/>
              <a:gd name="connsiteX9" fmla="*/ 1501752 w 2043985"/>
              <a:gd name="connsiteY9" fmla="*/ 1276350 h 1281788"/>
              <a:gd name="connsiteX10" fmla="*/ 1768452 w 2043985"/>
              <a:gd name="connsiteY10" fmla="*/ 1206500 h 1281788"/>
              <a:gd name="connsiteX11" fmla="*/ 1946252 w 2043985"/>
              <a:gd name="connsiteY11" fmla="*/ 1092200 h 1281788"/>
              <a:gd name="connsiteX12" fmla="*/ 2035152 w 2043985"/>
              <a:gd name="connsiteY12" fmla="*/ 889000 h 1281788"/>
              <a:gd name="connsiteX13" fmla="*/ 2041502 w 2043985"/>
              <a:gd name="connsiteY13" fmla="*/ 742950 h 1281788"/>
              <a:gd name="connsiteX14" fmla="*/ 2041502 w 2043985"/>
              <a:gd name="connsiteY14" fmla="*/ 692150 h 128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3985" h="1281788">
                <a:moveTo>
                  <a:pt x="28552" y="0"/>
                </a:moveTo>
                <a:cubicBezTo>
                  <a:pt x="10560" y="70379"/>
                  <a:pt x="-7431" y="140758"/>
                  <a:pt x="3152" y="234950"/>
                </a:cubicBezTo>
                <a:cubicBezTo>
                  <a:pt x="13735" y="329142"/>
                  <a:pt x="46544" y="477308"/>
                  <a:pt x="92052" y="565150"/>
                </a:cubicBezTo>
                <a:cubicBezTo>
                  <a:pt x="137560" y="652992"/>
                  <a:pt x="203177" y="708025"/>
                  <a:pt x="276202" y="762000"/>
                </a:cubicBezTo>
                <a:cubicBezTo>
                  <a:pt x="349227" y="815975"/>
                  <a:pt x="461410" y="872067"/>
                  <a:pt x="530202" y="889000"/>
                </a:cubicBezTo>
                <a:cubicBezTo>
                  <a:pt x="598994" y="905933"/>
                  <a:pt x="623335" y="841375"/>
                  <a:pt x="688952" y="863600"/>
                </a:cubicBezTo>
                <a:cubicBezTo>
                  <a:pt x="754569" y="885825"/>
                  <a:pt x="850877" y="964142"/>
                  <a:pt x="923902" y="1022350"/>
                </a:cubicBezTo>
                <a:cubicBezTo>
                  <a:pt x="996927" y="1080558"/>
                  <a:pt x="1064660" y="1171575"/>
                  <a:pt x="1127102" y="1212850"/>
                </a:cubicBezTo>
                <a:cubicBezTo>
                  <a:pt x="1189544" y="1254125"/>
                  <a:pt x="1236110" y="1259417"/>
                  <a:pt x="1298552" y="1270000"/>
                </a:cubicBezTo>
                <a:cubicBezTo>
                  <a:pt x="1360994" y="1280583"/>
                  <a:pt x="1423435" y="1286933"/>
                  <a:pt x="1501752" y="1276350"/>
                </a:cubicBezTo>
                <a:cubicBezTo>
                  <a:pt x="1580069" y="1265767"/>
                  <a:pt x="1694369" y="1237192"/>
                  <a:pt x="1768452" y="1206500"/>
                </a:cubicBezTo>
                <a:cubicBezTo>
                  <a:pt x="1842535" y="1175808"/>
                  <a:pt x="1901802" y="1145117"/>
                  <a:pt x="1946252" y="1092200"/>
                </a:cubicBezTo>
                <a:cubicBezTo>
                  <a:pt x="1990702" y="1039283"/>
                  <a:pt x="2019277" y="947208"/>
                  <a:pt x="2035152" y="889000"/>
                </a:cubicBezTo>
                <a:cubicBezTo>
                  <a:pt x="2051027" y="830792"/>
                  <a:pt x="2040444" y="775758"/>
                  <a:pt x="2041502" y="742950"/>
                </a:cubicBezTo>
                <a:cubicBezTo>
                  <a:pt x="2042560" y="710142"/>
                  <a:pt x="2042031" y="701146"/>
                  <a:pt x="2041502" y="69215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Freeform 72"/>
          <p:cNvSpPr/>
          <p:nvPr/>
        </p:nvSpPr>
        <p:spPr>
          <a:xfrm>
            <a:off x="6091033" y="3632200"/>
            <a:ext cx="2081887" cy="2204658"/>
          </a:xfrm>
          <a:custGeom>
            <a:avLst/>
            <a:gdLst>
              <a:gd name="connsiteX0" fmla="*/ 1833767 w 2081887"/>
              <a:gd name="connsiteY0" fmla="*/ 0 h 2204658"/>
              <a:gd name="connsiteX1" fmla="*/ 1884567 w 2081887"/>
              <a:gd name="connsiteY1" fmla="*/ 196850 h 2204658"/>
              <a:gd name="connsiteX2" fmla="*/ 1916317 w 2081887"/>
              <a:gd name="connsiteY2" fmla="*/ 412750 h 2204658"/>
              <a:gd name="connsiteX3" fmla="*/ 1833767 w 2081887"/>
              <a:gd name="connsiteY3" fmla="*/ 730250 h 2204658"/>
              <a:gd name="connsiteX4" fmla="*/ 2005217 w 2081887"/>
              <a:gd name="connsiteY4" fmla="*/ 914400 h 2204658"/>
              <a:gd name="connsiteX5" fmla="*/ 2081417 w 2081887"/>
              <a:gd name="connsiteY5" fmla="*/ 1289050 h 2204658"/>
              <a:gd name="connsiteX6" fmla="*/ 1973467 w 2081887"/>
              <a:gd name="connsiteY6" fmla="*/ 1492250 h 2204658"/>
              <a:gd name="connsiteX7" fmla="*/ 1719467 w 2081887"/>
              <a:gd name="connsiteY7" fmla="*/ 1784350 h 2204658"/>
              <a:gd name="connsiteX8" fmla="*/ 1465467 w 2081887"/>
              <a:gd name="connsiteY8" fmla="*/ 1784350 h 2204658"/>
              <a:gd name="connsiteX9" fmla="*/ 1338467 w 2081887"/>
              <a:gd name="connsiteY9" fmla="*/ 1822450 h 2204658"/>
              <a:gd name="connsiteX10" fmla="*/ 1192417 w 2081887"/>
              <a:gd name="connsiteY10" fmla="*/ 1962150 h 2204658"/>
              <a:gd name="connsiteX11" fmla="*/ 836817 w 2081887"/>
              <a:gd name="connsiteY11" fmla="*/ 2178050 h 2204658"/>
              <a:gd name="connsiteX12" fmla="*/ 557417 w 2081887"/>
              <a:gd name="connsiteY12" fmla="*/ 2190750 h 2204658"/>
              <a:gd name="connsiteX13" fmla="*/ 195467 w 2081887"/>
              <a:gd name="connsiteY13" fmla="*/ 2082800 h 2204658"/>
              <a:gd name="connsiteX14" fmla="*/ 17667 w 2081887"/>
              <a:gd name="connsiteY14" fmla="*/ 1955800 h 2204658"/>
              <a:gd name="connsiteX15" fmla="*/ 4967 w 2081887"/>
              <a:gd name="connsiteY15" fmla="*/ 1625600 h 2204658"/>
              <a:gd name="connsiteX16" fmla="*/ 4967 w 2081887"/>
              <a:gd name="connsiteY16" fmla="*/ 1612900 h 220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81887" h="2204658">
                <a:moveTo>
                  <a:pt x="1833767" y="0"/>
                </a:moveTo>
                <a:cubicBezTo>
                  <a:pt x="1852288" y="64029"/>
                  <a:pt x="1870809" y="128058"/>
                  <a:pt x="1884567" y="196850"/>
                </a:cubicBezTo>
                <a:cubicBezTo>
                  <a:pt x="1898325" y="265642"/>
                  <a:pt x="1924784" y="323850"/>
                  <a:pt x="1916317" y="412750"/>
                </a:cubicBezTo>
                <a:cubicBezTo>
                  <a:pt x="1907850" y="501650"/>
                  <a:pt x="1818950" y="646642"/>
                  <a:pt x="1833767" y="730250"/>
                </a:cubicBezTo>
                <a:cubicBezTo>
                  <a:pt x="1848584" y="813858"/>
                  <a:pt x="1963942" y="821267"/>
                  <a:pt x="2005217" y="914400"/>
                </a:cubicBezTo>
                <a:cubicBezTo>
                  <a:pt x="2046492" y="1007533"/>
                  <a:pt x="2086709" y="1192742"/>
                  <a:pt x="2081417" y="1289050"/>
                </a:cubicBezTo>
                <a:cubicBezTo>
                  <a:pt x="2076125" y="1385358"/>
                  <a:pt x="2033792" y="1409700"/>
                  <a:pt x="1973467" y="1492250"/>
                </a:cubicBezTo>
                <a:cubicBezTo>
                  <a:pt x="1913142" y="1574800"/>
                  <a:pt x="1804134" y="1735667"/>
                  <a:pt x="1719467" y="1784350"/>
                </a:cubicBezTo>
                <a:cubicBezTo>
                  <a:pt x="1634800" y="1833033"/>
                  <a:pt x="1528967" y="1778000"/>
                  <a:pt x="1465467" y="1784350"/>
                </a:cubicBezTo>
                <a:cubicBezTo>
                  <a:pt x="1401967" y="1790700"/>
                  <a:pt x="1383975" y="1792817"/>
                  <a:pt x="1338467" y="1822450"/>
                </a:cubicBezTo>
                <a:cubicBezTo>
                  <a:pt x="1292959" y="1852083"/>
                  <a:pt x="1276025" y="1902883"/>
                  <a:pt x="1192417" y="1962150"/>
                </a:cubicBezTo>
                <a:cubicBezTo>
                  <a:pt x="1108809" y="2021417"/>
                  <a:pt x="942650" y="2139950"/>
                  <a:pt x="836817" y="2178050"/>
                </a:cubicBezTo>
                <a:cubicBezTo>
                  <a:pt x="730984" y="2216150"/>
                  <a:pt x="664309" y="2206625"/>
                  <a:pt x="557417" y="2190750"/>
                </a:cubicBezTo>
                <a:cubicBezTo>
                  <a:pt x="450525" y="2174875"/>
                  <a:pt x="285425" y="2121958"/>
                  <a:pt x="195467" y="2082800"/>
                </a:cubicBezTo>
                <a:cubicBezTo>
                  <a:pt x="105509" y="2043642"/>
                  <a:pt x="49417" y="2032000"/>
                  <a:pt x="17667" y="1955800"/>
                </a:cubicBezTo>
                <a:cubicBezTo>
                  <a:pt x="-14083" y="1879600"/>
                  <a:pt x="7084" y="1682750"/>
                  <a:pt x="4967" y="1625600"/>
                </a:cubicBezTo>
                <a:cubicBezTo>
                  <a:pt x="2850" y="1568450"/>
                  <a:pt x="3908" y="1590675"/>
                  <a:pt x="4967" y="161290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TextBox 76"/>
          <p:cNvSpPr txBox="1"/>
          <p:nvPr/>
        </p:nvSpPr>
        <p:spPr>
          <a:xfrm>
            <a:off x="5793764" y="3400018"/>
            <a:ext cx="576445" cy="523220"/>
          </a:xfrm>
          <a:prstGeom prst="rect">
            <a:avLst/>
          </a:prstGeom>
          <a:noFill/>
        </p:spPr>
        <p:txBody>
          <a:bodyPr wrap="square" rtlCol="0">
            <a:spAutoFit/>
          </a:bodyPr>
          <a:lstStyle/>
          <a:p>
            <a:r>
              <a:rPr lang="en-IN" sz="2800" dirty="0" err="1" smtClean="0">
                <a:solidFill>
                  <a:schemeClr val="bg1"/>
                </a:solidFill>
              </a:rPr>
              <a:t>C6</a:t>
            </a:r>
            <a:endParaRPr lang="en-IN" sz="2800" dirty="0">
              <a:solidFill>
                <a:schemeClr val="bg1"/>
              </a:solidFill>
            </a:endParaRPr>
          </a:p>
        </p:txBody>
      </p:sp>
      <p:cxnSp>
        <p:nvCxnSpPr>
          <p:cNvPr id="79" name="Straight Arrow Connector 78"/>
          <p:cNvCxnSpPr/>
          <p:nvPr/>
        </p:nvCxnSpPr>
        <p:spPr>
          <a:xfrm flipV="1">
            <a:off x="6920419" y="3350638"/>
            <a:ext cx="2527300" cy="389602"/>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80" name="TextBox 79"/>
          <p:cNvSpPr txBox="1"/>
          <p:nvPr/>
        </p:nvSpPr>
        <p:spPr>
          <a:xfrm>
            <a:off x="9499656" y="3132158"/>
            <a:ext cx="2285943" cy="461665"/>
          </a:xfrm>
          <a:prstGeom prst="rect">
            <a:avLst/>
          </a:prstGeom>
          <a:noFill/>
        </p:spPr>
        <p:txBody>
          <a:bodyPr wrap="square" rtlCol="0">
            <a:spAutoFit/>
          </a:bodyPr>
          <a:lstStyle/>
          <a:p>
            <a:r>
              <a:rPr lang="en-IN" sz="2400" dirty="0" smtClean="0"/>
              <a:t>Vertebral artery</a:t>
            </a:r>
            <a:endParaRPr lang="en-IN" sz="2400" dirty="0"/>
          </a:p>
        </p:txBody>
      </p:sp>
      <p:cxnSp>
        <p:nvCxnSpPr>
          <p:cNvPr id="81" name="Straight Arrow Connector 80"/>
          <p:cNvCxnSpPr/>
          <p:nvPr/>
        </p:nvCxnSpPr>
        <p:spPr>
          <a:xfrm flipV="1">
            <a:off x="6044859" y="2587915"/>
            <a:ext cx="3139330" cy="460953"/>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82" name="TextBox 81"/>
          <p:cNvSpPr txBox="1"/>
          <p:nvPr/>
        </p:nvSpPr>
        <p:spPr>
          <a:xfrm>
            <a:off x="9238482" y="2264549"/>
            <a:ext cx="2044700" cy="461665"/>
          </a:xfrm>
          <a:prstGeom prst="rect">
            <a:avLst/>
          </a:prstGeom>
          <a:noFill/>
        </p:spPr>
        <p:txBody>
          <a:bodyPr wrap="square" rtlCol="0">
            <a:spAutoFit/>
          </a:bodyPr>
          <a:lstStyle/>
          <a:p>
            <a:r>
              <a:rPr lang="en-IN" sz="2400" dirty="0" err="1" smtClean="0"/>
              <a:t>Esophagus</a:t>
            </a:r>
            <a:endParaRPr lang="en-IN" sz="2400" dirty="0"/>
          </a:p>
        </p:txBody>
      </p:sp>
      <p:cxnSp>
        <p:nvCxnSpPr>
          <p:cNvPr id="84" name="Straight Arrow Connector 83"/>
          <p:cNvCxnSpPr/>
          <p:nvPr/>
        </p:nvCxnSpPr>
        <p:spPr>
          <a:xfrm flipV="1">
            <a:off x="6068461" y="1978760"/>
            <a:ext cx="3139330" cy="460953"/>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85" name="TextBox 84"/>
          <p:cNvSpPr txBox="1"/>
          <p:nvPr/>
        </p:nvSpPr>
        <p:spPr>
          <a:xfrm>
            <a:off x="9261174" y="1757339"/>
            <a:ext cx="1196128" cy="461665"/>
          </a:xfrm>
          <a:prstGeom prst="rect">
            <a:avLst/>
          </a:prstGeom>
          <a:noFill/>
        </p:spPr>
        <p:txBody>
          <a:bodyPr wrap="square" rtlCol="0">
            <a:spAutoFit/>
          </a:bodyPr>
          <a:lstStyle/>
          <a:p>
            <a:r>
              <a:rPr lang="en-IN" sz="2400" dirty="0" smtClean="0"/>
              <a:t>Trachea</a:t>
            </a:r>
            <a:endParaRPr lang="en-IN" sz="2400" dirty="0"/>
          </a:p>
        </p:txBody>
      </p:sp>
      <p:cxnSp>
        <p:nvCxnSpPr>
          <p:cNvPr id="86" name="Straight Arrow Connector 85"/>
          <p:cNvCxnSpPr/>
          <p:nvPr/>
        </p:nvCxnSpPr>
        <p:spPr>
          <a:xfrm flipH="1" flipV="1">
            <a:off x="3403170" y="1700994"/>
            <a:ext cx="1062938" cy="701716"/>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87" name="TextBox 86"/>
          <p:cNvSpPr txBox="1"/>
          <p:nvPr/>
        </p:nvSpPr>
        <p:spPr>
          <a:xfrm>
            <a:off x="698458" y="1350982"/>
            <a:ext cx="2770759" cy="461665"/>
          </a:xfrm>
          <a:prstGeom prst="rect">
            <a:avLst/>
          </a:prstGeom>
          <a:noFill/>
        </p:spPr>
        <p:txBody>
          <a:bodyPr wrap="square" rtlCol="0">
            <a:spAutoFit/>
          </a:bodyPr>
          <a:lstStyle/>
          <a:p>
            <a:r>
              <a:rPr lang="en-IN" sz="2400" dirty="0" smtClean="0"/>
              <a:t>Sternocleidomastoid</a:t>
            </a:r>
            <a:endParaRPr lang="en-IN" sz="2400" dirty="0"/>
          </a:p>
        </p:txBody>
      </p:sp>
      <p:cxnSp>
        <p:nvCxnSpPr>
          <p:cNvPr id="91" name="Straight Arrow Connector 90"/>
          <p:cNvCxnSpPr/>
          <p:nvPr/>
        </p:nvCxnSpPr>
        <p:spPr>
          <a:xfrm flipH="1">
            <a:off x="2958470" y="5352526"/>
            <a:ext cx="910481" cy="431412"/>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92" name="TextBox 91"/>
          <p:cNvSpPr txBox="1"/>
          <p:nvPr/>
        </p:nvSpPr>
        <p:spPr>
          <a:xfrm>
            <a:off x="1474834" y="5511313"/>
            <a:ext cx="1462942" cy="461665"/>
          </a:xfrm>
          <a:prstGeom prst="rect">
            <a:avLst/>
          </a:prstGeom>
          <a:noFill/>
        </p:spPr>
        <p:txBody>
          <a:bodyPr wrap="square" rtlCol="0">
            <a:spAutoFit/>
          </a:bodyPr>
          <a:lstStyle/>
          <a:p>
            <a:r>
              <a:rPr lang="en-IN" sz="2400" dirty="0" smtClean="0"/>
              <a:t>Trapezius</a:t>
            </a:r>
            <a:endParaRPr lang="en-IN" sz="2400" dirty="0"/>
          </a:p>
        </p:txBody>
      </p:sp>
      <p:cxnSp>
        <p:nvCxnSpPr>
          <p:cNvPr id="94" name="Straight Arrow Connector 93"/>
          <p:cNvCxnSpPr>
            <a:endCxn id="95" idx="1"/>
          </p:cNvCxnSpPr>
          <p:nvPr/>
        </p:nvCxnSpPr>
        <p:spPr>
          <a:xfrm flipV="1">
            <a:off x="7585599" y="1310708"/>
            <a:ext cx="1355843" cy="696866"/>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95" name="TextBox 94"/>
          <p:cNvSpPr txBox="1"/>
          <p:nvPr/>
        </p:nvSpPr>
        <p:spPr>
          <a:xfrm>
            <a:off x="8941442" y="1079875"/>
            <a:ext cx="1245354" cy="461665"/>
          </a:xfrm>
          <a:prstGeom prst="rect">
            <a:avLst/>
          </a:prstGeom>
          <a:noFill/>
        </p:spPr>
        <p:txBody>
          <a:bodyPr wrap="square" rtlCol="0">
            <a:spAutoFit/>
          </a:bodyPr>
          <a:lstStyle/>
          <a:p>
            <a:r>
              <a:rPr lang="en-IN" sz="2400" dirty="0" err="1" smtClean="0"/>
              <a:t>Platisma</a:t>
            </a:r>
            <a:endParaRPr lang="en-IN" sz="2400" dirty="0"/>
          </a:p>
        </p:txBody>
      </p:sp>
      <p:cxnSp>
        <p:nvCxnSpPr>
          <p:cNvPr id="97" name="Straight Arrow Connector 96"/>
          <p:cNvCxnSpPr>
            <a:endCxn id="98" idx="1"/>
          </p:cNvCxnSpPr>
          <p:nvPr/>
        </p:nvCxnSpPr>
        <p:spPr>
          <a:xfrm>
            <a:off x="7926029" y="4362678"/>
            <a:ext cx="1750087" cy="106275"/>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98" name="TextBox 97"/>
          <p:cNvSpPr txBox="1"/>
          <p:nvPr/>
        </p:nvSpPr>
        <p:spPr>
          <a:xfrm>
            <a:off x="9676116" y="4238120"/>
            <a:ext cx="2506579" cy="461665"/>
          </a:xfrm>
          <a:prstGeom prst="rect">
            <a:avLst/>
          </a:prstGeom>
          <a:noFill/>
        </p:spPr>
        <p:txBody>
          <a:bodyPr wrap="square" rtlCol="0">
            <a:spAutoFit/>
          </a:bodyPr>
          <a:lstStyle/>
          <a:p>
            <a:r>
              <a:rPr lang="en-IN" sz="2400" dirty="0" err="1" smtClean="0"/>
              <a:t>Prevertebral</a:t>
            </a:r>
            <a:r>
              <a:rPr lang="en-IN" sz="2400" dirty="0" smtClean="0"/>
              <a:t> fascia</a:t>
            </a:r>
            <a:endParaRPr lang="en-IN" sz="2400" dirty="0"/>
          </a:p>
        </p:txBody>
      </p:sp>
      <p:sp>
        <p:nvSpPr>
          <p:cNvPr id="100" name="Freeform 99"/>
          <p:cNvSpPr/>
          <p:nvPr/>
        </p:nvSpPr>
        <p:spPr>
          <a:xfrm>
            <a:off x="5067300" y="2794000"/>
            <a:ext cx="368300" cy="350232"/>
          </a:xfrm>
          <a:custGeom>
            <a:avLst/>
            <a:gdLst>
              <a:gd name="connsiteX0" fmla="*/ 0 w 368300"/>
              <a:gd name="connsiteY0" fmla="*/ 0 h 350232"/>
              <a:gd name="connsiteX1" fmla="*/ 203200 w 368300"/>
              <a:gd name="connsiteY1" fmla="*/ 266700 h 350232"/>
              <a:gd name="connsiteX2" fmla="*/ 336550 w 368300"/>
              <a:gd name="connsiteY2" fmla="*/ 342900 h 350232"/>
              <a:gd name="connsiteX3" fmla="*/ 368300 w 368300"/>
              <a:gd name="connsiteY3" fmla="*/ 342900 h 350232"/>
            </a:gdLst>
            <a:ahLst/>
            <a:cxnLst>
              <a:cxn ang="0">
                <a:pos x="connsiteX0" y="connsiteY0"/>
              </a:cxn>
              <a:cxn ang="0">
                <a:pos x="connsiteX1" y="connsiteY1"/>
              </a:cxn>
              <a:cxn ang="0">
                <a:pos x="connsiteX2" y="connsiteY2"/>
              </a:cxn>
              <a:cxn ang="0">
                <a:pos x="connsiteX3" y="connsiteY3"/>
              </a:cxn>
            </a:cxnLst>
            <a:rect l="l" t="t" r="r" b="b"/>
            <a:pathLst>
              <a:path w="368300" h="350232">
                <a:moveTo>
                  <a:pt x="0" y="0"/>
                </a:moveTo>
                <a:cubicBezTo>
                  <a:pt x="73554" y="104775"/>
                  <a:pt x="147108" y="209550"/>
                  <a:pt x="203200" y="266700"/>
                </a:cubicBezTo>
                <a:cubicBezTo>
                  <a:pt x="259292" y="323850"/>
                  <a:pt x="309033" y="330200"/>
                  <a:pt x="336550" y="342900"/>
                </a:cubicBezTo>
                <a:cubicBezTo>
                  <a:pt x="364067" y="355600"/>
                  <a:pt x="366183" y="349250"/>
                  <a:pt x="368300" y="342900"/>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Freeform 100"/>
          <p:cNvSpPr/>
          <p:nvPr/>
        </p:nvSpPr>
        <p:spPr>
          <a:xfrm>
            <a:off x="6832600" y="2844800"/>
            <a:ext cx="215900" cy="355600"/>
          </a:xfrm>
          <a:custGeom>
            <a:avLst/>
            <a:gdLst>
              <a:gd name="connsiteX0" fmla="*/ 215900 w 215900"/>
              <a:gd name="connsiteY0" fmla="*/ 0 h 355600"/>
              <a:gd name="connsiteX1" fmla="*/ 76200 w 215900"/>
              <a:gd name="connsiteY1" fmla="*/ 279400 h 355600"/>
              <a:gd name="connsiteX2" fmla="*/ 0 w 215900"/>
              <a:gd name="connsiteY2" fmla="*/ 355600 h 355600"/>
            </a:gdLst>
            <a:ahLst/>
            <a:cxnLst>
              <a:cxn ang="0">
                <a:pos x="connsiteX0" y="connsiteY0"/>
              </a:cxn>
              <a:cxn ang="0">
                <a:pos x="connsiteX1" y="connsiteY1"/>
              </a:cxn>
              <a:cxn ang="0">
                <a:pos x="connsiteX2" y="connsiteY2"/>
              </a:cxn>
            </a:cxnLst>
            <a:rect l="l" t="t" r="r" b="b"/>
            <a:pathLst>
              <a:path w="215900" h="355600">
                <a:moveTo>
                  <a:pt x="215900" y="0"/>
                </a:moveTo>
                <a:cubicBezTo>
                  <a:pt x="164041" y="110066"/>
                  <a:pt x="112183" y="220133"/>
                  <a:pt x="76200" y="279400"/>
                </a:cubicBezTo>
                <a:cubicBezTo>
                  <a:pt x="40217" y="338667"/>
                  <a:pt x="20108" y="347133"/>
                  <a:pt x="0" y="355600"/>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02" name="Straight Arrow Connector 101"/>
          <p:cNvCxnSpPr/>
          <p:nvPr/>
        </p:nvCxnSpPr>
        <p:spPr>
          <a:xfrm flipH="1">
            <a:off x="1827720" y="3821613"/>
            <a:ext cx="1516140" cy="1168236"/>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103" name="TextBox 102"/>
          <p:cNvSpPr txBox="1"/>
          <p:nvPr/>
        </p:nvSpPr>
        <p:spPr>
          <a:xfrm>
            <a:off x="219766" y="4379753"/>
            <a:ext cx="1981537" cy="1200329"/>
          </a:xfrm>
          <a:prstGeom prst="rect">
            <a:avLst/>
          </a:prstGeom>
          <a:noFill/>
        </p:spPr>
        <p:txBody>
          <a:bodyPr wrap="square" rtlCol="0">
            <a:spAutoFit/>
          </a:bodyPr>
          <a:lstStyle/>
          <a:p>
            <a:r>
              <a:rPr lang="en-IN" sz="2400" dirty="0" smtClean="0"/>
              <a:t>Investing layer of deep cervical fascia</a:t>
            </a:r>
            <a:endParaRPr lang="en-IN" sz="2400" dirty="0"/>
          </a:p>
        </p:txBody>
      </p:sp>
      <p:cxnSp>
        <p:nvCxnSpPr>
          <p:cNvPr id="104" name="Straight Arrow Connector 103"/>
          <p:cNvCxnSpPr/>
          <p:nvPr/>
        </p:nvCxnSpPr>
        <p:spPr>
          <a:xfrm flipH="1" flipV="1">
            <a:off x="3536731" y="1246402"/>
            <a:ext cx="1845199" cy="1332566"/>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105" name="TextBox 104"/>
          <p:cNvSpPr txBox="1"/>
          <p:nvPr/>
        </p:nvSpPr>
        <p:spPr>
          <a:xfrm>
            <a:off x="1818171" y="833827"/>
            <a:ext cx="1981537" cy="461665"/>
          </a:xfrm>
          <a:prstGeom prst="rect">
            <a:avLst/>
          </a:prstGeom>
          <a:noFill/>
        </p:spPr>
        <p:txBody>
          <a:bodyPr wrap="square" rtlCol="0">
            <a:spAutoFit/>
          </a:bodyPr>
          <a:lstStyle/>
          <a:p>
            <a:r>
              <a:rPr lang="en-IN" sz="2400" dirty="0" smtClean="0"/>
              <a:t>Thyroid lobe</a:t>
            </a:r>
            <a:endParaRPr lang="en-IN" sz="2400" dirty="0"/>
          </a:p>
        </p:txBody>
      </p:sp>
      <p:sp>
        <p:nvSpPr>
          <p:cNvPr id="112" name="Oval 111"/>
          <p:cNvSpPr/>
          <p:nvPr/>
        </p:nvSpPr>
        <p:spPr>
          <a:xfrm>
            <a:off x="4680278" y="3151095"/>
            <a:ext cx="139372" cy="10553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3" name="Oval 112"/>
          <p:cNvSpPr/>
          <p:nvPr/>
        </p:nvSpPr>
        <p:spPr>
          <a:xfrm>
            <a:off x="7303726" y="3208903"/>
            <a:ext cx="139372" cy="10553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15" name="Straight Arrow Connector 114"/>
          <p:cNvCxnSpPr/>
          <p:nvPr/>
        </p:nvCxnSpPr>
        <p:spPr>
          <a:xfrm flipH="1" flipV="1">
            <a:off x="2630664" y="2554396"/>
            <a:ext cx="2119301" cy="354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flipV="1">
            <a:off x="2565134" y="2982197"/>
            <a:ext cx="2444725" cy="261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stCxn id="112" idx="5"/>
          </p:cNvCxnSpPr>
          <p:nvPr/>
        </p:nvCxnSpPr>
        <p:spPr>
          <a:xfrm flipH="1">
            <a:off x="2605122" y="3241176"/>
            <a:ext cx="2194117" cy="1651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flipH="1" flipV="1">
            <a:off x="2676489" y="2120301"/>
            <a:ext cx="2322814" cy="618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698288" y="1785312"/>
            <a:ext cx="2613463" cy="461665"/>
          </a:xfrm>
          <a:prstGeom prst="rect">
            <a:avLst/>
          </a:prstGeom>
          <a:noFill/>
        </p:spPr>
        <p:txBody>
          <a:bodyPr wrap="square" rtlCol="0">
            <a:spAutoFit/>
          </a:bodyPr>
          <a:lstStyle/>
          <a:p>
            <a:r>
              <a:rPr lang="en-IN" sz="2400" dirty="0" smtClean="0"/>
              <a:t>Carotid sheath</a:t>
            </a:r>
            <a:endParaRPr lang="en-IN" sz="2400" dirty="0"/>
          </a:p>
        </p:txBody>
      </p:sp>
      <p:sp>
        <p:nvSpPr>
          <p:cNvPr id="134" name="TextBox 133"/>
          <p:cNvSpPr txBox="1"/>
          <p:nvPr/>
        </p:nvSpPr>
        <p:spPr>
          <a:xfrm>
            <a:off x="266027" y="2268469"/>
            <a:ext cx="2613463" cy="461665"/>
          </a:xfrm>
          <a:prstGeom prst="rect">
            <a:avLst/>
          </a:prstGeom>
          <a:noFill/>
        </p:spPr>
        <p:txBody>
          <a:bodyPr wrap="square" rtlCol="0">
            <a:spAutoFit/>
          </a:bodyPr>
          <a:lstStyle/>
          <a:p>
            <a:r>
              <a:rPr lang="en-IN" sz="2400" dirty="0" smtClean="0"/>
              <a:t>Internal jugular V</a:t>
            </a:r>
            <a:endParaRPr lang="en-IN" sz="2400" dirty="0"/>
          </a:p>
        </p:txBody>
      </p:sp>
      <p:sp>
        <p:nvSpPr>
          <p:cNvPr id="135" name="TextBox 134"/>
          <p:cNvSpPr txBox="1"/>
          <p:nvPr/>
        </p:nvSpPr>
        <p:spPr>
          <a:xfrm>
            <a:off x="88287" y="2699595"/>
            <a:ext cx="2613463" cy="461665"/>
          </a:xfrm>
          <a:prstGeom prst="rect">
            <a:avLst/>
          </a:prstGeom>
          <a:noFill/>
        </p:spPr>
        <p:txBody>
          <a:bodyPr wrap="square" rtlCol="0">
            <a:spAutoFit/>
          </a:bodyPr>
          <a:lstStyle/>
          <a:p>
            <a:r>
              <a:rPr lang="en-IN" sz="2400" dirty="0" smtClean="0"/>
              <a:t>Common carotid A</a:t>
            </a:r>
            <a:endParaRPr lang="en-IN" sz="2400" dirty="0"/>
          </a:p>
        </p:txBody>
      </p:sp>
      <p:sp>
        <p:nvSpPr>
          <p:cNvPr id="136" name="TextBox 135"/>
          <p:cNvSpPr txBox="1"/>
          <p:nvPr/>
        </p:nvSpPr>
        <p:spPr>
          <a:xfrm>
            <a:off x="1256234" y="3194159"/>
            <a:ext cx="1270137" cy="461665"/>
          </a:xfrm>
          <a:prstGeom prst="rect">
            <a:avLst/>
          </a:prstGeom>
          <a:noFill/>
        </p:spPr>
        <p:txBody>
          <a:bodyPr wrap="square" rtlCol="0">
            <a:spAutoFit/>
          </a:bodyPr>
          <a:lstStyle/>
          <a:p>
            <a:r>
              <a:rPr lang="en-IN" sz="2400" dirty="0" err="1" smtClean="0"/>
              <a:t>Vagus</a:t>
            </a:r>
            <a:r>
              <a:rPr lang="en-IN" sz="2400" dirty="0" smtClean="0"/>
              <a:t> N</a:t>
            </a:r>
            <a:endParaRPr lang="en-IN" sz="2400" dirty="0"/>
          </a:p>
        </p:txBody>
      </p:sp>
      <p:cxnSp>
        <p:nvCxnSpPr>
          <p:cNvPr id="145" name="Straight Arrow Connector 144"/>
          <p:cNvCxnSpPr>
            <a:stCxn id="57" idx="2"/>
          </p:cNvCxnSpPr>
          <p:nvPr/>
        </p:nvCxnSpPr>
        <p:spPr>
          <a:xfrm flipV="1">
            <a:off x="8382000" y="2959251"/>
            <a:ext cx="879174" cy="4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9357297" y="2709557"/>
            <a:ext cx="2679725" cy="461665"/>
          </a:xfrm>
          <a:prstGeom prst="rect">
            <a:avLst/>
          </a:prstGeom>
          <a:noFill/>
        </p:spPr>
        <p:txBody>
          <a:bodyPr wrap="square" rtlCol="0">
            <a:spAutoFit/>
          </a:bodyPr>
          <a:lstStyle/>
          <a:p>
            <a:r>
              <a:rPr lang="en-IN" sz="2400" dirty="0" smtClean="0"/>
              <a:t>External jugular V</a:t>
            </a:r>
            <a:endParaRPr lang="en-IN" sz="2400" dirty="0"/>
          </a:p>
        </p:txBody>
      </p:sp>
      <p:cxnSp>
        <p:nvCxnSpPr>
          <p:cNvPr id="147" name="Straight Arrow Connector 146"/>
          <p:cNvCxnSpPr>
            <a:stCxn id="43" idx="5"/>
            <a:endCxn id="148" idx="1"/>
          </p:cNvCxnSpPr>
          <p:nvPr/>
        </p:nvCxnSpPr>
        <p:spPr>
          <a:xfrm flipV="1">
            <a:off x="6083300" y="890936"/>
            <a:ext cx="1410427" cy="1102964"/>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148" name="TextBox 147"/>
          <p:cNvSpPr txBox="1"/>
          <p:nvPr/>
        </p:nvSpPr>
        <p:spPr>
          <a:xfrm>
            <a:off x="7493727" y="660103"/>
            <a:ext cx="2450991" cy="461665"/>
          </a:xfrm>
          <a:prstGeom prst="rect">
            <a:avLst/>
          </a:prstGeom>
          <a:noFill/>
        </p:spPr>
        <p:txBody>
          <a:bodyPr wrap="square" rtlCol="0">
            <a:spAutoFit/>
          </a:bodyPr>
          <a:lstStyle/>
          <a:p>
            <a:r>
              <a:rPr lang="en-IN" sz="2400" dirty="0" err="1" smtClean="0"/>
              <a:t>Pretracheal</a:t>
            </a:r>
            <a:r>
              <a:rPr lang="en-IN" sz="2400" dirty="0" smtClean="0"/>
              <a:t> fascia</a:t>
            </a:r>
            <a:endParaRPr lang="en-IN" sz="2400" dirty="0"/>
          </a:p>
        </p:txBody>
      </p:sp>
      <p:cxnSp>
        <p:nvCxnSpPr>
          <p:cNvPr id="151" name="Straight Arrow Connector 150"/>
          <p:cNvCxnSpPr>
            <a:endCxn id="152" idx="1"/>
          </p:cNvCxnSpPr>
          <p:nvPr/>
        </p:nvCxnSpPr>
        <p:spPr>
          <a:xfrm>
            <a:off x="8312641" y="3623141"/>
            <a:ext cx="1279327" cy="289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2" name="TextBox 151"/>
          <p:cNvSpPr txBox="1"/>
          <p:nvPr/>
        </p:nvSpPr>
        <p:spPr>
          <a:xfrm>
            <a:off x="9591968" y="3681478"/>
            <a:ext cx="2679725" cy="461665"/>
          </a:xfrm>
          <a:prstGeom prst="rect">
            <a:avLst/>
          </a:prstGeom>
          <a:noFill/>
        </p:spPr>
        <p:txBody>
          <a:bodyPr wrap="square" rtlCol="0">
            <a:spAutoFit/>
          </a:bodyPr>
          <a:lstStyle/>
          <a:p>
            <a:r>
              <a:rPr lang="en-IN" sz="2400" dirty="0" smtClean="0"/>
              <a:t>Accessary N</a:t>
            </a:r>
            <a:endParaRPr lang="en-IN" sz="2400" dirty="0"/>
          </a:p>
        </p:txBody>
      </p:sp>
      <p:sp>
        <p:nvSpPr>
          <p:cNvPr id="111" name="Oval 110"/>
          <p:cNvSpPr/>
          <p:nvPr/>
        </p:nvSpPr>
        <p:spPr>
          <a:xfrm>
            <a:off x="5778381" y="2805755"/>
            <a:ext cx="110542" cy="7924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Oval 113"/>
          <p:cNvSpPr/>
          <p:nvPr/>
        </p:nvSpPr>
        <p:spPr>
          <a:xfrm>
            <a:off x="6291839" y="2805928"/>
            <a:ext cx="135253" cy="8631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9759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fade">
                                      <p:cBhvr>
                                        <p:cTn id="39" dur="500"/>
                                        <p:tgtEl>
                                          <p:spTgt spid="77"/>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79"/>
                                        </p:tgtEl>
                                        <p:attrNameLst>
                                          <p:attrName>style.visibility</p:attrName>
                                        </p:attrNameLst>
                                      </p:cBhvr>
                                      <p:to>
                                        <p:strVal val="visible"/>
                                      </p:to>
                                    </p:set>
                                    <p:animEffect transition="in" filter="wipe(left)">
                                      <p:cBhvr>
                                        <p:cTn id="43" dur="500"/>
                                        <p:tgtEl>
                                          <p:spTgt spid="79"/>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wipe(left)">
                                      <p:cBhvr>
                                        <p:cTn id="46" dur="500"/>
                                        <p:tgtEl>
                                          <p:spTgt spid="8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100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3000"/>
                                        <p:tgtEl>
                                          <p:spTgt spid="14"/>
                                        </p:tgtEl>
                                      </p:cBhvr>
                                    </p:animEffect>
                                  </p:childTnLst>
                                </p:cTn>
                              </p:par>
                            </p:childTnLst>
                          </p:cTn>
                        </p:par>
                        <p:par>
                          <p:cTn id="52" fill="hold">
                            <p:stCondLst>
                              <p:cond delay="4000"/>
                            </p:stCondLst>
                            <p:childTnLst>
                              <p:par>
                                <p:cTn id="53" presetID="22" presetClass="entr" presetSubtype="1" fill="hold" grpId="0" nodeType="afterEffect">
                                  <p:stCondLst>
                                    <p:cond delay="1000"/>
                                  </p:stCondLst>
                                  <p:childTnLst>
                                    <p:set>
                                      <p:cBhvr>
                                        <p:cTn id="54" dur="1" fill="hold">
                                          <p:stCondLst>
                                            <p:cond delay="0"/>
                                          </p:stCondLst>
                                        </p:cTn>
                                        <p:tgtEl>
                                          <p:spTgt spid="15"/>
                                        </p:tgtEl>
                                        <p:attrNameLst>
                                          <p:attrName>style.visibility</p:attrName>
                                        </p:attrNameLst>
                                      </p:cBhvr>
                                      <p:to>
                                        <p:strVal val="visible"/>
                                      </p:to>
                                    </p:set>
                                    <p:animEffect transition="in" filter="wipe(up)">
                                      <p:cBhvr>
                                        <p:cTn id="55" dur="3000"/>
                                        <p:tgtEl>
                                          <p:spTgt spid="15"/>
                                        </p:tgtEl>
                                      </p:cBhvr>
                                    </p:animEffect>
                                  </p:childTnLst>
                                </p:cTn>
                              </p:par>
                            </p:childTnLst>
                          </p:cTn>
                        </p:par>
                        <p:par>
                          <p:cTn id="56" fill="hold">
                            <p:stCondLst>
                              <p:cond delay="8000"/>
                            </p:stCondLst>
                            <p:childTnLst>
                              <p:par>
                                <p:cTn id="57" presetID="22" presetClass="entr" presetSubtype="1" fill="hold" grpId="0" nodeType="afterEffect">
                                  <p:stCondLst>
                                    <p:cond delay="1000"/>
                                  </p:stCondLst>
                                  <p:childTnLst>
                                    <p:set>
                                      <p:cBhvr>
                                        <p:cTn id="58" dur="1" fill="hold">
                                          <p:stCondLst>
                                            <p:cond delay="0"/>
                                          </p:stCondLst>
                                        </p:cTn>
                                        <p:tgtEl>
                                          <p:spTgt spid="17"/>
                                        </p:tgtEl>
                                        <p:attrNameLst>
                                          <p:attrName>style.visibility</p:attrName>
                                        </p:attrNameLst>
                                      </p:cBhvr>
                                      <p:to>
                                        <p:strVal val="visible"/>
                                      </p:to>
                                    </p:set>
                                    <p:animEffect transition="in" filter="wipe(up)">
                                      <p:cBhvr>
                                        <p:cTn id="59" dur="3000"/>
                                        <p:tgtEl>
                                          <p:spTgt spid="17"/>
                                        </p:tgtEl>
                                      </p:cBhvr>
                                    </p:animEffect>
                                  </p:childTnLst>
                                </p:cTn>
                              </p:par>
                            </p:childTnLst>
                          </p:cTn>
                        </p:par>
                        <p:par>
                          <p:cTn id="60" fill="hold">
                            <p:stCondLst>
                              <p:cond delay="12000"/>
                            </p:stCondLst>
                            <p:childTnLst>
                              <p:par>
                                <p:cTn id="61" presetID="22" presetClass="entr" presetSubtype="1" fill="hold" grpId="0" nodeType="afterEffect">
                                  <p:stCondLst>
                                    <p:cond delay="1000"/>
                                  </p:stCondLst>
                                  <p:childTnLst>
                                    <p:set>
                                      <p:cBhvr>
                                        <p:cTn id="62" dur="1" fill="hold">
                                          <p:stCondLst>
                                            <p:cond delay="0"/>
                                          </p:stCondLst>
                                        </p:cTn>
                                        <p:tgtEl>
                                          <p:spTgt spid="16"/>
                                        </p:tgtEl>
                                        <p:attrNameLst>
                                          <p:attrName>style.visibility</p:attrName>
                                        </p:attrNameLst>
                                      </p:cBhvr>
                                      <p:to>
                                        <p:strVal val="visible"/>
                                      </p:to>
                                    </p:set>
                                    <p:animEffect transition="in" filter="wipe(up)">
                                      <p:cBhvr>
                                        <p:cTn id="63" dur="3000"/>
                                        <p:tgtEl>
                                          <p:spTgt spid="16"/>
                                        </p:tgtEl>
                                      </p:cBhvr>
                                    </p:animEffect>
                                  </p:childTnLst>
                                </p:cTn>
                              </p:par>
                            </p:childTnLst>
                          </p:cTn>
                        </p:par>
                        <p:par>
                          <p:cTn id="64" fill="hold">
                            <p:stCondLst>
                              <p:cond delay="16000"/>
                            </p:stCondLst>
                            <p:childTnLst>
                              <p:par>
                                <p:cTn id="65" presetID="22" presetClass="entr" presetSubtype="1" fill="hold" grpId="0" nodeType="afterEffect">
                                  <p:stCondLst>
                                    <p:cond delay="1000"/>
                                  </p:stCondLst>
                                  <p:childTnLst>
                                    <p:set>
                                      <p:cBhvr>
                                        <p:cTn id="66" dur="1" fill="hold">
                                          <p:stCondLst>
                                            <p:cond delay="0"/>
                                          </p:stCondLst>
                                        </p:cTn>
                                        <p:tgtEl>
                                          <p:spTgt spid="18"/>
                                        </p:tgtEl>
                                        <p:attrNameLst>
                                          <p:attrName>style.visibility</p:attrName>
                                        </p:attrNameLst>
                                      </p:cBhvr>
                                      <p:to>
                                        <p:strVal val="visible"/>
                                      </p:to>
                                    </p:set>
                                    <p:animEffect transition="in" filter="wipe(up)">
                                      <p:cBhvr>
                                        <p:cTn id="67" dur="3000"/>
                                        <p:tgtEl>
                                          <p:spTgt spid="18"/>
                                        </p:tgtEl>
                                      </p:cBhvr>
                                    </p:animEffect>
                                  </p:childTnLst>
                                </p:cTn>
                              </p:par>
                            </p:childTnLst>
                          </p:cTn>
                        </p:par>
                        <p:par>
                          <p:cTn id="68" fill="hold">
                            <p:stCondLst>
                              <p:cond delay="20000"/>
                            </p:stCondLst>
                            <p:childTnLst>
                              <p:par>
                                <p:cTn id="69" presetID="22" presetClass="entr" presetSubtype="1" fill="hold" grpId="0" nodeType="afterEffect">
                                  <p:stCondLst>
                                    <p:cond delay="1000"/>
                                  </p:stCondLst>
                                  <p:childTnLst>
                                    <p:set>
                                      <p:cBhvr>
                                        <p:cTn id="70" dur="1" fill="hold">
                                          <p:stCondLst>
                                            <p:cond delay="0"/>
                                          </p:stCondLst>
                                        </p:cTn>
                                        <p:tgtEl>
                                          <p:spTgt spid="19"/>
                                        </p:tgtEl>
                                        <p:attrNameLst>
                                          <p:attrName>style.visibility</p:attrName>
                                        </p:attrNameLst>
                                      </p:cBhvr>
                                      <p:to>
                                        <p:strVal val="visible"/>
                                      </p:to>
                                    </p:set>
                                    <p:animEffect transition="in" filter="wipe(up)">
                                      <p:cBhvr>
                                        <p:cTn id="71" dur="3000"/>
                                        <p:tgtEl>
                                          <p:spTgt spid="19"/>
                                        </p:tgtEl>
                                      </p:cBhvr>
                                    </p:animEffect>
                                  </p:childTnLst>
                                </p:cTn>
                              </p:par>
                            </p:childTnLst>
                          </p:cTn>
                        </p:par>
                        <p:par>
                          <p:cTn id="72" fill="hold">
                            <p:stCondLst>
                              <p:cond delay="24000"/>
                            </p:stCondLst>
                            <p:childTnLst>
                              <p:par>
                                <p:cTn id="73" presetID="22" presetClass="entr" presetSubtype="1" fill="hold" grpId="0" nodeType="afterEffect">
                                  <p:stCondLst>
                                    <p:cond delay="1000"/>
                                  </p:stCondLst>
                                  <p:childTnLst>
                                    <p:set>
                                      <p:cBhvr>
                                        <p:cTn id="74" dur="1" fill="hold">
                                          <p:stCondLst>
                                            <p:cond delay="0"/>
                                          </p:stCondLst>
                                        </p:cTn>
                                        <p:tgtEl>
                                          <p:spTgt spid="20"/>
                                        </p:tgtEl>
                                        <p:attrNameLst>
                                          <p:attrName>style.visibility</p:attrName>
                                        </p:attrNameLst>
                                      </p:cBhvr>
                                      <p:to>
                                        <p:strVal val="visible"/>
                                      </p:to>
                                    </p:set>
                                    <p:animEffect transition="in" filter="wipe(up)">
                                      <p:cBhvr>
                                        <p:cTn id="75" dur="3000"/>
                                        <p:tgtEl>
                                          <p:spTgt spid="20"/>
                                        </p:tgtEl>
                                      </p:cBhvr>
                                    </p:animEffect>
                                  </p:childTnLst>
                                </p:cTn>
                              </p:par>
                            </p:childTnLst>
                          </p:cTn>
                        </p:par>
                        <p:par>
                          <p:cTn id="76" fill="hold">
                            <p:stCondLst>
                              <p:cond delay="28000"/>
                            </p:stCondLst>
                            <p:childTnLst>
                              <p:par>
                                <p:cTn id="77" presetID="22" presetClass="entr" presetSubtype="1" fill="hold" grpId="0" nodeType="afterEffect">
                                  <p:stCondLst>
                                    <p:cond delay="1000"/>
                                  </p:stCondLst>
                                  <p:childTnLst>
                                    <p:set>
                                      <p:cBhvr>
                                        <p:cTn id="78" dur="1" fill="hold">
                                          <p:stCondLst>
                                            <p:cond delay="0"/>
                                          </p:stCondLst>
                                        </p:cTn>
                                        <p:tgtEl>
                                          <p:spTgt spid="21"/>
                                        </p:tgtEl>
                                        <p:attrNameLst>
                                          <p:attrName>style.visibility</p:attrName>
                                        </p:attrNameLst>
                                      </p:cBhvr>
                                      <p:to>
                                        <p:strVal val="visible"/>
                                      </p:to>
                                    </p:set>
                                    <p:animEffect transition="in" filter="wipe(up)">
                                      <p:cBhvr>
                                        <p:cTn id="79" dur="3000"/>
                                        <p:tgtEl>
                                          <p:spTgt spid="21"/>
                                        </p:tgtEl>
                                      </p:cBhvr>
                                    </p:animEffect>
                                  </p:childTnLst>
                                </p:cTn>
                              </p:par>
                            </p:childTnLst>
                          </p:cTn>
                        </p:par>
                        <p:par>
                          <p:cTn id="80" fill="hold">
                            <p:stCondLst>
                              <p:cond delay="32000"/>
                            </p:stCondLst>
                            <p:childTnLst>
                              <p:par>
                                <p:cTn id="81" presetID="22" presetClass="entr" presetSubtype="1" fill="hold" grpId="0" nodeType="afterEffect">
                                  <p:stCondLst>
                                    <p:cond delay="1000"/>
                                  </p:stCondLst>
                                  <p:childTnLst>
                                    <p:set>
                                      <p:cBhvr>
                                        <p:cTn id="82" dur="1" fill="hold">
                                          <p:stCondLst>
                                            <p:cond delay="0"/>
                                          </p:stCondLst>
                                        </p:cTn>
                                        <p:tgtEl>
                                          <p:spTgt spid="22"/>
                                        </p:tgtEl>
                                        <p:attrNameLst>
                                          <p:attrName>style.visibility</p:attrName>
                                        </p:attrNameLst>
                                      </p:cBhvr>
                                      <p:to>
                                        <p:strVal val="visible"/>
                                      </p:to>
                                    </p:set>
                                    <p:animEffect transition="in" filter="wipe(up)">
                                      <p:cBhvr>
                                        <p:cTn id="83" dur="3000"/>
                                        <p:tgtEl>
                                          <p:spTgt spid="22"/>
                                        </p:tgtEl>
                                      </p:cBhvr>
                                    </p:animEffect>
                                  </p:childTnLst>
                                </p:cTn>
                              </p:par>
                            </p:childTnLst>
                          </p:cTn>
                        </p:par>
                        <p:par>
                          <p:cTn id="84" fill="hold">
                            <p:stCondLst>
                              <p:cond delay="36000"/>
                            </p:stCondLst>
                            <p:childTnLst>
                              <p:par>
                                <p:cTn id="85" presetID="22" presetClass="entr" presetSubtype="1" fill="hold" grpId="0" nodeType="afterEffect">
                                  <p:stCondLst>
                                    <p:cond delay="1000"/>
                                  </p:stCondLst>
                                  <p:childTnLst>
                                    <p:set>
                                      <p:cBhvr>
                                        <p:cTn id="86" dur="1" fill="hold">
                                          <p:stCondLst>
                                            <p:cond delay="0"/>
                                          </p:stCondLst>
                                        </p:cTn>
                                        <p:tgtEl>
                                          <p:spTgt spid="23"/>
                                        </p:tgtEl>
                                        <p:attrNameLst>
                                          <p:attrName>style.visibility</p:attrName>
                                        </p:attrNameLst>
                                      </p:cBhvr>
                                      <p:to>
                                        <p:strVal val="visible"/>
                                      </p:to>
                                    </p:set>
                                    <p:animEffect transition="in" filter="wipe(up)">
                                      <p:cBhvr>
                                        <p:cTn id="87" dur="3000"/>
                                        <p:tgtEl>
                                          <p:spTgt spid="23"/>
                                        </p:tgtEl>
                                      </p:cBhvr>
                                    </p:animEffect>
                                  </p:childTnLst>
                                </p:cTn>
                              </p:par>
                            </p:childTnLst>
                          </p:cTn>
                        </p:par>
                        <p:par>
                          <p:cTn id="88" fill="hold">
                            <p:stCondLst>
                              <p:cond delay="40000"/>
                            </p:stCondLst>
                            <p:childTnLst>
                              <p:par>
                                <p:cTn id="89" presetID="22" presetClass="entr" presetSubtype="1" fill="hold" grpId="0" nodeType="afterEffect">
                                  <p:stCondLst>
                                    <p:cond delay="1000"/>
                                  </p:stCondLst>
                                  <p:childTnLst>
                                    <p:set>
                                      <p:cBhvr>
                                        <p:cTn id="90" dur="1" fill="hold">
                                          <p:stCondLst>
                                            <p:cond delay="0"/>
                                          </p:stCondLst>
                                        </p:cTn>
                                        <p:tgtEl>
                                          <p:spTgt spid="24"/>
                                        </p:tgtEl>
                                        <p:attrNameLst>
                                          <p:attrName>style.visibility</p:attrName>
                                        </p:attrNameLst>
                                      </p:cBhvr>
                                      <p:to>
                                        <p:strVal val="visible"/>
                                      </p:to>
                                    </p:set>
                                    <p:animEffect transition="in" filter="wipe(up)">
                                      <p:cBhvr>
                                        <p:cTn id="91" dur="3000"/>
                                        <p:tgtEl>
                                          <p:spTgt spid="24"/>
                                        </p:tgtEl>
                                      </p:cBhvr>
                                    </p:animEffect>
                                  </p:childTnLst>
                                </p:cTn>
                              </p:par>
                            </p:childTnLst>
                          </p:cTn>
                        </p:par>
                        <p:par>
                          <p:cTn id="92" fill="hold">
                            <p:stCondLst>
                              <p:cond delay="44000"/>
                            </p:stCondLst>
                            <p:childTnLst>
                              <p:par>
                                <p:cTn id="93" presetID="22" presetClass="entr" presetSubtype="1" fill="hold" grpId="0" nodeType="afterEffect">
                                  <p:stCondLst>
                                    <p:cond delay="1000"/>
                                  </p:stCondLst>
                                  <p:childTnLst>
                                    <p:set>
                                      <p:cBhvr>
                                        <p:cTn id="94" dur="1" fill="hold">
                                          <p:stCondLst>
                                            <p:cond delay="0"/>
                                          </p:stCondLst>
                                        </p:cTn>
                                        <p:tgtEl>
                                          <p:spTgt spid="25"/>
                                        </p:tgtEl>
                                        <p:attrNameLst>
                                          <p:attrName>style.visibility</p:attrName>
                                        </p:attrNameLst>
                                      </p:cBhvr>
                                      <p:to>
                                        <p:strVal val="visible"/>
                                      </p:to>
                                    </p:set>
                                    <p:animEffect transition="in" filter="wipe(up)">
                                      <p:cBhvr>
                                        <p:cTn id="95" dur="3000"/>
                                        <p:tgtEl>
                                          <p:spTgt spid="25"/>
                                        </p:tgtEl>
                                      </p:cBhvr>
                                    </p:animEffect>
                                  </p:childTnLst>
                                </p:cTn>
                              </p:par>
                            </p:childTnLst>
                          </p:cTn>
                        </p:par>
                        <p:par>
                          <p:cTn id="96" fill="hold">
                            <p:stCondLst>
                              <p:cond delay="48000"/>
                            </p:stCondLst>
                            <p:childTnLst>
                              <p:par>
                                <p:cTn id="97" presetID="22" presetClass="entr" presetSubtype="1" fill="hold" grpId="0" nodeType="afterEffect">
                                  <p:stCondLst>
                                    <p:cond delay="1000"/>
                                  </p:stCondLst>
                                  <p:childTnLst>
                                    <p:set>
                                      <p:cBhvr>
                                        <p:cTn id="98" dur="1" fill="hold">
                                          <p:stCondLst>
                                            <p:cond delay="0"/>
                                          </p:stCondLst>
                                        </p:cTn>
                                        <p:tgtEl>
                                          <p:spTgt spid="26"/>
                                        </p:tgtEl>
                                        <p:attrNameLst>
                                          <p:attrName>style.visibility</p:attrName>
                                        </p:attrNameLst>
                                      </p:cBhvr>
                                      <p:to>
                                        <p:strVal val="visible"/>
                                      </p:to>
                                    </p:set>
                                    <p:animEffect transition="in" filter="wipe(up)">
                                      <p:cBhvr>
                                        <p:cTn id="99" dur="3000"/>
                                        <p:tgtEl>
                                          <p:spTgt spid="26"/>
                                        </p:tgtEl>
                                      </p:cBhvr>
                                    </p:animEffect>
                                  </p:childTnLst>
                                </p:cTn>
                              </p:par>
                            </p:childTnLst>
                          </p:cTn>
                        </p:par>
                        <p:par>
                          <p:cTn id="100" fill="hold">
                            <p:stCondLst>
                              <p:cond delay="52000"/>
                            </p:stCondLst>
                            <p:childTnLst>
                              <p:par>
                                <p:cTn id="101" presetID="22" presetClass="entr" presetSubtype="1" fill="hold" grpId="0" nodeType="afterEffect">
                                  <p:stCondLst>
                                    <p:cond delay="1000"/>
                                  </p:stCondLst>
                                  <p:childTnLst>
                                    <p:set>
                                      <p:cBhvr>
                                        <p:cTn id="102" dur="1" fill="hold">
                                          <p:stCondLst>
                                            <p:cond delay="0"/>
                                          </p:stCondLst>
                                        </p:cTn>
                                        <p:tgtEl>
                                          <p:spTgt spid="27"/>
                                        </p:tgtEl>
                                        <p:attrNameLst>
                                          <p:attrName>style.visibility</p:attrName>
                                        </p:attrNameLst>
                                      </p:cBhvr>
                                      <p:to>
                                        <p:strVal val="visible"/>
                                      </p:to>
                                    </p:set>
                                    <p:animEffect transition="in" filter="wipe(up)">
                                      <p:cBhvr>
                                        <p:cTn id="103" dur="3000"/>
                                        <p:tgtEl>
                                          <p:spTgt spid="27"/>
                                        </p:tgtEl>
                                      </p:cBhvr>
                                    </p:animEffect>
                                  </p:childTnLst>
                                </p:cTn>
                              </p:par>
                            </p:childTnLst>
                          </p:cTn>
                        </p:par>
                        <p:par>
                          <p:cTn id="104" fill="hold">
                            <p:stCondLst>
                              <p:cond delay="56000"/>
                            </p:stCondLst>
                            <p:childTnLst>
                              <p:par>
                                <p:cTn id="105" presetID="22" presetClass="entr" presetSubtype="1" fill="hold" grpId="0" nodeType="afterEffect">
                                  <p:stCondLst>
                                    <p:cond delay="1000"/>
                                  </p:stCondLst>
                                  <p:childTnLst>
                                    <p:set>
                                      <p:cBhvr>
                                        <p:cTn id="106" dur="1" fill="hold">
                                          <p:stCondLst>
                                            <p:cond delay="0"/>
                                          </p:stCondLst>
                                        </p:cTn>
                                        <p:tgtEl>
                                          <p:spTgt spid="28"/>
                                        </p:tgtEl>
                                        <p:attrNameLst>
                                          <p:attrName>style.visibility</p:attrName>
                                        </p:attrNameLst>
                                      </p:cBhvr>
                                      <p:to>
                                        <p:strVal val="visible"/>
                                      </p:to>
                                    </p:set>
                                    <p:animEffect transition="in" filter="wipe(up)">
                                      <p:cBhvr>
                                        <p:cTn id="107" dur="2000"/>
                                        <p:tgtEl>
                                          <p:spTgt spid="28"/>
                                        </p:tgtEl>
                                      </p:cBhvr>
                                    </p:animEffect>
                                  </p:childTnLst>
                                </p:cTn>
                              </p:par>
                            </p:childTnLst>
                          </p:cTn>
                        </p:par>
                        <p:par>
                          <p:cTn id="108" fill="hold">
                            <p:stCondLst>
                              <p:cond delay="59000"/>
                            </p:stCondLst>
                            <p:childTnLst>
                              <p:par>
                                <p:cTn id="109" presetID="22" presetClass="entr" presetSubtype="1" fill="hold" grpId="0" nodeType="afterEffect">
                                  <p:stCondLst>
                                    <p:cond delay="1000"/>
                                  </p:stCondLst>
                                  <p:childTnLst>
                                    <p:set>
                                      <p:cBhvr>
                                        <p:cTn id="110" dur="1" fill="hold">
                                          <p:stCondLst>
                                            <p:cond delay="0"/>
                                          </p:stCondLst>
                                        </p:cTn>
                                        <p:tgtEl>
                                          <p:spTgt spid="29"/>
                                        </p:tgtEl>
                                        <p:attrNameLst>
                                          <p:attrName>style.visibility</p:attrName>
                                        </p:attrNameLst>
                                      </p:cBhvr>
                                      <p:to>
                                        <p:strVal val="visible"/>
                                      </p:to>
                                    </p:set>
                                    <p:animEffect transition="in" filter="wipe(up)">
                                      <p:cBhvr>
                                        <p:cTn id="111" dur="2000"/>
                                        <p:tgtEl>
                                          <p:spTgt spid="29"/>
                                        </p:tgtEl>
                                      </p:cBhvr>
                                    </p:animEffect>
                                  </p:childTnLst>
                                </p:cTn>
                              </p:par>
                            </p:childTnLst>
                          </p:cTn>
                        </p:par>
                        <p:par>
                          <p:cTn id="112" fill="hold">
                            <p:stCondLst>
                              <p:cond delay="62000"/>
                            </p:stCondLst>
                            <p:childTnLst>
                              <p:par>
                                <p:cTn id="113" presetID="22" presetClass="entr" presetSubtype="1" fill="hold" grpId="0" nodeType="afterEffect">
                                  <p:stCondLst>
                                    <p:cond delay="1000"/>
                                  </p:stCondLst>
                                  <p:childTnLst>
                                    <p:set>
                                      <p:cBhvr>
                                        <p:cTn id="114" dur="1" fill="hold">
                                          <p:stCondLst>
                                            <p:cond delay="0"/>
                                          </p:stCondLst>
                                        </p:cTn>
                                        <p:tgtEl>
                                          <p:spTgt spid="30"/>
                                        </p:tgtEl>
                                        <p:attrNameLst>
                                          <p:attrName>style.visibility</p:attrName>
                                        </p:attrNameLst>
                                      </p:cBhvr>
                                      <p:to>
                                        <p:strVal val="visible"/>
                                      </p:to>
                                    </p:set>
                                    <p:animEffect transition="in" filter="wipe(up)">
                                      <p:cBhvr>
                                        <p:cTn id="115" dur="2000"/>
                                        <p:tgtEl>
                                          <p:spTgt spid="30"/>
                                        </p:tgtEl>
                                      </p:cBhvr>
                                    </p:animEffect>
                                  </p:childTnLst>
                                </p:cTn>
                              </p:par>
                            </p:childTnLst>
                          </p:cTn>
                        </p:par>
                        <p:par>
                          <p:cTn id="116" fill="hold">
                            <p:stCondLst>
                              <p:cond delay="65000"/>
                            </p:stCondLst>
                            <p:childTnLst>
                              <p:par>
                                <p:cTn id="117" presetID="22" presetClass="entr" presetSubtype="1" fill="hold" grpId="0" nodeType="afterEffect">
                                  <p:stCondLst>
                                    <p:cond delay="1000"/>
                                  </p:stCondLst>
                                  <p:childTnLst>
                                    <p:set>
                                      <p:cBhvr>
                                        <p:cTn id="118" dur="1" fill="hold">
                                          <p:stCondLst>
                                            <p:cond delay="0"/>
                                          </p:stCondLst>
                                        </p:cTn>
                                        <p:tgtEl>
                                          <p:spTgt spid="31"/>
                                        </p:tgtEl>
                                        <p:attrNameLst>
                                          <p:attrName>style.visibility</p:attrName>
                                        </p:attrNameLst>
                                      </p:cBhvr>
                                      <p:to>
                                        <p:strVal val="visible"/>
                                      </p:to>
                                    </p:set>
                                    <p:animEffect transition="in" filter="wipe(up)">
                                      <p:cBhvr>
                                        <p:cTn id="119" dur="2000"/>
                                        <p:tgtEl>
                                          <p:spTgt spid="31"/>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wipe(down)">
                                      <p:cBhvr>
                                        <p:cTn id="124" dur="4000"/>
                                        <p:tgtEl>
                                          <p:spTgt spid="36"/>
                                        </p:tgtEl>
                                      </p:cBhvr>
                                    </p:animEffect>
                                  </p:childTnLst>
                                </p:cTn>
                              </p:par>
                            </p:childTnLst>
                          </p:cTn>
                        </p:par>
                        <p:par>
                          <p:cTn id="125" fill="hold">
                            <p:stCondLst>
                              <p:cond delay="4000"/>
                            </p:stCondLst>
                            <p:childTnLst>
                              <p:par>
                                <p:cTn id="126" presetID="22" presetClass="entr" presetSubtype="4" fill="hold" grpId="0" nodeType="afterEffect">
                                  <p:stCondLst>
                                    <p:cond delay="2000"/>
                                  </p:stCondLst>
                                  <p:childTnLst>
                                    <p:set>
                                      <p:cBhvr>
                                        <p:cTn id="127" dur="1" fill="hold">
                                          <p:stCondLst>
                                            <p:cond delay="0"/>
                                          </p:stCondLst>
                                        </p:cTn>
                                        <p:tgtEl>
                                          <p:spTgt spid="37"/>
                                        </p:tgtEl>
                                        <p:attrNameLst>
                                          <p:attrName>style.visibility</p:attrName>
                                        </p:attrNameLst>
                                      </p:cBhvr>
                                      <p:to>
                                        <p:strVal val="visible"/>
                                      </p:to>
                                    </p:set>
                                    <p:animEffect transition="in" filter="wipe(down)">
                                      <p:cBhvr>
                                        <p:cTn id="128" dur="4000"/>
                                        <p:tgtEl>
                                          <p:spTgt spid="37"/>
                                        </p:tgtEl>
                                      </p:cBhvr>
                                    </p:animEffect>
                                  </p:childTnLst>
                                </p:cTn>
                              </p:par>
                            </p:childTnLst>
                          </p:cTn>
                        </p:par>
                        <p:par>
                          <p:cTn id="129" fill="hold">
                            <p:stCondLst>
                              <p:cond delay="10000"/>
                            </p:stCondLst>
                            <p:childTnLst>
                              <p:par>
                                <p:cTn id="130" presetID="22" presetClass="entr" presetSubtype="8" fill="hold" nodeType="afterEffect">
                                  <p:stCondLst>
                                    <p:cond delay="0"/>
                                  </p:stCondLst>
                                  <p:childTnLst>
                                    <p:set>
                                      <p:cBhvr>
                                        <p:cTn id="131" dur="1" fill="hold">
                                          <p:stCondLst>
                                            <p:cond delay="0"/>
                                          </p:stCondLst>
                                        </p:cTn>
                                        <p:tgtEl>
                                          <p:spTgt spid="81"/>
                                        </p:tgtEl>
                                        <p:attrNameLst>
                                          <p:attrName>style.visibility</p:attrName>
                                        </p:attrNameLst>
                                      </p:cBhvr>
                                      <p:to>
                                        <p:strVal val="visible"/>
                                      </p:to>
                                    </p:set>
                                    <p:animEffect transition="in" filter="wipe(left)">
                                      <p:cBhvr>
                                        <p:cTn id="132" dur="500"/>
                                        <p:tgtEl>
                                          <p:spTgt spid="81"/>
                                        </p:tgtEl>
                                      </p:cBhvr>
                                    </p:animEffect>
                                  </p:childTnLst>
                                </p:cTn>
                              </p:par>
                              <p:par>
                                <p:cTn id="133" presetID="22" presetClass="entr" presetSubtype="8" fill="hold" grpId="0" nodeType="withEffect">
                                  <p:stCondLst>
                                    <p:cond delay="0"/>
                                  </p:stCondLst>
                                  <p:childTnLst>
                                    <p:set>
                                      <p:cBhvr>
                                        <p:cTn id="134" dur="1" fill="hold">
                                          <p:stCondLst>
                                            <p:cond delay="0"/>
                                          </p:stCondLst>
                                        </p:cTn>
                                        <p:tgtEl>
                                          <p:spTgt spid="82"/>
                                        </p:tgtEl>
                                        <p:attrNameLst>
                                          <p:attrName>style.visibility</p:attrName>
                                        </p:attrNameLst>
                                      </p:cBhvr>
                                      <p:to>
                                        <p:strVal val="visible"/>
                                      </p:to>
                                    </p:set>
                                    <p:animEffect transition="in" filter="wipe(left)">
                                      <p:cBhvr>
                                        <p:cTn id="135" dur="500"/>
                                        <p:tgtEl>
                                          <p:spTgt spid="82"/>
                                        </p:tgtEl>
                                      </p:cBhvr>
                                    </p:animEffect>
                                  </p:childTnLst>
                                </p:cTn>
                              </p:par>
                            </p:childTnLst>
                          </p:cTn>
                        </p:par>
                        <p:par>
                          <p:cTn id="136" fill="hold">
                            <p:stCondLst>
                              <p:cond delay="10500"/>
                            </p:stCondLst>
                            <p:childTnLst>
                              <p:par>
                                <p:cTn id="137" presetID="22" presetClass="entr" presetSubtype="8" fill="hold" nodeType="afterEffect">
                                  <p:stCondLst>
                                    <p:cond delay="0"/>
                                  </p:stCondLst>
                                  <p:childTnLst>
                                    <p:set>
                                      <p:cBhvr>
                                        <p:cTn id="138" dur="1" fill="hold">
                                          <p:stCondLst>
                                            <p:cond delay="0"/>
                                          </p:stCondLst>
                                        </p:cTn>
                                        <p:tgtEl>
                                          <p:spTgt spid="84"/>
                                        </p:tgtEl>
                                        <p:attrNameLst>
                                          <p:attrName>style.visibility</p:attrName>
                                        </p:attrNameLst>
                                      </p:cBhvr>
                                      <p:to>
                                        <p:strVal val="visible"/>
                                      </p:to>
                                    </p:set>
                                    <p:animEffect transition="in" filter="wipe(left)">
                                      <p:cBhvr>
                                        <p:cTn id="139" dur="500"/>
                                        <p:tgtEl>
                                          <p:spTgt spid="84"/>
                                        </p:tgtEl>
                                      </p:cBhvr>
                                    </p:animEffect>
                                  </p:childTnLst>
                                </p:cTn>
                              </p:par>
                              <p:par>
                                <p:cTn id="140" presetID="22" presetClass="entr" presetSubtype="8" fill="hold" grpId="0" nodeType="withEffect">
                                  <p:stCondLst>
                                    <p:cond delay="0"/>
                                  </p:stCondLst>
                                  <p:childTnLst>
                                    <p:set>
                                      <p:cBhvr>
                                        <p:cTn id="141" dur="1" fill="hold">
                                          <p:stCondLst>
                                            <p:cond delay="0"/>
                                          </p:stCondLst>
                                        </p:cTn>
                                        <p:tgtEl>
                                          <p:spTgt spid="85"/>
                                        </p:tgtEl>
                                        <p:attrNameLst>
                                          <p:attrName>style.visibility</p:attrName>
                                        </p:attrNameLst>
                                      </p:cBhvr>
                                      <p:to>
                                        <p:strVal val="visible"/>
                                      </p:to>
                                    </p:set>
                                    <p:animEffect transition="in" filter="wipe(left)">
                                      <p:cBhvr>
                                        <p:cTn id="142" dur="500"/>
                                        <p:tgtEl>
                                          <p:spTgt spid="85"/>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4" fill="hold" grpId="0" nodeType="clickEffect">
                                  <p:stCondLst>
                                    <p:cond delay="1000"/>
                                  </p:stCondLst>
                                  <p:childTnLst>
                                    <p:set>
                                      <p:cBhvr>
                                        <p:cTn id="146" dur="1" fill="hold">
                                          <p:stCondLst>
                                            <p:cond delay="0"/>
                                          </p:stCondLst>
                                        </p:cTn>
                                        <p:tgtEl>
                                          <p:spTgt spid="52"/>
                                        </p:tgtEl>
                                        <p:attrNameLst>
                                          <p:attrName>style.visibility</p:attrName>
                                        </p:attrNameLst>
                                      </p:cBhvr>
                                      <p:to>
                                        <p:strVal val="visible"/>
                                      </p:to>
                                    </p:set>
                                    <p:animEffect transition="in" filter="wipe(down)">
                                      <p:cBhvr>
                                        <p:cTn id="147" dur="2000"/>
                                        <p:tgtEl>
                                          <p:spTgt spid="52"/>
                                        </p:tgtEl>
                                      </p:cBhvr>
                                    </p:animEffect>
                                  </p:childTnLst>
                                </p:cTn>
                              </p:par>
                            </p:childTnLst>
                          </p:cTn>
                        </p:par>
                        <p:par>
                          <p:cTn id="148" fill="hold">
                            <p:stCondLst>
                              <p:cond delay="3000"/>
                            </p:stCondLst>
                            <p:childTnLst>
                              <p:par>
                                <p:cTn id="149" presetID="22" presetClass="entr" presetSubtype="4" fill="hold" grpId="0" nodeType="afterEffect">
                                  <p:stCondLst>
                                    <p:cond delay="1000"/>
                                  </p:stCondLst>
                                  <p:childTnLst>
                                    <p:set>
                                      <p:cBhvr>
                                        <p:cTn id="150" dur="1" fill="hold">
                                          <p:stCondLst>
                                            <p:cond delay="0"/>
                                          </p:stCondLst>
                                        </p:cTn>
                                        <p:tgtEl>
                                          <p:spTgt spid="48"/>
                                        </p:tgtEl>
                                        <p:attrNameLst>
                                          <p:attrName>style.visibility</p:attrName>
                                        </p:attrNameLst>
                                      </p:cBhvr>
                                      <p:to>
                                        <p:strVal val="visible"/>
                                      </p:to>
                                    </p:set>
                                    <p:animEffect transition="in" filter="wipe(down)">
                                      <p:cBhvr>
                                        <p:cTn id="151" dur="2000"/>
                                        <p:tgtEl>
                                          <p:spTgt spid="48"/>
                                        </p:tgtEl>
                                      </p:cBhvr>
                                    </p:animEffect>
                                  </p:childTnLst>
                                </p:cTn>
                              </p:par>
                            </p:childTnLst>
                          </p:cTn>
                        </p:par>
                        <p:par>
                          <p:cTn id="152" fill="hold">
                            <p:stCondLst>
                              <p:cond delay="6000"/>
                            </p:stCondLst>
                            <p:childTnLst>
                              <p:par>
                                <p:cTn id="153" presetID="22" presetClass="entr" presetSubtype="4" fill="hold" grpId="0" nodeType="afterEffect">
                                  <p:stCondLst>
                                    <p:cond delay="1000"/>
                                  </p:stCondLst>
                                  <p:childTnLst>
                                    <p:set>
                                      <p:cBhvr>
                                        <p:cTn id="154" dur="1" fill="hold">
                                          <p:stCondLst>
                                            <p:cond delay="0"/>
                                          </p:stCondLst>
                                        </p:cTn>
                                        <p:tgtEl>
                                          <p:spTgt spid="53"/>
                                        </p:tgtEl>
                                        <p:attrNameLst>
                                          <p:attrName>style.visibility</p:attrName>
                                        </p:attrNameLst>
                                      </p:cBhvr>
                                      <p:to>
                                        <p:strVal val="visible"/>
                                      </p:to>
                                    </p:set>
                                    <p:animEffect transition="in" filter="wipe(down)">
                                      <p:cBhvr>
                                        <p:cTn id="155" dur="2000"/>
                                        <p:tgtEl>
                                          <p:spTgt spid="53"/>
                                        </p:tgtEl>
                                      </p:cBhvr>
                                    </p:animEffect>
                                  </p:childTnLst>
                                </p:cTn>
                              </p:par>
                            </p:childTnLst>
                          </p:cTn>
                        </p:par>
                        <p:par>
                          <p:cTn id="156" fill="hold">
                            <p:stCondLst>
                              <p:cond delay="9000"/>
                            </p:stCondLst>
                            <p:childTnLst>
                              <p:par>
                                <p:cTn id="157" presetID="22" presetClass="entr" presetSubtype="4" fill="hold" grpId="0" nodeType="afterEffect">
                                  <p:stCondLst>
                                    <p:cond delay="1000"/>
                                  </p:stCondLst>
                                  <p:childTnLst>
                                    <p:set>
                                      <p:cBhvr>
                                        <p:cTn id="158" dur="1" fill="hold">
                                          <p:stCondLst>
                                            <p:cond delay="0"/>
                                          </p:stCondLst>
                                        </p:cTn>
                                        <p:tgtEl>
                                          <p:spTgt spid="49"/>
                                        </p:tgtEl>
                                        <p:attrNameLst>
                                          <p:attrName>style.visibility</p:attrName>
                                        </p:attrNameLst>
                                      </p:cBhvr>
                                      <p:to>
                                        <p:strVal val="visible"/>
                                      </p:to>
                                    </p:set>
                                    <p:animEffect transition="in" filter="wipe(down)">
                                      <p:cBhvr>
                                        <p:cTn id="159" dur="2000"/>
                                        <p:tgtEl>
                                          <p:spTgt spid="49"/>
                                        </p:tgtEl>
                                      </p:cBhvr>
                                    </p:animEffect>
                                  </p:childTnLst>
                                </p:cTn>
                              </p:par>
                            </p:childTnLst>
                          </p:cTn>
                        </p:par>
                        <p:par>
                          <p:cTn id="160" fill="hold">
                            <p:stCondLst>
                              <p:cond delay="12000"/>
                            </p:stCondLst>
                            <p:childTnLst>
                              <p:par>
                                <p:cTn id="161" presetID="22" presetClass="entr" presetSubtype="4" fill="hold" grpId="0" nodeType="afterEffect">
                                  <p:stCondLst>
                                    <p:cond delay="1000"/>
                                  </p:stCondLst>
                                  <p:childTnLst>
                                    <p:set>
                                      <p:cBhvr>
                                        <p:cTn id="162" dur="1" fill="hold">
                                          <p:stCondLst>
                                            <p:cond delay="0"/>
                                          </p:stCondLst>
                                        </p:cTn>
                                        <p:tgtEl>
                                          <p:spTgt spid="51"/>
                                        </p:tgtEl>
                                        <p:attrNameLst>
                                          <p:attrName>style.visibility</p:attrName>
                                        </p:attrNameLst>
                                      </p:cBhvr>
                                      <p:to>
                                        <p:strVal val="visible"/>
                                      </p:to>
                                    </p:set>
                                    <p:animEffect transition="in" filter="wipe(down)">
                                      <p:cBhvr>
                                        <p:cTn id="163" dur="2000"/>
                                        <p:tgtEl>
                                          <p:spTgt spid="51"/>
                                        </p:tgtEl>
                                      </p:cBhvr>
                                    </p:animEffect>
                                  </p:childTnLst>
                                </p:cTn>
                              </p:par>
                            </p:childTnLst>
                          </p:cTn>
                        </p:par>
                        <p:par>
                          <p:cTn id="164" fill="hold">
                            <p:stCondLst>
                              <p:cond delay="15000"/>
                            </p:stCondLst>
                            <p:childTnLst>
                              <p:par>
                                <p:cTn id="165" presetID="22" presetClass="entr" presetSubtype="4" fill="hold" grpId="0" nodeType="afterEffect">
                                  <p:stCondLst>
                                    <p:cond delay="1000"/>
                                  </p:stCondLst>
                                  <p:childTnLst>
                                    <p:set>
                                      <p:cBhvr>
                                        <p:cTn id="166" dur="1" fill="hold">
                                          <p:stCondLst>
                                            <p:cond delay="0"/>
                                          </p:stCondLst>
                                        </p:cTn>
                                        <p:tgtEl>
                                          <p:spTgt spid="50"/>
                                        </p:tgtEl>
                                        <p:attrNameLst>
                                          <p:attrName>style.visibility</p:attrName>
                                        </p:attrNameLst>
                                      </p:cBhvr>
                                      <p:to>
                                        <p:strVal val="visible"/>
                                      </p:to>
                                    </p:set>
                                    <p:animEffect transition="in" filter="wipe(down)">
                                      <p:cBhvr>
                                        <p:cTn id="167" dur="2000"/>
                                        <p:tgtEl>
                                          <p:spTgt spid="50"/>
                                        </p:tgtEl>
                                      </p:cBhvr>
                                    </p:animEffect>
                                  </p:childTnLst>
                                </p:cTn>
                              </p:par>
                            </p:childTnLst>
                          </p:cTn>
                        </p:par>
                        <p:par>
                          <p:cTn id="168" fill="hold">
                            <p:stCondLst>
                              <p:cond delay="18000"/>
                            </p:stCondLst>
                            <p:childTnLst>
                              <p:par>
                                <p:cTn id="169" presetID="22" presetClass="entr" presetSubtype="4" fill="hold" grpId="0" nodeType="afterEffect">
                                  <p:stCondLst>
                                    <p:cond delay="1000"/>
                                  </p:stCondLst>
                                  <p:childTnLst>
                                    <p:set>
                                      <p:cBhvr>
                                        <p:cTn id="170" dur="1" fill="hold">
                                          <p:stCondLst>
                                            <p:cond delay="0"/>
                                          </p:stCondLst>
                                        </p:cTn>
                                        <p:tgtEl>
                                          <p:spTgt spid="46"/>
                                        </p:tgtEl>
                                        <p:attrNameLst>
                                          <p:attrName>style.visibility</p:attrName>
                                        </p:attrNameLst>
                                      </p:cBhvr>
                                      <p:to>
                                        <p:strVal val="visible"/>
                                      </p:to>
                                    </p:set>
                                    <p:animEffect transition="in" filter="wipe(down)">
                                      <p:cBhvr>
                                        <p:cTn id="171" dur="2000"/>
                                        <p:tgtEl>
                                          <p:spTgt spid="46"/>
                                        </p:tgtEl>
                                      </p:cBhvr>
                                    </p:animEffect>
                                  </p:childTnLst>
                                </p:cTn>
                              </p:par>
                            </p:childTnLst>
                          </p:cTn>
                        </p:par>
                        <p:par>
                          <p:cTn id="172" fill="hold">
                            <p:stCondLst>
                              <p:cond delay="21000"/>
                            </p:stCondLst>
                            <p:childTnLst>
                              <p:par>
                                <p:cTn id="173" presetID="22" presetClass="entr" presetSubtype="8" fill="hold" nodeType="afterEffect">
                                  <p:stCondLst>
                                    <p:cond delay="0"/>
                                  </p:stCondLst>
                                  <p:childTnLst>
                                    <p:set>
                                      <p:cBhvr>
                                        <p:cTn id="174" dur="1" fill="hold">
                                          <p:stCondLst>
                                            <p:cond delay="0"/>
                                          </p:stCondLst>
                                        </p:cTn>
                                        <p:tgtEl>
                                          <p:spTgt spid="86"/>
                                        </p:tgtEl>
                                        <p:attrNameLst>
                                          <p:attrName>style.visibility</p:attrName>
                                        </p:attrNameLst>
                                      </p:cBhvr>
                                      <p:to>
                                        <p:strVal val="visible"/>
                                      </p:to>
                                    </p:set>
                                    <p:animEffect transition="in" filter="wipe(left)">
                                      <p:cBhvr>
                                        <p:cTn id="175" dur="500"/>
                                        <p:tgtEl>
                                          <p:spTgt spid="86"/>
                                        </p:tgtEl>
                                      </p:cBhvr>
                                    </p:animEffect>
                                  </p:childTnLst>
                                </p:cTn>
                              </p:par>
                              <p:par>
                                <p:cTn id="176" presetID="22" presetClass="entr" presetSubtype="8" fill="hold" grpId="0" nodeType="withEffect">
                                  <p:stCondLst>
                                    <p:cond delay="0"/>
                                  </p:stCondLst>
                                  <p:childTnLst>
                                    <p:set>
                                      <p:cBhvr>
                                        <p:cTn id="177" dur="1" fill="hold">
                                          <p:stCondLst>
                                            <p:cond delay="0"/>
                                          </p:stCondLst>
                                        </p:cTn>
                                        <p:tgtEl>
                                          <p:spTgt spid="87"/>
                                        </p:tgtEl>
                                        <p:attrNameLst>
                                          <p:attrName>style.visibility</p:attrName>
                                        </p:attrNameLst>
                                      </p:cBhvr>
                                      <p:to>
                                        <p:strVal val="visible"/>
                                      </p:to>
                                    </p:set>
                                    <p:animEffect transition="in" filter="wipe(left)">
                                      <p:cBhvr>
                                        <p:cTn id="178" dur="500"/>
                                        <p:tgtEl>
                                          <p:spTgt spid="87"/>
                                        </p:tgtEl>
                                      </p:cBhvr>
                                    </p:animEffect>
                                  </p:childTnLst>
                                </p:cTn>
                              </p:par>
                            </p:childTnLst>
                          </p:cTn>
                        </p:par>
                        <p:par>
                          <p:cTn id="179" fill="hold">
                            <p:stCondLst>
                              <p:cond delay="21500"/>
                            </p:stCondLst>
                            <p:childTnLst>
                              <p:par>
                                <p:cTn id="180" presetID="22" presetClass="entr" presetSubtype="4" fill="hold" grpId="0" nodeType="afterEffect">
                                  <p:stCondLst>
                                    <p:cond delay="1000"/>
                                  </p:stCondLst>
                                  <p:childTnLst>
                                    <p:set>
                                      <p:cBhvr>
                                        <p:cTn id="181" dur="1" fill="hold">
                                          <p:stCondLst>
                                            <p:cond delay="0"/>
                                          </p:stCondLst>
                                        </p:cTn>
                                        <p:tgtEl>
                                          <p:spTgt spid="47"/>
                                        </p:tgtEl>
                                        <p:attrNameLst>
                                          <p:attrName>style.visibility</p:attrName>
                                        </p:attrNameLst>
                                      </p:cBhvr>
                                      <p:to>
                                        <p:strVal val="visible"/>
                                      </p:to>
                                    </p:set>
                                    <p:animEffect transition="in" filter="wipe(down)">
                                      <p:cBhvr>
                                        <p:cTn id="182" dur="2000"/>
                                        <p:tgtEl>
                                          <p:spTgt spid="47"/>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1" fill="hold" grpId="0" nodeType="clickEffect">
                                  <p:stCondLst>
                                    <p:cond delay="1000"/>
                                  </p:stCondLst>
                                  <p:childTnLst>
                                    <p:set>
                                      <p:cBhvr>
                                        <p:cTn id="186" dur="1" fill="hold">
                                          <p:stCondLst>
                                            <p:cond delay="0"/>
                                          </p:stCondLst>
                                        </p:cTn>
                                        <p:tgtEl>
                                          <p:spTgt spid="54"/>
                                        </p:tgtEl>
                                        <p:attrNameLst>
                                          <p:attrName>style.visibility</p:attrName>
                                        </p:attrNameLst>
                                      </p:cBhvr>
                                      <p:to>
                                        <p:strVal val="visible"/>
                                      </p:to>
                                    </p:set>
                                    <p:animEffect transition="in" filter="wipe(up)">
                                      <p:cBhvr>
                                        <p:cTn id="187" dur="3000"/>
                                        <p:tgtEl>
                                          <p:spTgt spid="54"/>
                                        </p:tgtEl>
                                      </p:cBhvr>
                                    </p:animEffect>
                                  </p:childTnLst>
                                </p:cTn>
                              </p:par>
                            </p:childTnLst>
                          </p:cTn>
                        </p:par>
                        <p:par>
                          <p:cTn id="188" fill="hold">
                            <p:stCondLst>
                              <p:cond delay="4000"/>
                            </p:stCondLst>
                            <p:childTnLst>
                              <p:par>
                                <p:cTn id="189" presetID="22" presetClass="entr" presetSubtype="8" fill="hold" nodeType="afterEffect">
                                  <p:stCondLst>
                                    <p:cond delay="0"/>
                                  </p:stCondLst>
                                  <p:childTnLst>
                                    <p:set>
                                      <p:cBhvr>
                                        <p:cTn id="190" dur="1" fill="hold">
                                          <p:stCondLst>
                                            <p:cond delay="0"/>
                                          </p:stCondLst>
                                        </p:cTn>
                                        <p:tgtEl>
                                          <p:spTgt spid="94"/>
                                        </p:tgtEl>
                                        <p:attrNameLst>
                                          <p:attrName>style.visibility</p:attrName>
                                        </p:attrNameLst>
                                      </p:cBhvr>
                                      <p:to>
                                        <p:strVal val="visible"/>
                                      </p:to>
                                    </p:set>
                                    <p:animEffect transition="in" filter="wipe(left)">
                                      <p:cBhvr>
                                        <p:cTn id="191" dur="500"/>
                                        <p:tgtEl>
                                          <p:spTgt spid="94"/>
                                        </p:tgtEl>
                                      </p:cBhvr>
                                    </p:animEffect>
                                  </p:childTnLst>
                                </p:cTn>
                              </p:par>
                              <p:par>
                                <p:cTn id="192" presetID="22" presetClass="entr" presetSubtype="8" fill="hold" grpId="0" nodeType="withEffect">
                                  <p:stCondLst>
                                    <p:cond delay="0"/>
                                  </p:stCondLst>
                                  <p:childTnLst>
                                    <p:set>
                                      <p:cBhvr>
                                        <p:cTn id="193" dur="1" fill="hold">
                                          <p:stCondLst>
                                            <p:cond delay="0"/>
                                          </p:stCondLst>
                                        </p:cTn>
                                        <p:tgtEl>
                                          <p:spTgt spid="95"/>
                                        </p:tgtEl>
                                        <p:attrNameLst>
                                          <p:attrName>style.visibility</p:attrName>
                                        </p:attrNameLst>
                                      </p:cBhvr>
                                      <p:to>
                                        <p:strVal val="visible"/>
                                      </p:to>
                                    </p:set>
                                    <p:animEffect transition="in" filter="wipe(left)">
                                      <p:cBhvr>
                                        <p:cTn id="194" dur="500"/>
                                        <p:tgtEl>
                                          <p:spTgt spid="95"/>
                                        </p:tgtEl>
                                      </p:cBhvr>
                                    </p:animEffect>
                                  </p:childTnLst>
                                </p:cTn>
                              </p:par>
                            </p:childTnLst>
                          </p:cTn>
                        </p:par>
                      </p:childTnLst>
                    </p:cTn>
                  </p:par>
                  <p:par>
                    <p:cTn id="195" fill="hold">
                      <p:stCondLst>
                        <p:cond delay="indefinite"/>
                      </p:stCondLst>
                      <p:childTnLst>
                        <p:par>
                          <p:cTn id="196" fill="hold">
                            <p:stCondLst>
                              <p:cond delay="0"/>
                            </p:stCondLst>
                            <p:childTnLst>
                              <p:par>
                                <p:cTn id="197" presetID="22" presetClass="entr" presetSubtype="4" fill="hold" grpId="0" nodeType="clickEffect">
                                  <p:stCondLst>
                                    <p:cond delay="0"/>
                                  </p:stCondLst>
                                  <p:childTnLst>
                                    <p:set>
                                      <p:cBhvr>
                                        <p:cTn id="198" dur="1" fill="hold">
                                          <p:stCondLst>
                                            <p:cond delay="0"/>
                                          </p:stCondLst>
                                        </p:cTn>
                                        <p:tgtEl>
                                          <p:spTgt spid="38"/>
                                        </p:tgtEl>
                                        <p:attrNameLst>
                                          <p:attrName>style.visibility</p:attrName>
                                        </p:attrNameLst>
                                      </p:cBhvr>
                                      <p:to>
                                        <p:strVal val="visible"/>
                                      </p:to>
                                    </p:set>
                                    <p:animEffect transition="in" filter="wipe(down)">
                                      <p:cBhvr>
                                        <p:cTn id="199" dur="500"/>
                                        <p:tgtEl>
                                          <p:spTgt spid="38"/>
                                        </p:tgtEl>
                                      </p:cBhvr>
                                    </p:animEffect>
                                  </p:childTnLst>
                                </p:cTn>
                              </p:par>
                              <p:par>
                                <p:cTn id="200" presetID="22" presetClass="entr" presetSubtype="4" fill="hold" grpId="0" nodeType="withEffect">
                                  <p:stCondLst>
                                    <p:cond delay="0"/>
                                  </p:stCondLst>
                                  <p:childTnLst>
                                    <p:set>
                                      <p:cBhvr>
                                        <p:cTn id="201" dur="1" fill="hold">
                                          <p:stCondLst>
                                            <p:cond delay="0"/>
                                          </p:stCondLst>
                                        </p:cTn>
                                        <p:tgtEl>
                                          <p:spTgt spid="39"/>
                                        </p:tgtEl>
                                        <p:attrNameLst>
                                          <p:attrName>style.visibility</p:attrName>
                                        </p:attrNameLst>
                                      </p:cBhvr>
                                      <p:to>
                                        <p:strVal val="visible"/>
                                      </p:to>
                                    </p:set>
                                    <p:animEffect transition="in" filter="wipe(down)">
                                      <p:cBhvr>
                                        <p:cTn id="202" dur="500"/>
                                        <p:tgtEl>
                                          <p:spTgt spid="39"/>
                                        </p:tgtEl>
                                      </p:cBhvr>
                                    </p:animEffect>
                                  </p:childTnLst>
                                </p:cTn>
                              </p:par>
                            </p:childTnLst>
                          </p:cTn>
                        </p:par>
                        <p:par>
                          <p:cTn id="203" fill="hold">
                            <p:stCondLst>
                              <p:cond delay="500"/>
                            </p:stCondLst>
                            <p:childTnLst>
                              <p:par>
                                <p:cTn id="204" presetID="22" presetClass="entr" presetSubtype="8" fill="hold" nodeType="afterEffect">
                                  <p:stCondLst>
                                    <p:cond delay="0"/>
                                  </p:stCondLst>
                                  <p:childTnLst>
                                    <p:set>
                                      <p:cBhvr>
                                        <p:cTn id="205" dur="1" fill="hold">
                                          <p:stCondLst>
                                            <p:cond delay="0"/>
                                          </p:stCondLst>
                                        </p:cTn>
                                        <p:tgtEl>
                                          <p:spTgt spid="91"/>
                                        </p:tgtEl>
                                        <p:attrNameLst>
                                          <p:attrName>style.visibility</p:attrName>
                                        </p:attrNameLst>
                                      </p:cBhvr>
                                      <p:to>
                                        <p:strVal val="visible"/>
                                      </p:to>
                                    </p:set>
                                    <p:animEffect transition="in" filter="wipe(left)">
                                      <p:cBhvr>
                                        <p:cTn id="206" dur="500"/>
                                        <p:tgtEl>
                                          <p:spTgt spid="91"/>
                                        </p:tgtEl>
                                      </p:cBhvr>
                                    </p:animEffect>
                                  </p:childTnLst>
                                </p:cTn>
                              </p:par>
                              <p:par>
                                <p:cTn id="207" presetID="22" presetClass="entr" presetSubtype="8" fill="hold" grpId="0" nodeType="withEffect">
                                  <p:stCondLst>
                                    <p:cond delay="0"/>
                                  </p:stCondLst>
                                  <p:childTnLst>
                                    <p:set>
                                      <p:cBhvr>
                                        <p:cTn id="208" dur="1" fill="hold">
                                          <p:stCondLst>
                                            <p:cond delay="0"/>
                                          </p:stCondLst>
                                        </p:cTn>
                                        <p:tgtEl>
                                          <p:spTgt spid="92"/>
                                        </p:tgtEl>
                                        <p:attrNameLst>
                                          <p:attrName>style.visibility</p:attrName>
                                        </p:attrNameLst>
                                      </p:cBhvr>
                                      <p:to>
                                        <p:strVal val="visible"/>
                                      </p:to>
                                    </p:set>
                                    <p:animEffect transition="in" filter="wipe(left)">
                                      <p:cBhvr>
                                        <p:cTn id="209" dur="500"/>
                                        <p:tgtEl>
                                          <p:spTgt spid="92"/>
                                        </p:tgtEl>
                                      </p:cBhvr>
                                    </p:animEffect>
                                  </p:childTnLst>
                                </p:cTn>
                              </p:par>
                            </p:childTnLst>
                          </p:cTn>
                        </p:par>
                      </p:childTnLst>
                    </p:cTn>
                  </p:par>
                  <p:par>
                    <p:cTn id="210" fill="hold">
                      <p:stCondLst>
                        <p:cond delay="indefinite"/>
                      </p:stCondLst>
                      <p:childTnLst>
                        <p:par>
                          <p:cTn id="211" fill="hold">
                            <p:stCondLst>
                              <p:cond delay="0"/>
                            </p:stCondLst>
                            <p:childTnLst>
                              <p:par>
                                <p:cTn id="212" presetID="22" presetClass="entr" presetSubtype="4" fill="hold" grpId="0" nodeType="clickEffect">
                                  <p:stCondLst>
                                    <p:cond delay="0"/>
                                  </p:stCondLst>
                                  <p:childTnLst>
                                    <p:set>
                                      <p:cBhvr>
                                        <p:cTn id="213" dur="1" fill="hold">
                                          <p:stCondLst>
                                            <p:cond delay="0"/>
                                          </p:stCondLst>
                                        </p:cTn>
                                        <p:tgtEl>
                                          <p:spTgt spid="41"/>
                                        </p:tgtEl>
                                        <p:attrNameLst>
                                          <p:attrName>style.visibility</p:attrName>
                                        </p:attrNameLst>
                                      </p:cBhvr>
                                      <p:to>
                                        <p:strVal val="visible"/>
                                      </p:to>
                                    </p:set>
                                    <p:animEffect transition="in" filter="wipe(down)">
                                      <p:cBhvr>
                                        <p:cTn id="214" dur="500"/>
                                        <p:tgtEl>
                                          <p:spTgt spid="41"/>
                                        </p:tgtEl>
                                      </p:cBhvr>
                                    </p:animEffect>
                                  </p:childTnLst>
                                </p:cTn>
                              </p:par>
                            </p:childTnLst>
                          </p:cTn>
                        </p:par>
                        <p:par>
                          <p:cTn id="215" fill="hold">
                            <p:stCondLst>
                              <p:cond delay="500"/>
                            </p:stCondLst>
                            <p:childTnLst>
                              <p:par>
                                <p:cTn id="216" presetID="22" presetClass="entr" presetSubtype="4" fill="hold" grpId="0" nodeType="afterEffect">
                                  <p:stCondLst>
                                    <p:cond delay="0"/>
                                  </p:stCondLst>
                                  <p:childTnLst>
                                    <p:set>
                                      <p:cBhvr>
                                        <p:cTn id="217" dur="1" fill="hold">
                                          <p:stCondLst>
                                            <p:cond delay="0"/>
                                          </p:stCondLst>
                                        </p:cTn>
                                        <p:tgtEl>
                                          <p:spTgt spid="42"/>
                                        </p:tgtEl>
                                        <p:attrNameLst>
                                          <p:attrName>style.visibility</p:attrName>
                                        </p:attrNameLst>
                                      </p:cBhvr>
                                      <p:to>
                                        <p:strVal val="visible"/>
                                      </p:to>
                                    </p:set>
                                    <p:animEffect transition="in" filter="wipe(down)">
                                      <p:cBhvr>
                                        <p:cTn id="218" dur="500"/>
                                        <p:tgtEl>
                                          <p:spTgt spid="42"/>
                                        </p:tgtEl>
                                      </p:cBhvr>
                                    </p:animEffect>
                                  </p:childTnLst>
                                </p:cTn>
                              </p:par>
                            </p:childTnLst>
                          </p:cTn>
                        </p:par>
                        <p:par>
                          <p:cTn id="219" fill="hold">
                            <p:stCondLst>
                              <p:cond delay="1000"/>
                            </p:stCondLst>
                            <p:childTnLst>
                              <p:par>
                                <p:cTn id="220" presetID="22" presetClass="entr" presetSubtype="2" fill="hold" nodeType="afterEffect">
                                  <p:stCondLst>
                                    <p:cond delay="0"/>
                                  </p:stCondLst>
                                  <p:childTnLst>
                                    <p:set>
                                      <p:cBhvr>
                                        <p:cTn id="221" dur="1" fill="hold">
                                          <p:stCondLst>
                                            <p:cond delay="0"/>
                                          </p:stCondLst>
                                        </p:cTn>
                                        <p:tgtEl>
                                          <p:spTgt spid="104"/>
                                        </p:tgtEl>
                                        <p:attrNameLst>
                                          <p:attrName>style.visibility</p:attrName>
                                        </p:attrNameLst>
                                      </p:cBhvr>
                                      <p:to>
                                        <p:strVal val="visible"/>
                                      </p:to>
                                    </p:set>
                                    <p:animEffect transition="in" filter="wipe(right)">
                                      <p:cBhvr>
                                        <p:cTn id="222" dur="500"/>
                                        <p:tgtEl>
                                          <p:spTgt spid="104"/>
                                        </p:tgtEl>
                                      </p:cBhvr>
                                    </p:animEffect>
                                  </p:childTnLst>
                                </p:cTn>
                              </p:par>
                            </p:childTnLst>
                          </p:cTn>
                        </p:par>
                        <p:par>
                          <p:cTn id="223" fill="hold">
                            <p:stCondLst>
                              <p:cond delay="1500"/>
                            </p:stCondLst>
                            <p:childTnLst>
                              <p:par>
                                <p:cTn id="224" presetID="22" presetClass="entr" presetSubtype="2" fill="hold" grpId="0" nodeType="afterEffect">
                                  <p:stCondLst>
                                    <p:cond delay="0"/>
                                  </p:stCondLst>
                                  <p:childTnLst>
                                    <p:set>
                                      <p:cBhvr>
                                        <p:cTn id="225" dur="1" fill="hold">
                                          <p:stCondLst>
                                            <p:cond delay="0"/>
                                          </p:stCondLst>
                                        </p:cTn>
                                        <p:tgtEl>
                                          <p:spTgt spid="105"/>
                                        </p:tgtEl>
                                        <p:attrNameLst>
                                          <p:attrName>style.visibility</p:attrName>
                                        </p:attrNameLst>
                                      </p:cBhvr>
                                      <p:to>
                                        <p:strVal val="visible"/>
                                      </p:to>
                                    </p:set>
                                    <p:animEffect transition="in" filter="wipe(right)">
                                      <p:cBhvr>
                                        <p:cTn id="226" dur="500"/>
                                        <p:tgtEl>
                                          <p:spTgt spid="105"/>
                                        </p:tgtEl>
                                      </p:cBhvr>
                                    </p:animEffect>
                                  </p:childTnLst>
                                </p:cTn>
                              </p:par>
                            </p:childTnLst>
                          </p:cTn>
                        </p:par>
                      </p:childTnLst>
                    </p:cTn>
                  </p:par>
                  <p:par>
                    <p:cTn id="227" fill="hold">
                      <p:stCondLst>
                        <p:cond delay="indefinite"/>
                      </p:stCondLst>
                      <p:childTnLst>
                        <p:par>
                          <p:cTn id="228" fill="hold">
                            <p:stCondLst>
                              <p:cond delay="0"/>
                            </p:stCondLst>
                            <p:childTnLst>
                              <p:par>
                                <p:cTn id="229" presetID="22" presetClass="entr" presetSubtype="1" fill="hold" grpId="0" nodeType="clickEffect">
                                  <p:stCondLst>
                                    <p:cond delay="0"/>
                                  </p:stCondLst>
                                  <p:childTnLst>
                                    <p:set>
                                      <p:cBhvr>
                                        <p:cTn id="230" dur="1" fill="hold">
                                          <p:stCondLst>
                                            <p:cond delay="0"/>
                                          </p:stCondLst>
                                        </p:cTn>
                                        <p:tgtEl>
                                          <p:spTgt spid="73"/>
                                        </p:tgtEl>
                                        <p:attrNameLst>
                                          <p:attrName>style.visibility</p:attrName>
                                        </p:attrNameLst>
                                      </p:cBhvr>
                                      <p:to>
                                        <p:strVal val="visible"/>
                                      </p:to>
                                    </p:set>
                                    <p:animEffect transition="in" filter="wipe(up)">
                                      <p:cBhvr>
                                        <p:cTn id="231" dur="500"/>
                                        <p:tgtEl>
                                          <p:spTgt spid="73"/>
                                        </p:tgtEl>
                                      </p:cBhvr>
                                    </p:animEffect>
                                  </p:childTnLst>
                                </p:cTn>
                              </p:par>
                            </p:childTnLst>
                          </p:cTn>
                        </p:par>
                        <p:par>
                          <p:cTn id="232" fill="hold">
                            <p:stCondLst>
                              <p:cond delay="500"/>
                            </p:stCondLst>
                            <p:childTnLst>
                              <p:par>
                                <p:cTn id="233" presetID="22" presetClass="entr" presetSubtype="1" fill="hold" grpId="0" nodeType="afterEffect">
                                  <p:stCondLst>
                                    <p:cond delay="0"/>
                                  </p:stCondLst>
                                  <p:childTnLst>
                                    <p:set>
                                      <p:cBhvr>
                                        <p:cTn id="234" dur="1" fill="hold">
                                          <p:stCondLst>
                                            <p:cond delay="0"/>
                                          </p:stCondLst>
                                        </p:cTn>
                                        <p:tgtEl>
                                          <p:spTgt spid="63"/>
                                        </p:tgtEl>
                                        <p:attrNameLst>
                                          <p:attrName>style.visibility</p:attrName>
                                        </p:attrNameLst>
                                      </p:cBhvr>
                                      <p:to>
                                        <p:strVal val="visible"/>
                                      </p:to>
                                    </p:set>
                                    <p:animEffect transition="in" filter="wipe(up)">
                                      <p:cBhvr>
                                        <p:cTn id="235" dur="500"/>
                                        <p:tgtEl>
                                          <p:spTgt spid="63"/>
                                        </p:tgtEl>
                                      </p:cBhvr>
                                    </p:animEffect>
                                  </p:childTnLst>
                                </p:cTn>
                              </p:par>
                            </p:childTnLst>
                          </p:cTn>
                        </p:par>
                        <p:par>
                          <p:cTn id="236" fill="hold">
                            <p:stCondLst>
                              <p:cond delay="1000"/>
                            </p:stCondLst>
                            <p:childTnLst>
                              <p:par>
                                <p:cTn id="237" presetID="22" presetClass="entr" presetSubtype="1" fill="hold" grpId="0" nodeType="afterEffect">
                                  <p:stCondLst>
                                    <p:cond delay="0"/>
                                  </p:stCondLst>
                                  <p:childTnLst>
                                    <p:set>
                                      <p:cBhvr>
                                        <p:cTn id="238" dur="1" fill="hold">
                                          <p:stCondLst>
                                            <p:cond delay="0"/>
                                          </p:stCondLst>
                                        </p:cTn>
                                        <p:tgtEl>
                                          <p:spTgt spid="72"/>
                                        </p:tgtEl>
                                        <p:attrNameLst>
                                          <p:attrName>style.visibility</p:attrName>
                                        </p:attrNameLst>
                                      </p:cBhvr>
                                      <p:to>
                                        <p:strVal val="visible"/>
                                      </p:to>
                                    </p:set>
                                    <p:animEffect transition="in" filter="wipe(up)">
                                      <p:cBhvr>
                                        <p:cTn id="239" dur="500"/>
                                        <p:tgtEl>
                                          <p:spTgt spid="72"/>
                                        </p:tgtEl>
                                      </p:cBhvr>
                                    </p:animEffect>
                                  </p:childTnLst>
                                </p:cTn>
                              </p:par>
                            </p:childTnLst>
                          </p:cTn>
                        </p:par>
                        <p:par>
                          <p:cTn id="240" fill="hold">
                            <p:stCondLst>
                              <p:cond delay="1500"/>
                            </p:stCondLst>
                            <p:childTnLst>
                              <p:par>
                                <p:cTn id="241" presetID="22" presetClass="entr" presetSubtype="1" fill="hold" grpId="0" nodeType="afterEffect">
                                  <p:stCondLst>
                                    <p:cond delay="0"/>
                                  </p:stCondLst>
                                  <p:childTnLst>
                                    <p:set>
                                      <p:cBhvr>
                                        <p:cTn id="242" dur="1" fill="hold">
                                          <p:stCondLst>
                                            <p:cond delay="0"/>
                                          </p:stCondLst>
                                        </p:cTn>
                                        <p:tgtEl>
                                          <p:spTgt spid="71"/>
                                        </p:tgtEl>
                                        <p:attrNameLst>
                                          <p:attrName>style.visibility</p:attrName>
                                        </p:attrNameLst>
                                      </p:cBhvr>
                                      <p:to>
                                        <p:strVal val="visible"/>
                                      </p:to>
                                    </p:set>
                                    <p:animEffect transition="in" filter="wipe(up)">
                                      <p:cBhvr>
                                        <p:cTn id="243" dur="500"/>
                                        <p:tgtEl>
                                          <p:spTgt spid="71"/>
                                        </p:tgtEl>
                                      </p:cBhvr>
                                    </p:animEffect>
                                  </p:childTnLst>
                                </p:cTn>
                              </p:par>
                            </p:childTnLst>
                          </p:cTn>
                        </p:par>
                        <p:par>
                          <p:cTn id="244" fill="hold">
                            <p:stCondLst>
                              <p:cond delay="2000"/>
                            </p:stCondLst>
                            <p:childTnLst>
                              <p:par>
                                <p:cTn id="245" presetID="22" presetClass="entr" presetSubtype="1" fill="hold" grpId="0" nodeType="afterEffect">
                                  <p:stCondLst>
                                    <p:cond delay="0"/>
                                  </p:stCondLst>
                                  <p:childTnLst>
                                    <p:set>
                                      <p:cBhvr>
                                        <p:cTn id="246" dur="1" fill="hold">
                                          <p:stCondLst>
                                            <p:cond delay="0"/>
                                          </p:stCondLst>
                                        </p:cTn>
                                        <p:tgtEl>
                                          <p:spTgt spid="70"/>
                                        </p:tgtEl>
                                        <p:attrNameLst>
                                          <p:attrName>style.visibility</p:attrName>
                                        </p:attrNameLst>
                                      </p:cBhvr>
                                      <p:to>
                                        <p:strVal val="visible"/>
                                      </p:to>
                                    </p:set>
                                    <p:animEffect transition="in" filter="wipe(up)">
                                      <p:cBhvr>
                                        <p:cTn id="247" dur="500"/>
                                        <p:tgtEl>
                                          <p:spTgt spid="70"/>
                                        </p:tgtEl>
                                      </p:cBhvr>
                                    </p:animEffect>
                                  </p:childTnLst>
                                </p:cTn>
                              </p:par>
                            </p:childTnLst>
                          </p:cTn>
                        </p:par>
                        <p:par>
                          <p:cTn id="248" fill="hold">
                            <p:stCondLst>
                              <p:cond delay="2500"/>
                            </p:stCondLst>
                            <p:childTnLst>
                              <p:par>
                                <p:cTn id="249" presetID="22" presetClass="entr" presetSubtype="8" fill="hold" nodeType="afterEffect">
                                  <p:stCondLst>
                                    <p:cond delay="0"/>
                                  </p:stCondLst>
                                  <p:childTnLst>
                                    <p:set>
                                      <p:cBhvr>
                                        <p:cTn id="250" dur="1" fill="hold">
                                          <p:stCondLst>
                                            <p:cond delay="0"/>
                                          </p:stCondLst>
                                        </p:cTn>
                                        <p:tgtEl>
                                          <p:spTgt spid="97"/>
                                        </p:tgtEl>
                                        <p:attrNameLst>
                                          <p:attrName>style.visibility</p:attrName>
                                        </p:attrNameLst>
                                      </p:cBhvr>
                                      <p:to>
                                        <p:strVal val="visible"/>
                                      </p:to>
                                    </p:set>
                                    <p:animEffect transition="in" filter="wipe(left)">
                                      <p:cBhvr>
                                        <p:cTn id="251" dur="500"/>
                                        <p:tgtEl>
                                          <p:spTgt spid="97"/>
                                        </p:tgtEl>
                                      </p:cBhvr>
                                    </p:animEffect>
                                  </p:childTnLst>
                                </p:cTn>
                              </p:par>
                              <p:par>
                                <p:cTn id="252" presetID="22" presetClass="entr" presetSubtype="8" fill="hold" grpId="0" nodeType="withEffect">
                                  <p:stCondLst>
                                    <p:cond delay="0"/>
                                  </p:stCondLst>
                                  <p:childTnLst>
                                    <p:set>
                                      <p:cBhvr>
                                        <p:cTn id="253" dur="1" fill="hold">
                                          <p:stCondLst>
                                            <p:cond delay="0"/>
                                          </p:stCondLst>
                                        </p:cTn>
                                        <p:tgtEl>
                                          <p:spTgt spid="98"/>
                                        </p:tgtEl>
                                        <p:attrNameLst>
                                          <p:attrName>style.visibility</p:attrName>
                                        </p:attrNameLst>
                                      </p:cBhvr>
                                      <p:to>
                                        <p:strVal val="visible"/>
                                      </p:to>
                                    </p:set>
                                    <p:animEffect transition="in" filter="wipe(left)">
                                      <p:cBhvr>
                                        <p:cTn id="254" dur="500"/>
                                        <p:tgtEl>
                                          <p:spTgt spid="98"/>
                                        </p:tgtEl>
                                      </p:cBhvr>
                                    </p:animEffect>
                                  </p:childTnLst>
                                </p:cTn>
                              </p:par>
                            </p:childTnLst>
                          </p:cTn>
                        </p:par>
                      </p:childTnLst>
                    </p:cTn>
                  </p:par>
                  <p:par>
                    <p:cTn id="255" fill="hold">
                      <p:stCondLst>
                        <p:cond delay="indefinite"/>
                      </p:stCondLst>
                      <p:childTnLst>
                        <p:par>
                          <p:cTn id="256" fill="hold">
                            <p:stCondLst>
                              <p:cond delay="0"/>
                            </p:stCondLst>
                            <p:childTnLst>
                              <p:par>
                                <p:cTn id="257" presetID="22" presetClass="entr" presetSubtype="1" fill="hold" grpId="0" nodeType="clickEffect">
                                  <p:stCondLst>
                                    <p:cond delay="0"/>
                                  </p:stCondLst>
                                  <p:childTnLst>
                                    <p:set>
                                      <p:cBhvr>
                                        <p:cTn id="258" dur="1" fill="hold">
                                          <p:stCondLst>
                                            <p:cond delay="0"/>
                                          </p:stCondLst>
                                        </p:cTn>
                                        <p:tgtEl>
                                          <p:spTgt spid="60"/>
                                        </p:tgtEl>
                                        <p:attrNameLst>
                                          <p:attrName>style.visibility</p:attrName>
                                        </p:attrNameLst>
                                      </p:cBhvr>
                                      <p:to>
                                        <p:strVal val="visible"/>
                                      </p:to>
                                    </p:set>
                                    <p:animEffect transition="in" filter="wipe(up)">
                                      <p:cBhvr>
                                        <p:cTn id="259" dur="500"/>
                                        <p:tgtEl>
                                          <p:spTgt spid="60"/>
                                        </p:tgtEl>
                                      </p:cBhvr>
                                    </p:animEffect>
                                  </p:childTnLst>
                                </p:cTn>
                              </p:par>
                            </p:childTnLst>
                          </p:cTn>
                        </p:par>
                        <p:par>
                          <p:cTn id="260" fill="hold">
                            <p:stCondLst>
                              <p:cond delay="500"/>
                            </p:stCondLst>
                            <p:childTnLst>
                              <p:par>
                                <p:cTn id="261" presetID="22" presetClass="entr" presetSubtype="1" fill="hold" grpId="0" nodeType="afterEffect">
                                  <p:stCondLst>
                                    <p:cond delay="0"/>
                                  </p:stCondLst>
                                  <p:childTnLst>
                                    <p:set>
                                      <p:cBhvr>
                                        <p:cTn id="262" dur="1" fill="hold">
                                          <p:stCondLst>
                                            <p:cond delay="0"/>
                                          </p:stCondLst>
                                        </p:cTn>
                                        <p:tgtEl>
                                          <p:spTgt spid="2"/>
                                        </p:tgtEl>
                                        <p:attrNameLst>
                                          <p:attrName>style.visibility</p:attrName>
                                        </p:attrNameLst>
                                      </p:cBhvr>
                                      <p:to>
                                        <p:strVal val="visible"/>
                                      </p:to>
                                    </p:set>
                                    <p:animEffect transition="in" filter="wipe(up)">
                                      <p:cBhvr>
                                        <p:cTn id="263" dur="500"/>
                                        <p:tgtEl>
                                          <p:spTgt spid="2"/>
                                        </p:tgtEl>
                                      </p:cBhvr>
                                    </p:animEffect>
                                  </p:childTnLst>
                                </p:cTn>
                              </p:par>
                            </p:childTnLst>
                          </p:cTn>
                        </p:par>
                        <p:par>
                          <p:cTn id="264" fill="hold">
                            <p:stCondLst>
                              <p:cond delay="1000"/>
                            </p:stCondLst>
                            <p:childTnLst>
                              <p:par>
                                <p:cTn id="265" presetID="22" presetClass="entr" presetSubtype="1" fill="hold" grpId="0" nodeType="afterEffect">
                                  <p:stCondLst>
                                    <p:cond delay="0"/>
                                  </p:stCondLst>
                                  <p:childTnLst>
                                    <p:set>
                                      <p:cBhvr>
                                        <p:cTn id="266" dur="1" fill="hold">
                                          <p:stCondLst>
                                            <p:cond delay="0"/>
                                          </p:stCondLst>
                                        </p:cTn>
                                        <p:tgtEl>
                                          <p:spTgt spid="10"/>
                                        </p:tgtEl>
                                        <p:attrNameLst>
                                          <p:attrName>style.visibility</p:attrName>
                                        </p:attrNameLst>
                                      </p:cBhvr>
                                      <p:to>
                                        <p:strVal val="visible"/>
                                      </p:to>
                                    </p:set>
                                    <p:animEffect transition="in" filter="wipe(up)">
                                      <p:cBhvr>
                                        <p:cTn id="267" dur="500"/>
                                        <p:tgtEl>
                                          <p:spTgt spid="10"/>
                                        </p:tgtEl>
                                      </p:cBhvr>
                                    </p:animEffect>
                                  </p:childTnLst>
                                </p:cTn>
                              </p:par>
                            </p:childTnLst>
                          </p:cTn>
                        </p:par>
                        <p:par>
                          <p:cTn id="268" fill="hold">
                            <p:stCondLst>
                              <p:cond delay="1500"/>
                            </p:stCondLst>
                            <p:childTnLst>
                              <p:par>
                                <p:cTn id="269" presetID="22" presetClass="entr" presetSubtype="1" fill="hold" grpId="0" nodeType="afterEffect">
                                  <p:stCondLst>
                                    <p:cond delay="0"/>
                                  </p:stCondLst>
                                  <p:childTnLst>
                                    <p:set>
                                      <p:cBhvr>
                                        <p:cTn id="270" dur="1" fill="hold">
                                          <p:stCondLst>
                                            <p:cond delay="0"/>
                                          </p:stCondLst>
                                        </p:cTn>
                                        <p:tgtEl>
                                          <p:spTgt spid="3"/>
                                        </p:tgtEl>
                                        <p:attrNameLst>
                                          <p:attrName>style.visibility</p:attrName>
                                        </p:attrNameLst>
                                      </p:cBhvr>
                                      <p:to>
                                        <p:strVal val="visible"/>
                                      </p:to>
                                    </p:set>
                                    <p:animEffect transition="in" filter="wipe(up)">
                                      <p:cBhvr>
                                        <p:cTn id="271" dur="500"/>
                                        <p:tgtEl>
                                          <p:spTgt spid="3"/>
                                        </p:tgtEl>
                                      </p:cBhvr>
                                    </p:animEffect>
                                  </p:childTnLst>
                                </p:cTn>
                              </p:par>
                            </p:childTnLst>
                          </p:cTn>
                        </p:par>
                        <p:par>
                          <p:cTn id="272" fill="hold">
                            <p:stCondLst>
                              <p:cond delay="2000"/>
                            </p:stCondLst>
                            <p:childTnLst>
                              <p:par>
                                <p:cTn id="273" presetID="22" presetClass="entr" presetSubtype="1" fill="hold" grpId="0" nodeType="afterEffect">
                                  <p:stCondLst>
                                    <p:cond delay="0"/>
                                  </p:stCondLst>
                                  <p:childTnLst>
                                    <p:set>
                                      <p:cBhvr>
                                        <p:cTn id="274" dur="1" fill="hold">
                                          <p:stCondLst>
                                            <p:cond delay="0"/>
                                          </p:stCondLst>
                                        </p:cTn>
                                        <p:tgtEl>
                                          <p:spTgt spid="59"/>
                                        </p:tgtEl>
                                        <p:attrNameLst>
                                          <p:attrName>style.visibility</p:attrName>
                                        </p:attrNameLst>
                                      </p:cBhvr>
                                      <p:to>
                                        <p:strVal val="visible"/>
                                      </p:to>
                                    </p:set>
                                    <p:animEffect transition="in" filter="wipe(up)">
                                      <p:cBhvr>
                                        <p:cTn id="275" dur="500"/>
                                        <p:tgtEl>
                                          <p:spTgt spid="59"/>
                                        </p:tgtEl>
                                      </p:cBhvr>
                                    </p:animEffect>
                                  </p:childTnLst>
                                </p:cTn>
                              </p:par>
                            </p:childTnLst>
                          </p:cTn>
                        </p:par>
                        <p:par>
                          <p:cTn id="276" fill="hold">
                            <p:stCondLst>
                              <p:cond delay="2500"/>
                            </p:stCondLst>
                            <p:childTnLst>
                              <p:par>
                                <p:cTn id="277" presetID="22" presetClass="entr" presetSubtype="2" fill="hold" nodeType="afterEffect">
                                  <p:stCondLst>
                                    <p:cond delay="0"/>
                                  </p:stCondLst>
                                  <p:childTnLst>
                                    <p:set>
                                      <p:cBhvr>
                                        <p:cTn id="278" dur="1" fill="hold">
                                          <p:stCondLst>
                                            <p:cond delay="0"/>
                                          </p:stCondLst>
                                        </p:cTn>
                                        <p:tgtEl>
                                          <p:spTgt spid="102"/>
                                        </p:tgtEl>
                                        <p:attrNameLst>
                                          <p:attrName>style.visibility</p:attrName>
                                        </p:attrNameLst>
                                      </p:cBhvr>
                                      <p:to>
                                        <p:strVal val="visible"/>
                                      </p:to>
                                    </p:set>
                                    <p:animEffect transition="in" filter="wipe(right)">
                                      <p:cBhvr>
                                        <p:cTn id="279" dur="500"/>
                                        <p:tgtEl>
                                          <p:spTgt spid="102"/>
                                        </p:tgtEl>
                                      </p:cBhvr>
                                    </p:animEffect>
                                  </p:childTnLst>
                                </p:cTn>
                              </p:par>
                            </p:childTnLst>
                          </p:cTn>
                        </p:par>
                        <p:par>
                          <p:cTn id="280" fill="hold">
                            <p:stCondLst>
                              <p:cond delay="3000"/>
                            </p:stCondLst>
                            <p:childTnLst>
                              <p:par>
                                <p:cTn id="281" presetID="22" presetClass="entr" presetSubtype="2" fill="hold" grpId="0" nodeType="afterEffect">
                                  <p:stCondLst>
                                    <p:cond delay="0"/>
                                  </p:stCondLst>
                                  <p:childTnLst>
                                    <p:set>
                                      <p:cBhvr>
                                        <p:cTn id="282" dur="1" fill="hold">
                                          <p:stCondLst>
                                            <p:cond delay="0"/>
                                          </p:stCondLst>
                                        </p:cTn>
                                        <p:tgtEl>
                                          <p:spTgt spid="103"/>
                                        </p:tgtEl>
                                        <p:attrNameLst>
                                          <p:attrName>style.visibility</p:attrName>
                                        </p:attrNameLst>
                                      </p:cBhvr>
                                      <p:to>
                                        <p:strVal val="visible"/>
                                      </p:to>
                                    </p:set>
                                    <p:animEffect transition="in" filter="wipe(right)">
                                      <p:cBhvr>
                                        <p:cTn id="283" dur="500"/>
                                        <p:tgtEl>
                                          <p:spTgt spid="103"/>
                                        </p:tgtEl>
                                      </p:cBhvr>
                                    </p:animEffect>
                                  </p:childTnLst>
                                </p:cTn>
                              </p:par>
                            </p:childTnLst>
                          </p:cTn>
                        </p:par>
                      </p:childTnLst>
                    </p:cTn>
                  </p:par>
                  <p:par>
                    <p:cTn id="284" fill="hold">
                      <p:stCondLst>
                        <p:cond delay="indefinite"/>
                      </p:stCondLst>
                      <p:childTnLst>
                        <p:par>
                          <p:cTn id="285" fill="hold">
                            <p:stCondLst>
                              <p:cond delay="0"/>
                            </p:stCondLst>
                            <p:childTnLst>
                              <p:par>
                                <p:cTn id="286" presetID="22" presetClass="entr" presetSubtype="4" fill="hold" grpId="0" nodeType="clickEffect">
                                  <p:stCondLst>
                                    <p:cond delay="0"/>
                                  </p:stCondLst>
                                  <p:childTnLst>
                                    <p:set>
                                      <p:cBhvr>
                                        <p:cTn id="287" dur="1" fill="hold">
                                          <p:stCondLst>
                                            <p:cond delay="0"/>
                                          </p:stCondLst>
                                        </p:cTn>
                                        <p:tgtEl>
                                          <p:spTgt spid="35"/>
                                        </p:tgtEl>
                                        <p:attrNameLst>
                                          <p:attrName>style.visibility</p:attrName>
                                        </p:attrNameLst>
                                      </p:cBhvr>
                                      <p:to>
                                        <p:strVal val="visible"/>
                                      </p:to>
                                    </p:set>
                                    <p:animEffect transition="in" filter="wipe(down)">
                                      <p:cBhvr>
                                        <p:cTn id="288" dur="500"/>
                                        <p:tgtEl>
                                          <p:spTgt spid="35"/>
                                        </p:tgtEl>
                                      </p:cBhvr>
                                    </p:animEffect>
                                  </p:childTnLst>
                                </p:cTn>
                              </p:par>
                            </p:childTnLst>
                          </p:cTn>
                        </p:par>
                        <p:par>
                          <p:cTn id="289" fill="hold">
                            <p:stCondLst>
                              <p:cond delay="500"/>
                            </p:stCondLst>
                            <p:childTnLst>
                              <p:par>
                                <p:cTn id="290" presetID="22" presetClass="entr" presetSubtype="4" fill="hold" grpId="0" nodeType="afterEffect">
                                  <p:stCondLst>
                                    <p:cond delay="0"/>
                                  </p:stCondLst>
                                  <p:childTnLst>
                                    <p:set>
                                      <p:cBhvr>
                                        <p:cTn id="291" dur="1" fill="hold">
                                          <p:stCondLst>
                                            <p:cond delay="0"/>
                                          </p:stCondLst>
                                        </p:cTn>
                                        <p:tgtEl>
                                          <p:spTgt spid="32"/>
                                        </p:tgtEl>
                                        <p:attrNameLst>
                                          <p:attrName>style.visibility</p:attrName>
                                        </p:attrNameLst>
                                      </p:cBhvr>
                                      <p:to>
                                        <p:strVal val="visible"/>
                                      </p:to>
                                    </p:set>
                                    <p:animEffect transition="in" filter="wipe(down)">
                                      <p:cBhvr>
                                        <p:cTn id="292" dur="500"/>
                                        <p:tgtEl>
                                          <p:spTgt spid="32"/>
                                        </p:tgtEl>
                                      </p:cBhvr>
                                    </p:animEffect>
                                  </p:childTnLst>
                                </p:cTn>
                              </p:par>
                            </p:childTnLst>
                          </p:cTn>
                        </p:par>
                        <p:par>
                          <p:cTn id="293" fill="hold">
                            <p:stCondLst>
                              <p:cond delay="1000"/>
                            </p:stCondLst>
                            <p:childTnLst>
                              <p:par>
                                <p:cTn id="294" presetID="22" presetClass="entr" presetSubtype="4" fill="hold" grpId="0" nodeType="afterEffect">
                                  <p:stCondLst>
                                    <p:cond delay="0"/>
                                  </p:stCondLst>
                                  <p:childTnLst>
                                    <p:set>
                                      <p:cBhvr>
                                        <p:cTn id="295" dur="1" fill="hold">
                                          <p:stCondLst>
                                            <p:cond delay="0"/>
                                          </p:stCondLst>
                                        </p:cTn>
                                        <p:tgtEl>
                                          <p:spTgt spid="33"/>
                                        </p:tgtEl>
                                        <p:attrNameLst>
                                          <p:attrName>style.visibility</p:attrName>
                                        </p:attrNameLst>
                                      </p:cBhvr>
                                      <p:to>
                                        <p:strVal val="visible"/>
                                      </p:to>
                                    </p:set>
                                    <p:animEffect transition="in" filter="wipe(down)">
                                      <p:cBhvr>
                                        <p:cTn id="296" dur="500"/>
                                        <p:tgtEl>
                                          <p:spTgt spid="33"/>
                                        </p:tgtEl>
                                      </p:cBhvr>
                                    </p:animEffect>
                                  </p:childTnLst>
                                </p:cTn>
                              </p:par>
                            </p:childTnLst>
                          </p:cTn>
                        </p:par>
                        <p:par>
                          <p:cTn id="297" fill="hold">
                            <p:stCondLst>
                              <p:cond delay="1500"/>
                            </p:stCondLst>
                            <p:childTnLst>
                              <p:par>
                                <p:cTn id="298" presetID="22" presetClass="entr" presetSubtype="4" fill="hold" grpId="0" nodeType="afterEffect">
                                  <p:stCondLst>
                                    <p:cond delay="0"/>
                                  </p:stCondLst>
                                  <p:childTnLst>
                                    <p:set>
                                      <p:cBhvr>
                                        <p:cTn id="299" dur="1" fill="hold">
                                          <p:stCondLst>
                                            <p:cond delay="0"/>
                                          </p:stCondLst>
                                        </p:cTn>
                                        <p:tgtEl>
                                          <p:spTgt spid="34"/>
                                        </p:tgtEl>
                                        <p:attrNameLst>
                                          <p:attrName>style.visibility</p:attrName>
                                        </p:attrNameLst>
                                      </p:cBhvr>
                                      <p:to>
                                        <p:strVal val="visible"/>
                                      </p:to>
                                    </p:set>
                                    <p:animEffect transition="in" filter="wipe(down)">
                                      <p:cBhvr>
                                        <p:cTn id="300" dur="500"/>
                                        <p:tgtEl>
                                          <p:spTgt spid="34"/>
                                        </p:tgtEl>
                                      </p:cBhvr>
                                    </p:animEffect>
                                  </p:childTnLst>
                                </p:cTn>
                              </p:par>
                            </p:childTnLst>
                          </p:cTn>
                        </p:par>
                        <p:par>
                          <p:cTn id="301" fill="hold">
                            <p:stCondLst>
                              <p:cond delay="2000"/>
                            </p:stCondLst>
                            <p:childTnLst>
                              <p:par>
                                <p:cTn id="302" presetID="22" presetClass="entr" presetSubtype="4" fill="hold" grpId="0" nodeType="afterEffect">
                                  <p:stCondLst>
                                    <p:cond delay="0"/>
                                  </p:stCondLst>
                                  <p:childTnLst>
                                    <p:set>
                                      <p:cBhvr>
                                        <p:cTn id="303" dur="1" fill="hold">
                                          <p:stCondLst>
                                            <p:cond delay="0"/>
                                          </p:stCondLst>
                                        </p:cTn>
                                        <p:tgtEl>
                                          <p:spTgt spid="113"/>
                                        </p:tgtEl>
                                        <p:attrNameLst>
                                          <p:attrName>style.visibility</p:attrName>
                                        </p:attrNameLst>
                                      </p:cBhvr>
                                      <p:to>
                                        <p:strVal val="visible"/>
                                      </p:to>
                                    </p:set>
                                    <p:animEffect transition="in" filter="wipe(down)">
                                      <p:cBhvr>
                                        <p:cTn id="304" dur="500"/>
                                        <p:tgtEl>
                                          <p:spTgt spid="113"/>
                                        </p:tgtEl>
                                      </p:cBhvr>
                                    </p:animEffect>
                                  </p:childTnLst>
                                </p:cTn>
                              </p:par>
                            </p:childTnLst>
                          </p:cTn>
                        </p:par>
                        <p:par>
                          <p:cTn id="305" fill="hold">
                            <p:stCondLst>
                              <p:cond delay="2500"/>
                            </p:stCondLst>
                            <p:childTnLst>
                              <p:par>
                                <p:cTn id="306" presetID="22" presetClass="entr" presetSubtype="4" fill="hold" grpId="0" nodeType="afterEffect">
                                  <p:stCondLst>
                                    <p:cond delay="0"/>
                                  </p:stCondLst>
                                  <p:childTnLst>
                                    <p:set>
                                      <p:cBhvr>
                                        <p:cTn id="307" dur="1" fill="hold">
                                          <p:stCondLst>
                                            <p:cond delay="0"/>
                                          </p:stCondLst>
                                        </p:cTn>
                                        <p:tgtEl>
                                          <p:spTgt spid="112"/>
                                        </p:tgtEl>
                                        <p:attrNameLst>
                                          <p:attrName>style.visibility</p:attrName>
                                        </p:attrNameLst>
                                      </p:cBhvr>
                                      <p:to>
                                        <p:strVal val="visible"/>
                                      </p:to>
                                    </p:set>
                                    <p:animEffect transition="in" filter="wipe(down)">
                                      <p:cBhvr>
                                        <p:cTn id="308" dur="500"/>
                                        <p:tgtEl>
                                          <p:spTgt spid="112"/>
                                        </p:tgtEl>
                                      </p:cBhvr>
                                    </p:animEffect>
                                  </p:childTnLst>
                                </p:cTn>
                              </p:par>
                            </p:childTnLst>
                          </p:cTn>
                        </p:par>
                        <p:par>
                          <p:cTn id="309" fill="hold">
                            <p:stCondLst>
                              <p:cond delay="3000"/>
                            </p:stCondLst>
                            <p:childTnLst>
                              <p:par>
                                <p:cTn id="310" presetID="22" presetClass="entr" presetSubtype="4" fill="hold" grpId="0" nodeType="afterEffect">
                                  <p:stCondLst>
                                    <p:cond delay="0"/>
                                  </p:stCondLst>
                                  <p:childTnLst>
                                    <p:set>
                                      <p:cBhvr>
                                        <p:cTn id="311" dur="1" fill="hold">
                                          <p:stCondLst>
                                            <p:cond delay="0"/>
                                          </p:stCondLst>
                                        </p:cTn>
                                        <p:tgtEl>
                                          <p:spTgt spid="45"/>
                                        </p:tgtEl>
                                        <p:attrNameLst>
                                          <p:attrName>style.visibility</p:attrName>
                                        </p:attrNameLst>
                                      </p:cBhvr>
                                      <p:to>
                                        <p:strVal val="visible"/>
                                      </p:to>
                                    </p:set>
                                    <p:animEffect transition="in" filter="wipe(down)">
                                      <p:cBhvr>
                                        <p:cTn id="312" dur="500"/>
                                        <p:tgtEl>
                                          <p:spTgt spid="45"/>
                                        </p:tgtEl>
                                      </p:cBhvr>
                                    </p:animEffect>
                                  </p:childTnLst>
                                </p:cTn>
                              </p:par>
                            </p:childTnLst>
                          </p:cTn>
                        </p:par>
                        <p:par>
                          <p:cTn id="313" fill="hold">
                            <p:stCondLst>
                              <p:cond delay="3500"/>
                            </p:stCondLst>
                            <p:childTnLst>
                              <p:par>
                                <p:cTn id="314" presetID="22" presetClass="entr" presetSubtype="4" fill="hold" grpId="0" nodeType="afterEffect">
                                  <p:stCondLst>
                                    <p:cond delay="0"/>
                                  </p:stCondLst>
                                  <p:childTnLst>
                                    <p:set>
                                      <p:cBhvr>
                                        <p:cTn id="315" dur="1" fill="hold">
                                          <p:stCondLst>
                                            <p:cond delay="0"/>
                                          </p:stCondLst>
                                        </p:cTn>
                                        <p:tgtEl>
                                          <p:spTgt spid="44"/>
                                        </p:tgtEl>
                                        <p:attrNameLst>
                                          <p:attrName>style.visibility</p:attrName>
                                        </p:attrNameLst>
                                      </p:cBhvr>
                                      <p:to>
                                        <p:strVal val="visible"/>
                                      </p:to>
                                    </p:set>
                                    <p:animEffect transition="in" filter="wipe(down)">
                                      <p:cBhvr>
                                        <p:cTn id="316" dur="500"/>
                                        <p:tgtEl>
                                          <p:spTgt spid="44"/>
                                        </p:tgtEl>
                                      </p:cBhvr>
                                    </p:animEffect>
                                  </p:childTnLst>
                                </p:cTn>
                              </p:par>
                            </p:childTnLst>
                          </p:cTn>
                        </p:par>
                        <p:par>
                          <p:cTn id="317" fill="hold">
                            <p:stCondLst>
                              <p:cond delay="4000"/>
                            </p:stCondLst>
                            <p:childTnLst>
                              <p:par>
                                <p:cTn id="318" presetID="22" presetClass="entr" presetSubtype="2" fill="hold" nodeType="afterEffect">
                                  <p:stCondLst>
                                    <p:cond delay="0"/>
                                  </p:stCondLst>
                                  <p:childTnLst>
                                    <p:set>
                                      <p:cBhvr>
                                        <p:cTn id="319" dur="1" fill="hold">
                                          <p:stCondLst>
                                            <p:cond delay="0"/>
                                          </p:stCondLst>
                                        </p:cTn>
                                        <p:tgtEl>
                                          <p:spTgt spid="115"/>
                                        </p:tgtEl>
                                        <p:attrNameLst>
                                          <p:attrName>style.visibility</p:attrName>
                                        </p:attrNameLst>
                                      </p:cBhvr>
                                      <p:to>
                                        <p:strVal val="visible"/>
                                      </p:to>
                                    </p:set>
                                    <p:animEffect transition="in" filter="wipe(right)">
                                      <p:cBhvr>
                                        <p:cTn id="320" dur="500"/>
                                        <p:tgtEl>
                                          <p:spTgt spid="115"/>
                                        </p:tgtEl>
                                      </p:cBhvr>
                                    </p:animEffect>
                                  </p:childTnLst>
                                </p:cTn>
                              </p:par>
                            </p:childTnLst>
                          </p:cTn>
                        </p:par>
                        <p:par>
                          <p:cTn id="321" fill="hold">
                            <p:stCondLst>
                              <p:cond delay="4500"/>
                            </p:stCondLst>
                            <p:childTnLst>
                              <p:par>
                                <p:cTn id="322" presetID="22" presetClass="entr" presetSubtype="2" fill="hold" grpId="0" nodeType="afterEffect">
                                  <p:stCondLst>
                                    <p:cond delay="0"/>
                                  </p:stCondLst>
                                  <p:childTnLst>
                                    <p:set>
                                      <p:cBhvr>
                                        <p:cTn id="323" dur="1" fill="hold">
                                          <p:stCondLst>
                                            <p:cond delay="0"/>
                                          </p:stCondLst>
                                        </p:cTn>
                                        <p:tgtEl>
                                          <p:spTgt spid="134"/>
                                        </p:tgtEl>
                                        <p:attrNameLst>
                                          <p:attrName>style.visibility</p:attrName>
                                        </p:attrNameLst>
                                      </p:cBhvr>
                                      <p:to>
                                        <p:strVal val="visible"/>
                                      </p:to>
                                    </p:set>
                                    <p:animEffect transition="in" filter="wipe(right)">
                                      <p:cBhvr>
                                        <p:cTn id="324" dur="500"/>
                                        <p:tgtEl>
                                          <p:spTgt spid="134"/>
                                        </p:tgtEl>
                                      </p:cBhvr>
                                    </p:animEffect>
                                  </p:childTnLst>
                                </p:cTn>
                              </p:par>
                            </p:childTnLst>
                          </p:cTn>
                        </p:par>
                        <p:par>
                          <p:cTn id="325" fill="hold">
                            <p:stCondLst>
                              <p:cond delay="5000"/>
                            </p:stCondLst>
                            <p:childTnLst>
                              <p:par>
                                <p:cTn id="326" presetID="22" presetClass="entr" presetSubtype="2" fill="hold" nodeType="afterEffect">
                                  <p:stCondLst>
                                    <p:cond delay="0"/>
                                  </p:stCondLst>
                                  <p:childTnLst>
                                    <p:set>
                                      <p:cBhvr>
                                        <p:cTn id="327" dur="1" fill="hold">
                                          <p:stCondLst>
                                            <p:cond delay="0"/>
                                          </p:stCondLst>
                                        </p:cTn>
                                        <p:tgtEl>
                                          <p:spTgt spid="117"/>
                                        </p:tgtEl>
                                        <p:attrNameLst>
                                          <p:attrName>style.visibility</p:attrName>
                                        </p:attrNameLst>
                                      </p:cBhvr>
                                      <p:to>
                                        <p:strVal val="visible"/>
                                      </p:to>
                                    </p:set>
                                    <p:animEffect transition="in" filter="wipe(right)">
                                      <p:cBhvr>
                                        <p:cTn id="328" dur="500"/>
                                        <p:tgtEl>
                                          <p:spTgt spid="117"/>
                                        </p:tgtEl>
                                      </p:cBhvr>
                                    </p:animEffect>
                                  </p:childTnLst>
                                </p:cTn>
                              </p:par>
                            </p:childTnLst>
                          </p:cTn>
                        </p:par>
                        <p:par>
                          <p:cTn id="329" fill="hold">
                            <p:stCondLst>
                              <p:cond delay="5500"/>
                            </p:stCondLst>
                            <p:childTnLst>
                              <p:par>
                                <p:cTn id="330" presetID="22" presetClass="entr" presetSubtype="2" fill="hold" grpId="0" nodeType="afterEffect">
                                  <p:stCondLst>
                                    <p:cond delay="0"/>
                                  </p:stCondLst>
                                  <p:childTnLst>
                                    <p:set>
                                      <p:cBhvr>
                                        <p:cTn id="331" dur="1" fill="hold">
                                          <p:stCondLst>
                                            <p:cond delay="0"/>
                                          </p:stCondLst>
                                        </p:cTn>
                                        <p:tgtEl>
                                          <p:spTgt spid="135"/>
                                        </p:tgtEl>
                                        <p:attrNameLst>
                                          <p:attrName>style.visibility</p:attrName>
                                        </p:attrNameLst>
                                      </p:cBhvr>
                                      <p:to>
                                        <p:strVal val="visible"/>
                                      </p:to>
                                    </p:set>
                                    <p:animEffect transition="in" filter="wipe(right)">
                                      <p:cBhvr>
                                        <p:cTn id="332" dur="500"/>
                                        <p:tgtEl>
                                          <p:spTgt spid="135"/>
                                        </p:tgtEl>
                                      </p:cBhvr>
                                    </p:animEffect>
                                  </p:childTnLst>
                                </p:cTn>
                              </p:par>
                            </p:childTnLst>
                          </p:cTn>
                        </p:par>
                        <p:par>
                          <p:cTn id="333" fill="hold">
                            <p:stCondLst>
                              <p:cond delay="6000"/>
                            </p:stCondLst>
                            <p:childTnLst>
                              <p:par>
                                <p:cTn id="334" presetID="22" presetClass="entr" presetSubtype="2" fill="hold" nodeType="afterEffect">
                                  <p:stCondLst>
                                    <p:cond delay="0"/>
                                  </p:stCondLst>
                                  <p:childTnLst>
                                    <p:set>
                                      <p:cBhvr>
                                        <p:cTn id="335" dur="1" fill="hold">
                                          <p:stCondLst>
                                            <p:cond delay="0"/>
                                          </p:stCondLst>
                                        </p:cTn>
                                        <p:tgtEl>
                                          <p:spTgt spid="119"/>
                                        </p:tgtEl>
                                        <p:attrNameLst>
                                          <p:attrName>style.visibility</p:attrName>
                                        </p:attrNameLst>
                                      </p:cBhvr>
                                      <p:to>
                                        <p:strVal val="visible"/>
                                      </p:to>
                                    </p:set>
                                    <p:animEffect transition="in" filter="wipe(right)">
                                      <p:cBhvr>
                                        <p:cTn id="336" dur="500"/>
                                        <p:tgtEl>
                                          <p:spTgt spid="119"/>
                                        </p:tgtEl>
                                      </p:cBhvr>
                                    </p:animEffect>
                                  </p:childTnLst>
                                </p:cTn>
                              </p:par>
                            </p:childTnLst>
                          </p:cTn>
                        </p:par>
                        <p:par>
                          <p:cTn id="337" fill="hold">
                            <p:stCondLst>
                              <p:cond delay="6500"/>
                            </p:stCondLst>
                            <p:childTnLst>
                              <p:par>
                                <p:cTn id="338" presetID="22" presetClass="entr" presetSubtype="2" fill="hold" grpId="0" nodeType="afterEffect">
                                  <p:stCondLst>
                                    <p:cond delay="0"/>
                                  </p:stCondLst>
                                  <p:childTnLst>
                                    <p:set>
                                      <p:cBhvr>
                                        <p:cTn id="339" dur="1" fill="hold">
                                          <p:stCondLst>
                                            <p:cond delay="0"/>
                                          </p:stCondLst>
                                        </p:cTn>
                                        <p:tgtEl>
                                          <p:spTgt spid="136"/>
                                        </p:tgtEl>
                                        <p:attrNameLst>
                                          <p:attrName>style.visibility</p:attrName>
                                        </p:attrNameLst>
                                      </p:cBhvr>
                                      <p:to>
                                        <p:strVal val="visible"/>
                                      </p:to>
                                    </p:set>
                                    <p:animEffect transition="in" filter="wipe(right)">
                                      <p:cBhvr>
                                        <p:cTn id="340" dur="500"/>
                                        <p:tgtEl>
                                          <p:spTgt spid="136"/>
                                        </p:tgtEl>
                                      </p:cBhvr>
                                    </p:animEffect>
                                  </p:childTnLst>
                                </p:cTn>
                              </p:par>
                            </p:childTnLst>
                          </p:cTn>
                        </p:par>
                        <p:par>
                          <p:cTn id="341" fill="hold">
                            <p:stCondLst>
                              <p:cond delay="7000"/>
                            </p:stCondLst>
                            <p:childTnLst>
                              <p:par>
                                <p:cTn id="342" presetID="22" presetClass="entr" presetSubtype="2" fill="hold" nodeType="afterEffect">
                                  <p:stCondLst>
                                    <p:cond delay="0"/>
                                  </p:stCondLst>
                                  <p:childTnLst>
                                    <p:set>
                                      <p:cBhvr>
                                        <p:cTn id="343" dur="1" fill="hold">
                                          <p:stCondLst>
                                            <p:cond delay="0"/>
                                          </p:stCondLst>
                                        </p:cTn>
                                        <p:tgtEl>
                                          <p:spTgt spid="121"/>
                                        </p:tgtEl>
                                        <p:attrNameLst>
                                          <p:attrName>style.visibility</p:attrName>
                                        </p:attrNameLst>
                                      </p:cBhvr>
                                      <p:to>
                                        <p:strVal val="visible"/>
                                      </p:to>
                                    </p:set>
                                    <p:animEffect transition="in" filter="wipe(right)">
                                      <p:cBhvr>
                                        <p:cTn id="344" dur="500"/>
                                        <p:tgtEl>
                                          <p:spTgt spid="121"/>
                                        </p:tgtEl>
                                      </p:cBhvr>
                                    </p:animEffect>
                                  </p:childTnLst>
                                </p:cTn>
                              </p:par>
                            </p:childTnLst>
                          </p:cTn>
                        </p:par>
                        <p:par>
                          <p:cTn id="345" fill="hold">
                            <p:stCondLst>
                              <p:cond delay="7500"/>
                            </p:stCondLst>
                            <p:childTnLst>
                              <p:par>
                                <p:cTn id="346" presetID="22" presetClass="entr" presetSubtype="2" fill="hold" grpId="0" nodeType="afterEffect">
                                  <p:stCondLst>
                                    <p:cond delay="0"/>
                                  </p:stCondLst>
                                  <p:childTnLst>
                                    <p:set>
                                      <p:cBhvr>
                                        <p:cTn id="347" dur="1" fill="hold">
                                          <p:stCondLst>
                                            <p:cond delay="0"/>
                                          </p:stCondLst>
                                        </p:cTn>
                                        <p:tgtEl>
                                          <p:spTgt spid="133"/>
                                        </p:tgtEl>
                                        <p:attrNameLst>
                                          <p:attrName>style.visibility</p:attrName>
                                        </p:attrNameLst>
                                      </p:cBhvr>
                                      <p:to>
                                        <p:strVal val="visible"/>
                                      </p:to>
                                    </p:set>
                                    <p:animEffect transition="in" filter="wipe(right)">
                                      <p:cBhvr>
                                        <p:cTn id="348" dur="500"/>
                                        <p:tgtEl>
                                          <p:spTgt spid="133"/>
                                        </p:tgtEl>
                                      </p:cBhvr>
                                    </p:animEffect>
                                  </p:childTnLst>
                                </p:cTn>
                              </p:par>
                            </p:childTnLst>
                          </p:cTn>
                        </p:par>
                      </p:childTnLst>
                    </p:cTn>
                  </p:par>
                  <p:par>
                    <p:cTn id="349" fill="hold">
                      <p:stCondLst>
                        <p:cond delay="indefinite"/>
                      </p:stCondLst>
                      <p:childTnLst>
                        <p:par>
                          <p:cTn id="350" fill="hold">
                            <p:stCondLst>
                              <p:cond delay="0"/>
                            </p:stCondLst>
                            <p:childTnLst>
                              <p:par>
                                <p:cTn id="351" presetID="22" presetClass="entr" presetSubtype="1" fill="hold" grpId="0" nodeType="clickEffect">
                                  <p:stCondLst>
                                    <p:cond delay="0"/>
                                  </p:stCondLst>
                                  <p:childTnLst>
                                    <p:set>
                                      <p:cBhvr>
                                        <p:cTn id="352" dur="1" fill="hold">
                                          <p:stCondLst>
                                            <p:cond delay="0"/>
                                          </p:stCondLst>
                                        </p:cTn>
                                        <p:tgtEl>
                                          <p:spTgt spid="58"/>
                                        </p:tgtEl>
                                        <p:attrNameLst>
                                          <p:attrName>style.visibility</p:attrName>
                                        </p:attrNameLst>
                                      </p:cBhvr>
                                      <p:to>
                                        <p:strVal val="visible"/>
                                      </p:to>
                                    </p:set>
                                    <p:animEffect transition="in" filter="wipe(up)">
                                      <p:cBhvr>
                                        <p:cTn id="353" dur="500"/>
                                        <p:tgtEl>
                                          <p:spTgt spid="58"/>
                                        </p:tgtEl>
                                      </p:cBhvr>
                                    </p:animEffect>
                                  </p:childTnLst>
                                </p:cTn>
                              </p:par>
                            </p:childTnLst>
                          </p:cTn>
                        </p:par>
                        <p:par>
                          <p:cTn id="354" fill="hold">
                            <p:stCondLst>
                              <p:cond delay="500"/>
                            </p:stCondLst>
                            <p:childTnLst>
                              <p:par>
                                <p:cTn id="355" presetID="22" presetClass="entr" presetSubtype="1" fill="hold" grpId="0" nodeType="afterEffect">
                                  <p:stCondLst>
                                    <p:cond delay="0"/>
                                  </p:stCondLst>
                                  <p:childTnLst>
                                    <p:set>
                                      <p:cBhvr>
                                        <p:cTn id="356" dur="1" fill="hold">
                                          <p:stCondLst>
                                            <p:cond delay="0"/>
                                          </p:stCondLst>
                                        </p:cTn>
                                        <p:tgtEl>
                                          <p:spTgt spid="57"/>
                                        </p:tgtEl>
                                        <p:attrNameLst>
                                          <p:attrName>style.visibility</p:attrName>
                                        </p:attrNameLst>
                                      </p:cBhvr>
                                      <p:to>
                                        <p:strVal val="visible"/>
                                      </p:to>
                                    </p:set>
                                    <p:animEffect transition="in" filter="wipe(up)">
                                      <p:cBhvr>
                                        <p:cTn id="357" dur="500"/>
                                        <p:tgtEl>
                                          <p:spTgt spid="57"/>
                                        </p:tgtEl>
                                      </p:cBhvr>
                                    </p:animEffect>
                                  </p:childTnLst>
                                </p:cTn>
                              </p:par>
                              <p:par>
                                <p:cTn id="358" presetID="22" presetClass="entr" presetSubtype="8" fill="hold" nodeType="withEffect">
                                  <p:stCondLst>
                                    <p:cond delay="0"/>
                                  </p:stCondLst>
                                  <p:childTnLst>
                                    <p:set>
                                      <p:cBhvr>
                                        <p:cTn id="359" dur="1" fill="hold">
                                          <p:stCondLst>
                                            <p:cond delay="0"/>
                                          </p:stCondLst>
                                        </p:cTn>
                                        <p:tgtEl>
                                          <p:spTgt spid="145"/>
                                        </p:tgtEl>
                                        <p:attrNameLst>
                                          <p:attrName>style.visibility</p:attrName>
                                        </p:attrNameLst>
                                      </p:cBhvr>
                                      <p:to>
                                        <p:strVal val="visible"/>
                                      </p:to>
                                    </p:set>
                                    <p:animEffect transition="in" filter="wipe(left)">
                                      <p:cBhvr>
                                        <p:cTn id="360" dur="500"/>
                                        <p:tgtEl>
                                          <p:spTgt spid="145"/>
                                        </p:tgtEl>
                                      </p:cBhvr>
                                    </p:animEffect>
                                  </p:childTnLst>
                                </p:cTn>
                              </p:par>
                            </p:childTnLst>
                          </p:cTn>
                        </p:par>
                        <p:par>
                          <p:cTn id="361" fill="hold">
                            <p:stCondLst>
                              <p:cond delay="1000"/>
                            </p:stCondLst>
                            <p:childTnLst>
                              <p:par>
                                <p:cTn id="362" presetID="22" presetClass="entr" presetSubtype="8" fill="hold" grpId="0" nodeType="afterEffect">
                                  <p:stCondLst>
                                    <p:cond delay="0"/>
                                  </p:stCondLst>
                                  <p:childTnLst>
                                    <p:set>
                                      <p:cBhvr>
                                        <p:cTn id="363" dur="1" fill="hold">
                                          <p:stCondLst>
                                            <p:cond delay="0"/>
                                          </p:stCondLst>
                                        </p:cTn>
                                        <p:tgtEl>
                                          <p:spTgt spid="146"/>
                                        </p:tgtEl>
                                        <p:attrNameLst>
                                          <p:attrName>style.visibility</p:attrName>
                                        </p:attrNameLst>
                                      </p:cBhvr>
                                      <p:to>
                                        <p:strVal val="visible"/>
                                      </p:to>
                                    </p:set>
                                    <p:animEffect transition="in" filter="wipe(left)">
                                      <p:cBhvr>
                                        <p:cTn id="364" dur="500"/>
                                        <p:tgtEl>
                                          <p:spTgt spid="146"/>
                                        </p:tgtEl>
                                      </p:cBhvr>
                                    </p:animEffect>
                                  </p:childTnLst>
                                </p:cTn>
                              </p:par>
                            </p:childTnLst>
                          </p:cTn>
                        </p:par>
                      </p:childTnLst>
                    </p:cTn>
                  </p:par>
                  <p:par>
                    <p:cTn id="365" fill="hold">
                      <p:stCondLst>
                        <p:cond delay="indefinite"/>
                      </p:stCondLst>
                      <p:childTnLst>
                        <p:par>
                          <p:cTn id="366" fill="hold">
                            <p:stCondLst>
                              <p:cond delay="0"/>
                            </p:stCondLst>
                            <p:childTnLst>
                              <p:par>
                                <p:cTn id="367" presetID="22" presetClass="entr" presetSubtype="1" fill="hold" grpId="0" nodeType="clickEffect">
                                  <p:stCondLst>
                                    <p:cond delay="0"/>
                                  </p:stCondLst>
                                  <p:childTnLst>
                                    <p:set>
                                      <p:cBhvr>
                                        <p:cTn id="368" dur="1" fill="hold">
                                          <p:stCondLst>
                                            <p:cond delay="0"/>
                                          </p:stCondLst>
                                        </p:cTn>
                                        <p:tgtEl>
                                          <p:spTgt spid="43"/>
                                        </p:tgtEl>
                                        <p:attrNameLst>
                                          <p:attrName>style.visibility</p:attrName>
                                        </p:attrNameLst>
                                      </p:cBhvr>
                                      <p:to>
                                        <p:strVal val="visible"/>
                                      </p:to>
                                    </p:set>
                                    <p:animEffect transition="in" filter="wipe(up)">
                                      <p:cBhvr>
                                        <p:cTn id="369" dur="500"/>
                                        <p:tgtEl>
                                          <p:spTgt spid="43"/>
                                        </p:tgtEl>
                                      </p:cBhvr>
                                    </p:animEffect>
                                  </p:childTnLst>
                                </p:cTn>
                              </p:par>
                            </p:childTnLst>
                          </p:cTn>
                        </p:par>
                        <p:par>
                          <p:cTn id="370" fill="hold">
                            <p:stCondLst>
                              <p:cond delay="500"/>
                            </p:stCondLst>
                            <p:childTnLst>
                              <p:par>
                                <p:cTn id="371" presetID="22" presetClass="entr" presetSubtype="8" fill="hold" nodeType="afterEffect">
                                  <p:stCondLst>
                                    <p:cond delay="0"/>
                                  </p:stCondLst>
                                  <p:childTnLst>
                                    <p:set>
                                      <p:cBhvr>
                                        <p:cTn id="372" dur="1" fill="hold">
                                          <p:stCondLst>
                                            <p:cond delay="0"/>
                                          </p:stCondLst>
                                        </p:cTn>
                                        <p:tgtEl>
                                          <p:spTgt spid="147"/>
                                        </p:tgtEl>
                                        <p:attrNameLst>
                                          <p:attrName>style.visibility</p:attrName>
                                        </p:attrNameLst>
                                      </p:cBhvr>
                                      <p:to>
                                        <p:strVal val="visible"/>
                                      </p:to>
                                    </p:set>
                                    <p:animEffect transition="in" filter="wipe(left)">
                                      <p:cBhvr>
                                        <p:cTn id="373" dur="500"/>
                                        <p:tgtEl>
                                          <p:spTgt spid="147"/>
                                        </p:tgtEl>
                                      </p:cBhvr>
                                    </p:animEffect>
                                  </p:childTnLst>
                                </p:cTn>
                              </p:par>
                              <p:par>
                                <p:cTn id="374" presetID="22" presetClass="entr" presetSubtype="8" fill="hold" grpId="0" nodeType="withEffect">
                                  <p:stCondLst>
                                    <p:cond delay="0"/>
                                  </p:stCondLst>
                                  <p:childTnLst>
                                    <p:set>
                                      <p:cBhvr>
                                        <p:cTn id="375" dur="1" fill="hold">
                                          <p:stCondLst>
                                            <p:cond delay="0"/>
                                          </p:stCondLst>
                                        </p:cTn>
                                        <p:tgtEl>
                                          <p:spTgt spid="148"/>
                                        </p:tgtEl>
                                        <p:attrNameLst>
                                          <p:attrName>style.visibility</p:attrName>
                                        </p:attrNameLst>
                                      </p:cBhvr>
                                      <p:to>
                                        <p:strVal val="visible"/>
                                      </p:to>
                                    </p:set>
                                    <p:animEffect transition="in" filter="wipe(left)">
                                      <p:cBhvr>
                                        <p:cTn id="376" dur="500"/>
                                        <p:tgtEl>
                                          <p:spTgt spid="148"/>
                                        </p:tgtEl>
                                      </p:cBhvr>
                                    </p:animEffect>
                                  </p:childTnLst>
                                </p:cTn>
                              </p:par>
                            </p:childTnLst>
                          </p:cTn>
                        </p:par>
                      </p:childTnLst>
                    </p:cTn>
                  </p:par>
                  <p:par>
                    <p:cTn id="377" fill="hold">
                      <p:stCondLst>
                        <p:cond delay="indefinite"/>
                      </p:stCondLst>
                      <p:childTnLst>
                        <p:par>
                          <p:cTn id="378" fill="hold">
                            <p:stCondLst>
                              <p:cond delay="0"/>
                            </p:stCondLst>
                            <p:childTnLst>
                              <p:par>
                                <p:cTn id="379" presetID="22" presetClass="entr" presetSubtype="1" fill="hold" grpId="0" nodeType="clickEffect">
                                  <p:stCondLst>
                                    <p:cond delay="0"/>
                                  </p:stCondLst>
                                  <p:childTnLst>
                                    <p:set>
                                      <p:cBhvr>
                                        <p:cTn id="380" dur="1" fill="hold">
                                          <p:stCondLst>
                                            <p:cond delay="0"/>
                                          </p:stCondLst>
                                        </p:cTn>
                                        <p:tgtEl>
                                          <p:spTgt spid="100"/>
                                        </p:tgtEl>
                                        <p:attrNameLst>
                                          <p:attrName>style.visibility</p:attrName>
                                        </p:attrNameLst>
                                      </p:cBhvr>
                                      <p:to>
                                        <p:strVal val="visible"/>
                                      </p:to>
                                    </p:set>
                                    <p:animEffect transition="in" filter="wipe(up)">
                                      <p:cBhvr>
                                        <p:cTn id="381" dur="500"/>
                                        <p:tgtEl>
                                          <p:spTgt spid="100"/>
                                        </p:tgtEl>
                                      </p:cBhvr>
                                    </p:animEffect>
                                  </p:childTnLst>
                                </p:cTn>
                              </p:par>
                              <p:par>
                                <p:cTn id="382" presetID="22" presetClass="entr" presetSubtype="1" fill="hold" grpId="0" nodeType="withEffect">
                                  <p:stCondLst>
                                    <p:cond delay="0"/>
                                  </p:stCondLst>
                                  <p:childTnLst>
                                    <p:set>
                                      <p:cBhvr>
                                        <p:cTn id="383" dur="1" fill="hold">
                                          <p:stCondLst>
                                            <p:cond delay="0"/>
                                          </p:stCondLst>
                                        </p:cTn>
                                        <p:tgtEl>
                                          <p:spTgt spid="101"/>
                                        </p:tgtEl>
                                        <p:attrNameLst>
                                          <p:attrName>style.visibility</p:attrName>
                                        </p:attrNameLst>
                                      </p:cBhvr>
                                      <p:to>
                                        <p:strVal val="visible"/>
                                      </p:to>
                                    </p:set>
                                    <p:animEffect transition="in" filter="wipe(up)">
                                      <p:cBhvr>
                                        <p:cTn id="384" dur="500"/>
                                        <p:tgtEl>
                                          <p:spTgt spid="101"/>
                                        </p:tgtEl>
                                      </p:cBhvr>
                                    </p:animEffect>
                                  </p:childTnLst>
                                </p:cTn>
                              </p:par>
                            </p:childTnLst>
                          </p:cTn>
                        </p:par>
                      </p:childTnLst>
                    </p:cTn>
                  </p:par>
                  <p:par>
                    <p:cTn id="385" fill="hold">
                      <p:stCondLst>
                        <p:cond delay="indefinite"/>
                      </p:stCondLst>
                      <p:childTnLst>
                        <p:par>
                          <p:cTn id="386" fill="hold">
                            <p:stCondLst>
                              <p:cond delay="0"/>
                            </p:stCondLst>
                            <p:childTnLst>
                              <p:par>
                                <p:cTn id="387" presetID="22" presetClass="entr" presetSubtype="8" fill="hold" grpId="0" nodeType="clickEffect">
                                  <p:stCondLst>
                                    <p:cond delay="0"/>
                                  </p:stCondLst>
                                  <p:childTnLst>
                                    <p:set>
                                      <p:cBhvr>
                                        <p:cTn id="388" dur="1" fill="hold">
                                          <p:stCondLst>
                                            <p:cond delay="0"/>
                                          </p:stCondLst>
                                        </p:cTn>
                                        <p:tgtEl>
                                          <p:spTgt spid="62"/>
                                        </p:tgtEl>
                                        <p:attrNameLst>
                                          <p:attrName>style.visibility</p:attrName>
                                        </p:attrNameLst>
                                      </p:cBhvr>
                                      <p:to>
                                        <p:strVal val="visible"/>
                                      </p:to>
                                    </p:set>
                                    <p:animEffect transition="in" filter="wipe(left)">
                                      <p:cBhvr>
                                        <p:cTn id="389" dur="500"/>
                                        <p:tgtEl>
                                          <p:spTgt spid="62"/>
                                        </p:tgtEl>
                                      </p:cBhvr>
                                    </p:animEffect>
                                  </p:childTnLst>
                                </p:cTn>
                              </p:par>
                              <p:par>
                                <p:cTn id="390" presetID="22" presetClass="entr" presetSubtype="8" fill="hold" grpId="0" nodeType="withEffect">
                                  <p:stCondLst>
                                    <p:cond delay="0"/>
                                  </p:stCondLst>
                                  <p:childTnLst>
                                    <p:set>
                                      <p:cBhvr>
                                        <p:cTn id="391" dur="1" fill="hold">
                                          <p:stCondLst>
                                            <p:cond delay="0"/>
                                          </p:stCondLst>
                                        </p:cTn>
                                        <p:tgtEl>
                                          <p:spTgt spid="61"/>
                                        </p:tgtEl>
                                        <p:attrNameLst>
                                          <p:attrName>style.visibility</p:attrName>
                                        </p:attrNameLst>
                                      </p:cBhvr>
                                      <p:to>
                                        <p:strVal val="visible"/>
                                      </p:to>
                                    </p:set>
                                    <p:animEffect transition="in" filter="wipe(left)">
                                      <p:cBhvr>
                                        <p:cTn id="392" dur="500"/>
                                        <p:tgtEl>
                                          <p:spTgt spid="61"/>
                                        </p:tgtEl>
                                      </p:cBhvr>
                                    </p:animEffect>
                                  </p:childTnLst>
                                </p:cTn>
                              </p:par>
                            </p:childTnLst>
                          </p:cTn>
                        </p:par>
                      </p:childTnLst>
                    </p:cTn>
                  </p:par>
                  <p:par>
                    <p:cTn id="393" fill="hold">
                      <p:stCondLst>
                        <p:cond delay="indefinite"/>
                      </p:stCondLst>
                      <p:childTnLst>
                        <p:par>
                          <p:cTn id="394" fill="hold">
                            <p:stCondLst>
                              <p:cond delay="0"/>
                            </p:stCondLst>
                            <p:childTnLst>
                              <p:par>
                                <p:cTn id="395" presetID="22" presetClass="entr" presetSubtype="4" fill="hold" grpId="0" nodeType="clickEffect">
                                  <p:stCondLst>
                                    <p:cond delay="0"/>
                                  </p:stCondLst>
                                  <p:childTnLst>
                                    <p:set>
                                      <p:cBhvr>
                                        <p:cTn id="396" dur="1" fill="hold">
                                          <p:stCondLst>
                                            <p:cond delay="0"/>
                                          </p:stCondLst>
                                        </p:cTn>
                                        <p:tgtEl>
                                          <p:spTgt spid="74"/>
                                        </p:tgtEl>
                                        <p:attrNameLst>
                                          <p:attrName>style.visibility</p:attrName>
                                        </p:attrNameLst>
                                      </p:cBhvr>
                                      <p:to>
                                        <p:strVal val="visible"/>
                                      </p:to>
                                    </p:set>
                                    <p:animEffect transition="in" filter="wipe(down)">
                                      <p:cBhvr>
                                        <p:cTn id="397" dur="500"/>
                                        <p:tgtEl>
                                          <p:spTgt spid="74"/>
                                        </p:tgtEl>
                                      </p:cBhvr>
                                    </p:animEffect>
                                  </p:childTnLst>
                                </p:cTn>
                              </p:par>
                            </p:childTnLst>
                          </p:cTn>
                        </p:par>
                      </p:childTnLst>
                    </p:cTn>
                  </p:par>
                  <p:par>
                    <p:cTn id="398" fill="hold">
                      <p:stCondLst>
                        <p:cond delay="indefinite"/>
                      </p:stCondLst>
                      <p:childTnLst>
                        <p:par>
                          <p:cTn id="399" fill="hold">
                            <p:stCondLst>
                              <p:cond delay="0"/>
                            </p:stCondLst>
                            <p:childTnLst>
                              <p:par>
                                <p:cTn id="400" presetID="22" presetClass="entr" presetSubtype="4" fill="hold" grpId="0" nodeType="clickEffect">
                                  <p:stCondLst>
                                    <p:cond delay="0"/>
                                  </p:stCondLst>
                                  <p:childTnLst>
                                    <p:set>
                                      <p:cBhvr>
                                        <p:cTn id="401" dur="1" fill="hold">
                                          <p:stCondLst>
                                            <p:cond delay="0"/>
                                          </p:stCondLst>
                                        </p:cTn>
                                        <p:tgtEl>
                                          <p:spTgt spid="40"/>
                                        </p:tgtEl>
                                        <p:attrNameLst>
                                          <p:attrName>style.visibility</p:attrName>
                                        </p:attrNameLst>
                                      </p:cBhvr>
                                      <p:to>
                                        <p:strVal val="visible"/>
                                      </p:to>
                                    </p:set>
                                    <p:animEffect transition="in" filter="wipe(down)">
                                      <p:cBhvr>
                                        <p:cTn id="402" dur="4000"/>
                                        <p:tgtEl>
                                          <p:spTgt spid="40"/>
                                        </p:tgtEl>
                                      </p:cBhvr>
                                    </p:animEffect>
                                  </p:childTnLst>
                                </p:cTn>
                              </p:par>
                            </p:childTnLst>
                          </p:cTn>
                        </p:par>
                      </p:childTnLst>
                    </p:cTn>
                  </p:par>
                  <p:par>
                    <p:cTn id="403" fill="hold">
                      <p:stCondLst>
                        <p:cond delay="indefinite"/>
                      </p:stCondLst>
                      <p:childTnLst>
                        <p:par>
                          <p:cTn id="404" fill="hold">
                            <p:stCondLst>
                              <p:cond delay="0"/>
                            </p:stCondLst>
                            <p:childTnLst>
                              <p:par>
                                <p:cTn id="405" presetID="10" presetClass="entr" presetSubtype="0" fill="hold" grpId="0" nodeType="clickEffect">
                                  <p:stCondLst>
                                    <p:cond delay="0"/>
                                  </p:stCondLst>
                                  <p:childTnLst>
                                    <p:set>
                                      <p:cBhvr>
                                        <p:cTn id="406" dur="1" fill="hold">
                                          <p:stCondLst>
                                            <p:cond delay="0"/>
                                          </p:stCondLst>
                                        </p:cTn>
                                        <p:tgtEl>
                                          <p:spTgt spid="66"/>
                                        </p:tgtEl>
                                        <p:attrNameLst>
                                          <p:attrName>style.visibility</p:attrName>
                                        </p:attrNameLst>
                                      </p:cBhvr>
                                      <p:to>
                                        <p:strVal val="visible"/>
                                      </p:to>
                                    </p:set>
                                    <p:animEffect transition="in" filter="fade">
                                      <p:cBhvr>
                                        <p:cTn id="407" dur="500"/>
                                        <p:tgtEl>
                                          <p:spTgt spid="66"/>
                                        </p:tgtEl>
                                      </p:cBhvr>
                                    </p:animEffect>
                                  </p:childTnLst>
                                </p:cTn>
                              </p:par>
                              <p:par>
                                <p:cTn id="408" presetID="10" presetClass="entr" presetSubtype="0" fill="hold" grpId="0" nodeType="withEffect">
                                  <p:stCondLst>
                                    <p:cond delay="0"/>
                                  </p:stCondLst>
                                  <p:childTnLst>
                                    <p:set>
                                      <p:cBhvr>
                                        <p:cTn id="409" dur="1" fill="hold">
                                          <p:stCondLst>
                                            <p:cond delay="0"/>
                                          </p:stCondLst>
                                        </p:cTn>
                                        <p:tgtEl>
                                          <p:spTgt spid="67"/>
                                        </p:tgtEl>
                                        <p:attrNameLst>
                                          <p:attrName>style.visibility</p:attrName>
                                        </p:attrNameLst>
                                      </p:cBhvr>
                                      <p:to>
                                        <p:strVal val="visible"/>
                                      </p:to>
                                    </p:set>
                                    <p:animEffect transition="in" filter="fade">
                                      <p:cBhvr>
                                        <p:cTn id="410" dur="500"/>
                                        <p:tgtEl>
                                          <p:spTgt spid="67"/>
                                        </p:tgtEl>
                                      </p:cBhvr>
                                    </p:animEffect>
                                  </p:childTnLst>
                                </p:cTn>
                              </p:par>
                              <p:par>
                                <p:cTn id="411" presetID="10" presetClass="entr" presetSubtype="0" fill="hold" grpId="0" nodeType="withEffect">
                                  <p:stCondLst>
                                    <p:cond delay="0"/>
                                  </p:stCondLst>
                                  <p:childTnLst>
                                    <p:set>
                                      <p:cBhvr>
                                        <p:cTn id="412" dur="1" fill="hold">
                                          <p:stCondLst>
                                            <p:cond delay="0"/>
                                          </p:stCondLst>
                                        </p:cTn>
                                        <p:tgtEl>
                                          <p:spTgt spid="69"/>
                                        </p:tgtEl>
                                        <p:attrNameLst>
                                          <p:attrName>style.visibility</p:attrName>
                                        </p:attrNameLst>
                                      </p:cBhvr>
                                      <p:to>
                                        <p:strVal val="visible"/>
                                      </p:to>
                                    </p:set>
                                    <p:animEffect transition="in" filter="fade">
                                      <p:cBhvr>
                                        <p:cTn id="413" dur="500"/>
                                        <p:tgtEl>
                                          <p:spTgt spid="69"/>
                                        </p:tgtEl>
                                      </p:cBhvr>
                                    </p:animEffect>
                                  </p:childTnLst>
                                </p:cTn>
                              </p:par>
                              <p:par>
                                <p:cTn id="414" presetID="10" presetClass="entr" presetSubtype="0" fill="hold" grpId="0" nodeType="withEffect">
                                  <p:stCondLst>
                                    <p:cond delay="0"/>
                                  </p:stCondLst>
                                  <p:childTnLst>
                                    <p:set>
                                      <p:cBhvr>
                                        <p:cTn id="415" dur="1" fill="hold">
                                          <p:stCondLst>
                                            <p:cond delay="0"/>
                                          </p:stCondLst>
                                        </p:cTn>
                                        <p:tgtEl>
                                          <p:spTgt spid="68"/>
                                        </p:tgtEl>
                                        <p:attrNameLst>
                                          <p:attrName>style.visibility</p:attrName>
                                        </p:attrNameLst>
                                      </p:cBhvr>
                                      <p:to>
                                        <p:strVal val="visible"/>
                                      </p:to>
                                    </p:set>
                                    <p:animEffect transition="in" filter="fade">
                                      <p:cBhvr>
                                        <p:cTn id="416" dur="500"/>
                                        <p:tgtEl>
                                          <p:spTgt spid="68"/>
                                        </p:tgtEl>
                                      </p:cBhvr>
                                    </p:animEffect>
                                  </p:childTnLst>
                                </p:cTn>
                              </p:par>
                              <p:par>
                                <p:cTn id="417" presetID="10" presetClass="entr" presetSubtype="0" fill="hold" grpId="0" nodeType="withEffect">
                                  <p:stCondLst>
                                    <p:cond delay="0"/>
                                  </p:stCondLst>
                                  <p:childTnLst>
                                    <p:set>
                                      <p:cBhvr>
                                        <p:cTn id="418" dur="1" fill="hold">
                                          <p:stCondLst>
                                            <p:cond delay="0"/>
                                          </p:stCondLst>
                                        </p:cTn>
                                        <p:tgtEl>
                                          <p:spTgt spid="56"/>
                                        </p:tgtEl>
                                        <p:attrNameLst>
                                          <p:attrName>style.visibility</p:attrName>
                                        </p:attrNameLst>
                                      </p:cBhvr>
                                      <p:to>
                                        <p:strVal val="visible"/>
                                      </p:to>
                                    </p:set>
                                    <p:animEffect transition="in" filter="fade">
                                      <p:cBhvr>
                                        <p:cTn id="419" dur="500"/>
                                        <p:tgtEl>
                                          <p:spTgt spid="56"/>
                                        </p:tgtEl>
                                      </p:cBhvr>
                                    </p:animEffect>
                                  </p:childTnLst>
                                </p:cTn>
                              </p:par>
                              <p:par>
                                <p:cTn id="420" presetID="10" presetClass="entr" presetSubtype="0" fill="hold" grpId="0" nodeType="withEffect">
                                  <p:stCondLst>
                                    <p:cond delay="0"/>
                                  </p:stCondLst>
                                  <p:childTnLst>
                                    <p:set>
                                      <p:cBhvr>
                                        <p:cTn id="421" dur="1" fill="hold">
                                          <p:stCondLst>
                                            <p:cond delay="0"/>
                                          </p:stCondLst>
                                        </p:cTn>
                                        <p:tgtEl>
                                          <p:spTgt spid="55"/>
                                        </p:tgtEl>
                                        <p:attrNameLst>
                                          <p:attrName>style.visibility</p:attrName>
                                        </p:attrNameLst>
                                      </p:cBhvr>
                                      <p:to>
                                        <p:strVal val="visible"/>
                                      </p:to>
                                    </p:set>
                                    <p:animEffect transition="in" filter="fade">
                                      <p:cBhvr>
                                        <p:cTn id="422" dur="500"/>
                                        <p:tgtEl>
                                          <p:spTgt spid="55"/>
                                        </p:tgtEl>
                                      </p:cBhvr>
                                    </p:animEffect>
                                  </p:childTnLst>
                                </p:cTn>
                              </p:par>
                              <p:par>
                                <p:cTn id="423" presetID="10" presetClass="entr" presetSubtype="0" fill="hold" grpId="0" nodeType="withEffect">
                                  <p:stCondLst>
                                    <p:cond delay="0"/>
                                  </p:stCondLst>
                                  <p:childTnLst>
                                    <p:set>
                                      <p:cBhvr>
                                        <p:cTn id="424" dur="1" fill="hold">
                                          <p:stCondLst>
                                            <p:cond delay="0"/>
                                          </p:stCondLst>
                                        </p:cTn>
                                        <p:tgtEl>
                                          <p:spTgt spid="64"/>
                                        </p:tgtEl>
                                        <p:attrNameLst>
                                          <p:attrName>style.visibility</p:attrName>
                                        </p:attrNameLst>
                                      </p:cBhvr>
                                      <p:to>
                                        <p:strVal val="visible"/>
                                      </p:to>
                                    </p:set>
                                    <p:animEffect transition="in" filter="fade">
                                      <p:cBhvr>
                                        <p:cTn id="425" dur="500"/>
                                        <p:tgtEl>
                                          <p:spTgt spid="64"/>
                                        </p:tgtEl>
                                      </p:cBhvr>
                                    </p:animEffect>
                                  </p:childTnLst>
                                </p:cTn>
                              </p:par>
                              <p:par>
                                <p:cTn id="426" presetID="10" presetClass="entr" presetSubtype="0" fill="hold" grpId="0" nodeType="withEffect">
                                  <p:stCondLst>
                                    <p:cond delay="0"/>
                                  </p:stCondLst>
                                  <p:childTnLst>
                                    <p:set>
                                      <p:cBhvr>
                                        <p:cTn id="427" dur="1" fill="hold">
                                          <p:stCondLst>
                                            <p:cond delay="0"/>
                                          </p:stCondLst>
                                        </p:cTn>
                                        <p:tgtEl>
                                          <p:spTgt spid="65"/>
                                        </p:tgtEl>
                                        <p:attrNameLst>
                                          <p:attrName>style.visibility</p:attrName>
                                        </p:attrNameLst>
                                      </p:cBhvr>
                                      <p:to>
                                        <p:strVal val="visible"/>
                                      </p:to>
                                    </p:set>
                                    <p:animEffect transition="in" filter="fade">
                                      <p:cBhvr>
                                        <p:cTn id="428" dur="500"/>
                                        <p:tgtEl>
                                          <p:spTgt spid="65"/>
                                        </p:tgtEl>
                                      </p:cBhvr>
                                    </p:animEffect>
                                  </p:childTnLst>
                                </p:cTn>
                              </p:par>
                            </p:childTnLst>
                          </p:cTn>
                        </p:par>
                        <p:par>
                          <p:cTn id="429" fill="hold">
                            <p:stCondLst>
                              <p:cond delay="500"/>
                            </p:stCondLst>
                            <p:childTnLst>
                              <p:par>
                                <p:cTn id="430" presetID="22" presetClass="entr" presetSubtype="8" fill="hold" nodeType="afterEffect">
                                  <p:stCondLst>
                                    <p:cond delay="0"/>
                                  </p:stCondLst>
                                  <p:childTnLst>
                                    <p:set>
                                      <p:cBhvr>
                                        <p:cTn id="431" dur="1" fill="hold">
                                          <p:stCondLst>
                                            <p:cond delay="0"/>
                                          </p:stCondLst>
                                        </p:cTn>
                                        <p:tgtEl>
                                          <p:spTgt spid="151"/>
                                        </p:tgtEl>
                                        <p:attrNameLst>
                                          <p:attrName>style.visibility</p:attrName>
                                        </p:attrNameLst>
                                      </p:cBhvr>
                                      <p:to>
                                        <p:strVal val="visible"/>
                                      </p:to>
                                    </p:set>
                                    <p:animEffect transition="in" filter="wipe(left)">
                                      <p:cBhvr>
                                        <p:cTn id="432" dur="500"/>
                                        <p:tgtEl>
                                          <p:spTgt spid="151"/>
                                        </p:tgtEl>
                                      </p:cBhvr>
                                    </p:animEffect>
                                  </p:childTnLst>
                                </p:cTn>
                              </p:par>
                            </p:childTnLst>
                          </p:cTn>
                        </p:par>
                        <p:par>
                          <p:cTn id="433" fill="hold">
                            <p:stCondLst>
                              <p:cond delay="1000"/>
                            </p:stCondLst>
                            <p:childTnLst>
                              <p:par>
                                <p:cTn id="434" presetID="22" presetClass="entr" presetSubtype="8" fill="hold" grpId="0" nodeType="afterEffect">
                                  <p:stCondLst>
                                    <p:cond delay="0"/>
                                  </p:stCondLst>
                                  <p:childTnLst>
                                    <p:set>
                                      <p:cBhvr>
                                        <p:cTn id="435" dur="1" fill="hold">
                                          <p:stCondLst>
                                            <p:cond delay="0"/>
                                          </p:stCondLst>
                                        </p:cTn>
                                        <p:tgtEl>
                                          <p:spTgt spid="152"/>
                                        </p:tgtEl>
                                        <p:attrNameLst>
                                          <p:attrName>style.visibility</p:attrName>
                                        </p:attrNameLst>
                                      </p:cBhvr>
                                      <p:to>
                                        <p:strVal val="visible"/>
                                      </p:to>
                                    </p:set>
                                    <p:animEffect transition="in" filter="wipe(left)">
                                      <p:cBhvr>
                                        <p:cTn id="436" dur="500"/>
                                        <p:tgtEl>
                                          <p:spTgt spid="152"/>
                                        </p:tgtEl>
                                      </p:cBhvr>
                                    </p:animEffect>
                                  </p:childTnLst>
                                </p:cTn>
                              </p:par>
                              <p:par>
                                <p:cTn id="437" presetID="10" presetClass="entr" presetSubtype="0" fill="hold" grpId="0" nodeType="withEffect">
                                  <p:stCondLst>
                                    <p:cond delay="0"/>
                                  </p:stCondLst>
                                  <p:childTnLst>
                                    <p:set>
                                      <p:cBhvr>
                                        <p:cTn id="438" dur="1" fill="hold">
                                          <p:stCondLst>
                                            <p:cond delay="0"/>
                                          </p:stCondLst>
                                        </p:cTn>
                                        <p:tgtEl>
                                          <p:spTgt spid="111"/>
                                        </p:tgtEl>
                                        <p:attrNameLst>
                                          <p:attrName>style.visibility</p:attrName>
                                        </p:attrNameLst>
                                      </p:cBhvr>
                                      <p:to>
                                        <p:strVal val="visible"/>
                                      </p:to>
                                    </p:set>
                                    <p:animEffect transition="in" filter="fade">
                                      <p:cBhvr>
                                        <p:cTn id="439" dur="500"/>
                                        <p:tgtEl>
                                          <p:spTgt spid="111"/>
                                        </p:tgtEl>
                                      </p:cBhvr>
                                    </p:animEffect>
                                  </p:childTnLst>
                                </p:cTn>
                              </p:par>
                              <p:par>
                                <p:cTn id="440" presetID="10" presetClass="entr" presetSubtype="0" fill="hold" grpId="0" nodeType="withEffect">
                                  <p:stCondLst>
                                    <p:cond delay="0"/>
                                  </p:stCondLst>
                                  <p:childTnLst>
                                    <p:set>
                                      <p:cBhvr>
                                        <p:cTn id="441" dur="1" fill="hold">
                                          <p:stCondLst>
                                            <p:cond delay="0"/>
                                          </p:stCondLst>
                                        </p:cTn>
                                        <p:tgtEl>
                                          <p:spTgt spid="114"/>
                                        </p:tgtEl>
                                        <p:attrNameLst>
                                          <p:attrName>style.visibility</p:attrName>
                                        </p:attrNameLst>
                                      </p:cBhvr>
                                      <p:to>
                                        <p:strVal val="visible"/>
                                      </p:to>
                                    </p:set>
                                    <p:animEffect transition="in" filter="fade">
                                      <p:cBhvr>
                                        <p:cTn id="44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40" grpId="0" animBg="1"/>
      <p:bldP spid="6" grpId="0" animBg="1"/>
      <p:bldP spid="7" grpId="0" animBg="1"/>
      <p:bldP spid="8" grpId="0" animBg="1"/>
      <p:bldP spid="9" grpId="0" animBg="1"/>
      <p:bldP spid="11" grpId="0" animBg="1"/>
      <p:bldP spid="12" grpId="0" animBg="1"/>
      <p:bldP spid="13" grpId="0" animBg="1"/>
      <p:bldP spid="5"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45" grpId="0" animBg="1"/>
      <p:bldP spid="32" grpId="0" animBg="1"/>
      <p:bldP spid="33" grpId="0" animBg="1"/>
      <p:bldP spid="44" grpId="0" animBg="1"/>
      <p:bldP spid="34" grpId="0" animBg="1"/>
      <p:bldP spid="35" grpId="0" animBg="1"/>
      <p:bldP spid="36" grpId="0" animBg="1"/>
      <p:bldP spid="37" grpId="0" animBg="1"/>
      <p:bldP spid="38" grpId="0" animBg="1"/>
      <p:bldP spid="39" grpId="0" animBg="1"/>
      <p:bldP spid="41" grpId="0" animBg="1"/>
      <p:bldP spid="42" grpId="0" animBg="1"/>
      <p:bldP spid="43"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2" grpId="0" animBg="1"/>
      <p:bldP spid="3" grpId="0" animBg="1"/>
      <p:bldP spid="10"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7" grpId="0"/>
      <p:bldP spid="80" grpId="0"/>
      <p:bldP spid="82" grpId="0"/>
      <p:bldP spid="85" grpId="0"/>
      <p:bldP spid="87" grpId="0"/>
      <p:bldP spid="92" grpId="0"/>
      <p:bldP spid="95" grpId="0"/>
      <p:bldP spid="98" grpId="0"/>
      <p:bldP spid="100" grpId="0" animBg="1"/>
      <p:bldP spid="101" grpId="0" animBg="1"/>
      <p:bldP spid="103" grpId="0"/>
      <p:bldP spid="105" grpId="0"/>
      <p:bldP spid="112" grpId="0" animBg="1"/>
      <p:bldP spid="113" grpId="0" animBg="1"/>
      <p:bldP spid="133" grpId="0"/>
      <p:bldP spid="134" grpId="0"/>
      <p:bldP spid="135" grpId="0"/>
      <p:bldP spid="136" grpId="0"/>
      <p:bldP spid="146" grpId="0"/>
      <p:bldP spid="148" grpId="0"/>
      <p:bldP spid="152" grpId="0"/>
      <p:bldP spid="111" grpId="0" animBg="1"/>
      <p:bldP spid="1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IN" dirty="0" smtClean="0">
                <a:solidFill>
                  <a:schemeClr val="accent6"/>
                </a:solidFill>
              </a:rPr>
              <a:t>This has 112 elements animated in 17 groups </a:t>
            </a:r>
            <a:endParaRPr lang="en-IN" dirty="0">
              <a:solidFill>
                <a:schemeClr val="accent6"/>
              </a:solidFill>
            </a:endParaRPr>
          </a:p>
        </p:txBody>
      </p:sp>
    </p:spTree>
    <p:extLst>
      <p:ext uri="{BB962C8B-B14F-4D97-AF65-F5344CB8AC3E}">
        <p14:creationId xmlns:p14="http://schemas.microsoft.com/office/powerpoint/2010/main" val="733156049"/>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rotWithShape="1">
          <a:blip r:embed="rId2"/>
          <a:srcRect l="8589" t="12548" r="5057" b="15628"/>
          <a:stretch/>
        </p:blipFill>
        <p:spPr>
          <a:xfrm>
            <a:off x="603160" y="1027906"/>
            <a:ext cx="10985679" cy="6855724"/>
          </a:xfrm>
          <a:prstGeom prst="rect">
            <a:avLst/>
          </a:prstGeom>
        </p:spPr>
      </p:pic>
    </p:spTree>
    <p:extLst>
      <p:ext uri="{BB962C8B-B14F-4D97-AF65-F5344CB8AC3E}">
        <p14:creationId xmlns:p14="http://schemas.microsoft.com/office/powerpoint/2010/main" val="2447725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Principals of sequence graphics</a:t>
            </a:r>
            <a:endParaRPr lang="en-IN" dirty="0"/>
          </a:p>
        </p:txBody>
      </p:sp>
      <p:sp>
        <p:nvSpPr>
          <p:cNvPr id="3" name="Content Placeholder 2"/>
          <p:cNvSpPr>
            <a:spLocks noGrp="1"/>
          </p:cNvSpPr>
          <p:nvPr>
            <p:ph idx="1"/>
          </p:nvPr>
        </p:nvSpPr>
        <p:spPr/>
        <p:txBody>
          <a:bodyPr>
            <a:normAutofit/>
          </a:bodyPr>
          <a:lstStyle/>
          <a:p>
            <a:r>
              <a:rPr lang="en-IN" sz="3600" dirty="0" smtClean="0"/>
              <a:t>Positioning</a:t>
            </a:r>
          </a:p>
          <a:p>
            <a:r>
              <a:rPr lang="en-IN" sz="3600" dirty="0" smtClean="0"/>
              <a:t>Line – sequencing</a:t>
            </a:r>
          </a:p>
          <a:p>
            <a:r>
              <a:rPr lang="en-IN" sz="3600" dirty="0" smtClean="0"/>
              <a:t>Skeleton – first </a:t>
            </a:r>
          </a:p>
          <a:p>
            <a:r>
              <a:rPr lang="en-IN" sz="3600" dirty="0" smtClean="0"/>
              <a:t>Label – sequencing </a:t>
            </a:r>
          </a:p>
          <a:p>
            <a:r>
              <a:rPr lang="en-IN" sz="3600" dirty="0" smtClean="0"/>
              <a:t>Key elements </a:t>
            </a:r>
          </a:p>
          <a:p>
            <a:r>
              <a:rPr lang="en-IN" sz="3600" dirty="0" smtClean="0"/>
              <a:t>Accessory elements </a:t>
            </a:r>
          </a:p>
          <a:p>
            <a:pPr marL="0" indent="0">
              <a:buNone/>
            </a:pPr>
            <a:endParaRPr lang="en-IN" sz="3600" dirty="0"/>
          </a:p>
        </p:txBody>
      </p:sp>
    </p:spTree>
    <p:extLst>
      <p:ext uri="{BB962C8B-B14F-4D97-AF65-F5344CB8AC3E}">
        <p14:creationId xmlns:p14="http://schemas.microsoft.com/office/powerpoint/2010/main" val="30397674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0" y="1825625"/>
            <a:ext cx="12239884" cy="4640956"/>
          </a:xfrm>
          <a:prstGeom prst="rect">
            <a:avLst/>
          </a:prstGeom>
        </p:spPr>
      </p:pic>
      <p:sp>
        <p:nvSpPr>
          <p:cNvPr id="5" name="Title 1"/>
          <p:cNvSpPr txBox="1">
            <a:spLocks/>
          </p:cNvSpPr>
          <p:nvPr/>
        </p:nvSpPr>
        <p:spPr>
          <a:xfrm>
            <a:off x="2087450" y="570366"/>
            <a:ext cx="7463972" cy="915079"/>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IN" dirty="0" smtClean="0"/>
              <a:t>Writing diagrams on board</a:t>
            </a:r>
            <a:endParaRPr lang="en-IN" dirty="0"/>
          </a:p>
        </p:txBody>
      </p:sp>
    </p:spTree>
    <p:extLst>
      <p:ext uri="{BB962C8B-B14F-4D97-AF65-F5344CB8AC3E}">
        <p14:creationId xmlns:p14="http://schemas.microsoft.com/office/powerpoint/2010/main" val="10748796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Sequence graphics to video</a:t>
            </a:r>
            <a:endParaRPr lang="en-IN" dirty="0"/>
          </a:p>
        </p:txBody>
      </p:sp>
      <p:sp>
        <p:nvSpPr>
          <p:cNvPr id="3" name="Content Placeholder 2"/>
          <p:cNvSpPr>
            <a:spLocks noGrp="1"/>
          </p:cNvSpPr>
          <p:nvPr>
            <p:ph idx="1"/>
          </p:nvPr>
        </p:nvSpPr>
        <p:spPr/>
        <p:txBody>
          <a:bodyPr/>
          <a:lstStyle/>
          <a:p>
            <a:r>
              <a:rPr lang="en-IN" dirty="0" smtClean="0"/>
              <a:t>Microsoft office 2013 onwards </a:t>
            </a:r>
          </a:p>
          <a:p>
            <a:endParaRPr lang="en-IN" dirty="0"/>
          </a:p>
          <a:p>
            <a:r>
              <a:rPr lang="en-IN" sz="3600" dirty="0" smtClean="0"/>
              <a:t>Export as MP4 video option +</a:t>
            </a:r>
            <a:endParaRPr lang="en-IN" sz="3600" dirty="0"/>
          </a:p>
        </p:txBody>
      </p:sp>
    </p:spTree>
    <p:extLst>
      <p:ext uri="{BB962C8B-B14F-4D97-AF65-F5344CB8AC3E}">
        <p14:creationId xmlns:p14="http://schemas.microsoft.com/office/powerpoint/2010/main" val="14827676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Video with voice over and cursor movements</a:t>
            </a:r>
            <a:endParaRPr lang="en-IN" dirty="0"/>
          </a:p>
        </p:txBody>
      </p:sp>
      <p:pic>
        <p:nvPicPr>
          <p:cNvPr id="4" name="Content Placeholder 3"/>
          <p:cNvPicPr>
            <a:picLocks noGrp="1" noChangeAspect="1"/>
          </p:cNvPicPr>
          <p:nvPr>
            <p:ph idx="1"/>
          </p:nvPr>
        </p:nvPicPr>
        <p:blipFill rotWithShape="1">
          <a:blip r:embed="rId2"/>
          <a:srcRect l="17329" t="-222" r="43732" b="63521"/>
          <a:stretch/>
        </p:blipFill>
        <p:spPr>
          <a:xfrm>
            <a:off x="1352282" y="1690688"/>
            <a:ext cx="8499579" cy="4504050"/>
          </a:xfrm>
          <a:prstGeom prst="rect">
            <a:avLst/>
          </a:prstGeom>
        </p:spPr>
      </p:pic>
    </p:spTree>
    <p:extLst>
      <p:ext uri="{BB962C8B-B14F-4D97-AF65-F5344CB8AC3E}">
        <p14:creationId xmlns:p14="http://schemas.microsoft.com/office/powerpoint/2010/main" val="34221104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
        <p:nvSpPr>
          <p:cNvPr id="4" name="Title 1"/>
          <p:cNvSpPr txBox="1">
            <a:spLocks/>
          </p:cNvSpPr>
          <p:nvPr/>
        </p:nvSpPr>
        <p:spPr>
          <a:xfrm>
            <a:off x="838200" y="2675731"/>
            <a:ext cx="10515600" cy="1325563"/>
          </a:xfrm>
          <a:prstGeom prst="rect">
            <a:avLst/>
          </a:prstGeo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dirty="0" smtClean="0"/>
              <a:t>Examples</a:t>
            </a:r>
            <a:endParaRPr lang="en-IN" dirty="0"/>
          </a:p>
        </p:txBody>
      </p:sp>
    </p:spTree>
    <p:extLst>
      <p:ext uri="{BB962C8B-B14F-4D97-AF65-F5344CB8AC3E}">
        <p14:creationId xmlns:p14="http://schemas.microsoft.com/office/powerpoint/2010/main" val="14418803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smtClean="0"/>
              <a:t>Ascent of kidneys</a:t>
            </a:r>
            <a:endParaRPr lang="en-IN" dirty="0"/>
          </a:p>
        </p:txBody>
      </p:sp>
      <p:sp>
        <p:nvSpPr>
          <p:cNvPr id="2" name="Content Placeholder 1"/>
          <p:cNvSpPr>
            <a:spLocks noGrp="1"/>
          </p:cNvSpPr>
          <p:nvPr>
            <p:ph idx="1"/>
          </p:nvPr>
        </p:nvSpPr>
        <p:spPr/>
        <p:txBody>
          <a:bodyPr/>
          <a:lstStyle/>
          <a:p>
            <a:r>
              <a:rPr lang="en-IN" dirty="0">
                <a:hlinkClick r:id="rId2"/>
              </a:rPr>
              <a:t>https://www.youtube.com/watch?v=UhfyQ1ouJ8g</a:t>
            </a:r>
            <a:endParaRPr lang="en-IN" dirty="0"/>
          </a:p>
        </p:txBody>
      </p:sp>
    </p:spTree>
    <p:extLst>
      <p:ext uri="{BB962C8B-B14F-4D97-AF65-F5344CB8AC3E}">
        <p14:creationId xmlns:p14="http://schemas.microsoft.com/office/powerpoint/2010/main" val="35378078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IVC development</a:t>
            </a:r>
            <a:endParaRPr lang="en-IN" dirty="0"/>
          </a:p>
        </p:txBody>
      </p:sp>
      <p:sp>
        <p:nvSpPr>
          <p:cNvPr id="3" name="Content Placeholder 2"/>
          <p:cNvSpPr>
            <a:spLocks noGrp="1"/>
          </p:cNvSpPr>
          <p:nvPr>
            <p:ph idx="1"/>
          </p:nvPr>
        </p:nvSpPr>
        <p:spPr/>
        <p:txBody>
          <a:bodyPr/>
          <a:lstStyle/>
          <a:p>
            <a:r>
              <a:rPr lang="en-IN" dirty="0" smtClean="0"/>
              <a:t>PowerPoint file – display with audio narrations</a:t>
            </a:r>
          </a:p>
          <a:p>
            <a:r>
              <a:rPr lang="en-IN" dirty="0">
                <a:hlinkClick r:id="rId2"/>
              </a:rPr>
              <a:t>https://www.youtube.com/watch?v=F83x577mtss</a:t>
            </a:r>
            <a:endParaRPr lang="en-IN" dirty="0"/>
          </a:p>
          <a:p>
            <a:endParaRPr lang="en-IN" dirty="0"/>
          </a:p>
        </p:txBody>
      </p:sp>
    </p:spTree>
    <p:extLst>
      <p:ext uri="{BB962C8B-B14F-4D97-AF65-F5344CB8AC3E}">
        <p14:creationId xmlns:p14="http://schemas.microsoft.com/office/powerpoint/2010/main" val="33565084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sp>
        <p:nvSpPr>
          <p:cNvPr id="5" name="Title 1"/>
          <p:cNvSpPr txBox="1">
            <a:spLocks/>
          </p:cNvSpPr>
          <p:nvPr/>
        </p:nvSpPr>
        <p:spPr>
          <a:xfrm>
            <a:off x="838200" y="1027906"/>
            <a:ext cx="10515600" cy="1325563"/>
          </a:xfrm>
          <a:prstGeom prst="rect">
            <a:avLst/>
          </a:prstGeo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IN" sz="6000" dirty="0" smtClean="0"/>
              <a:t>Thank you</a:t>
            </a:r>
            <a:endParaRPr lang="en-IN" sz="6000" dirty="0"/>
          </a:p>
        </p:txBody>
      </p:sp>
      <p:sp>
        <p:nvSpPr>
          <p:cNvPr id="6" name="Title 1"/>
          <p:cNvSpPr txBox="1">
            <a:spLocks/>
          </p:cNvSpPr>
          <p:nvPr/>
        </p:nvSpPr>
        <p:spPr>
          <a:xfrm>
            <a:off x="3243866" y="2675731"/>
            <a:ext cx="5704268" cy="1325563"/>
          </a:xfrm>
          <a:prstGeom prst="rect">
            <a:avLst/>
          </a:prstGeo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IN" sz="6000" dirty="0" smtClean="0"/>
              <a:t>More to come . .</a:t>
            </a:r>
            <a:endParaRPr lang="en-IN" sz="6000" dirty="0"/>
          </a:p>
        </p:txBody>
      </p:sp>
    </p:spTree>
    <p:extLst>
      <p:ext uri="{BB962C8B-B14F-4D97-AF65-F5344CB8AC3E}">
        <p14:creationId xmlns:p14="http://schemas.microsoft.com/office/powerpoint/2010/main" val="1650733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5819436" y="482026"/>
            <a:ext cx="5169808" cy="5694937"/>
          </a:xfrm>
          <a:prstGeom prst="rect">
            <a:avLst/>
          </a:prstGeom>
        </p:spPr>
      </p:pic>
      <p:sp>
        <p:nvSpPr>
          <p:cNvPr id="5" name="Title 1"/>
          <p:cNvSpPr txBox="1">
            <a:spLocks/>
          </p:cNvSpPr>
          <p:nvPr/>
        </p:nvSpPr>
        <p:spPr>
          <a:xfrm>
            <a:off x="411050" y="3094946"/>
            <a:ext cx="4957294" cy="915079"/>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IN" dirty="0" smtClean="0"/>
              <a:t>Need more planning</a:t>
            </a:r>
            <a:endParaRPr lang="en-IN" dirty="0"/>
          </a:p>
        </p:txBody>
      </p:sp>
      <p:sp>
        <p:nvSpPr>
          <p:cNvPr id="6" name="Title 1"/>
          <p:cNvSpPr txBox="1">
            <a:spLocks/>
          </p:cNvSpPr>
          <p:nvPr/>
        </p:nvSpPr>
        <p:spPr>
          <a:xfrm>
            <a:off x="411050" y="1843088"/>
            <a:ext cx="4957294" cy="915079"/>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IN" dirty="0" smtClean="0"/>
              <a:t>Complex diagrams</a:t>
            </a:r>
            <a:endParaRPr lang="en-IN" dirty="0"/>
          </a:p>
        </p:txBody>
      </p:sp>
    </p:spTree>
    <p:extLst>
      <p:ext uri="{BB962C8B-B14F-4D97-AF65-F5344CB8AC3E}">
        <p14:creationId xmlns:p14="http://schemas.microsoft.com/office/powerpoint/2010/main" val="1087994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35387"/>
            <a:ext cx="12041633" cy="4323746"/>
          </a:xfrm>
        </p:spPr>
      </p:pic>
      <p:sp>
        <p:nvSpPr>
          <p:cNvPr id="6" name="Title 1"/>
          <p:cNvSpPr txBox="1">
            <a:spLocks/>
          </p:cNvSpPr>
          <p:nvPr/>
        </p:nvSpPr>
        <p:spPr>
          <a:xfrm>
            <a:off x="3437585" y="570366"/>
            <a:ext cx="4957294" cy="915079"/>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IN" dirty="0" smtClean="0"/>
              <a:t>Bigger classrooms</a:t>
            </a:r>
            <a:endParaRPr lang="en-IN" dirty="0"/>
          </a:p>
        </p:txBody>
      </p:sp>
    </p:spTree>
    <p:extLst>
      <p:ext uri="{BB962C8B-B14F-4D97-AF65-F5344CB8AC3E}">
        <p14:creationId xmlns:p14="http://schemas.microsoft.com/office/powerpoint/2010/main" val="38754390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838200" y="1587657"/>
            <a:ext cx="10334624" cy="5167312"/>
          </a:xfrm>
          <a:prstGeom prst="rect">
            <a:avLst/>
          </a:prstGeom>
        </p:spPr>
      </p:pic>
      <p:sp>
        <p:nvSpPr>
          <p:cNvPr id="5" name="Title 1"/>
          <p:cNvSpPr txBox="1">
            <a:spLocks/>
          </p:cNvSpPr>
          <p:nvPr/>
        </p:nvSpPr>
        <p:spPr>
          <a:xfrm>
            <a:off x="3425781" y="365125"/>
            <a:ext cx="5471374" cy="1070429"/>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IN" sz="4800" dirty="0" smtClean="0"/>
              <a:t>Students are smarter</a:t>
            </a:r>
            <a:endParaRPr lang="en-IN" sz="4800" dirty="0"/>
          </a:p>
        </p:txBody>
      </p:sp>
    </p:spTree>
    <p:extLst>
      <p:ext uri="{BB962C8B-B14F-4D97-AF65-F5344CB8AC3E}">
        <p14:creationId xmlns:p14="http://schemas.microsoft.com/office/powerpoint/2010/main" val="33220583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7463972" cy="915079"/>
          </a:xfrm>
        </p:spPr>
        <p:style>
          <a:lnRef idx="0">
            <a:schemeClr val="accent5"/>
          </a:lnRef>
          <a:fillRef idx="3">
            <a:schemeClr val="accent5"/>
          </a:fillRef>
          <a:effectRef idx="3">
            <a:schemeClr val="accent5"/>
          </a:effectRef>
          <a:fontRef idx="minor">
            <a:schemeClr val="lt1"/>
          </a:fontRef>
        </p:style>
        <p:txBody>
          <a:bodyPr>
            <a:normAutofit/>
          </a:bodyPr>
          <a:lstStyle/>
          <a:p>
            <a:r>
              <a:rPr lang="en-IN" dirty="0" smtClean="0"/>
              <a:t>What is Sequence graphics? </a:t>
            </a:r>
            <a:endParaRPr lang="en-IN" dirty="0"/>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t="50774" r="-571"/>
          <a:stretch/>
        </p:blipFill>
        <p:spPr>
          <a:xfrm>
            <a:off x="1683656" y="1280204"/>
            <a:ext cx="8969829" cy="4687589"/>
          </a:xfrm>
        </p:spPr>
      </p:pic>
    </p:spTree>
    <p:extLst>
      <p:ext uri="{BB962C8B-B14F-4D97-AF65-F5344CB8AC3E}">
        <p14:creationId xmlns:p14="http://schemas.microsoft.com/office/powerpoint/2010/main" val="30404499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56"/>
          <p:cNvSpPr/>
          <p:nvPr/>
        </p:nvSpPr>
        <p:spPr>
          <a:xfrm>
            <a:off x="5308601" y="4412293"/>
            <a:ext cx="1643344" cy="1382467"/>
          </a:xfrm>
          <a:custGeom>
            <a:avLst/>
            <a:gdLst>
              <a:gd name="connsiteX0" fmla="*/ 157812 w 1643411"/>
              <a:gd name="connsiteY0" fmla="*/ 1164049 h 1368260"/>
              <a:gd name="connsiteX1" fmla="*/ 7910 w 1643411"/>
              <a:gd name="connsiteY1" fmla="*/ 474501 h 1368260"/>
              <a:gd name="connsiteX2" fmla="*/ 427635 w 1643411"/>
              <a:gd name="connsiteY2" fmla="*/ 9806 h 1368260"/>
              <a:gd name="connsiteX3" fmla="*/ 1387006 w 1643411"/>
              <a:gd name="connsiteY3" fmla="*/ 204678 h 1368260"/>
              <a:gd name="connsiteX4" fmla="*/ 1641838 w 1643411"/>
              <a:gd name="connsiteY4" fmla="*/ 744324 h 1368260"/>
              <a:gd name="connsiteX5" fmla="*/ 1476947 w 1643411"/>
              <a:gd name="connsiteY5" fmla="*/ 1343931 h 1368260"/>
              <a:gd name="connsiteX6" fmla="*/ 1132173 w 1643411"/>
              <a:gd name="connsiteY6" fmla="*/ 1224010 h 1368260"/>
              <a:gd name="connsiteX7" fmla="*/ 997261 w 1643411"/>
              <a:gd name="connsiteY7" fmla="*/ 969177 h 1368260"/>
              <a:gd name="connsiteX8" fmla="*/ 772409 w 1643411"/>
              <a:gd name="connsiteY8" fmla="*/ 1044128 h 1368260"/>
              <a:gd name="connsiteX9" fmla="*/ 667478 w 1643411"/>
              <a:gd name="connsiteY9" fmla="*/ 1298960 h 1368260"/>
              <a:gd name="connsiteX10" fmla="*/ 217773 w 1643411"/>
              <a:gd name="connsiteY10" fmla="*/ 1209019 h 1368260"/>
              <a:gd name="connsiteX11" fmla="*/ 157812 w 1643411"/>
              <a:gd name="connsiteY11" fmla="*/ 1164049 h 1368260"/>
              <a:gd name="connsiteX0" fmla="*/ 157812 w 1643411"/>
              <a:gd name="connsiteY0" fmla="*/ 1164049 h 1368260"/>
              <a:gd name="connsiteX1" fmla="*/ 7910 w 1643411"/>
              <a:gd name="connsiteY1" fmla="*/ 474501 h 1368260"/>
              <a:gd name="connsiteX2" fmla="*/ 427635 w 1643411"/>
              <a:gd name="connsiteY2" fmla="*/ 9806 h 1368260"/>
              <a:gd name="connsiteX3" fmla="*/ 1387006 w 1643411"/>
              <a:gd name="connsiteY3" fmla="*/ 204678 h 1368260"/>
              <a:gd name="connsiteX4" fmla="*/ 1641838 w 1643411"/>
              <a:gd name="connsiteY4" fmla="*/ 744324 h 1368260"/>
              <a:gd name="connsiteX5" fmla="*/ 1476947 w 1643411"/>
              <a:gd name="connsiteY5" fmla="*/ 1343931 h 1368260"/>
              <a:gd name="connsiteX6" fmla="*/ 1132173 w 1643411"/>
              <a:gd name="connsiteY6" fmla="*/ 1224010 h 1368260"/>
              <a:gd name="connsiteX7" fmla="*/ 997261 w 1643411"/>
              <a:gd name="connsiteY7" fmla="*/ 969177 h 1368260"/>
              <a:gd name="connsiteX8" fmla="*/ 772409 w 1643411"/>
              <a:gd name="connsiteY8" fmla="*/ 1044128 h 1368260"/>
              <a:gd name="connsiteX9" fmla="*/ 562547 w 1643411"/>
              <a:gd name="connsiteY9" fmla="*/ 1283970 h 1368260"/>
              <a:gd name="connsiteX10" fmla="*/ 217773 w 1643411"/>
              <a:gd name="connsiteY10" fmla="*/ 1209019 h 1368260"/>
              <a:gd name="connsiteX11" fmla="*/ 157812 w 1643411"/>
              <a:gd name="connsiteY11" fmla="*/ 1164049 h 1368260"/>
              <a:gd name="connsiteX0" fmla="*/ 157812 w 1643344"/>
              <a:gd name="connsiteY0" fmla="*/ 1164049 h 1382467"/>
              <a:gd name="connsiteX1" fmla="*/ 7910 w 1643344"/>
              <a:gd name="connsiteY1" fmla="*/ 474501 h 1382467"/>
              <a:gd name="connsiteX2" fmla="*/ 427635 w 1643344"/>
              <a:gd name="connsiteY2" fmla="*/ 9806 h 1382467"/>
              <a:gd name="connsiteX3" fmla="*/ 1387006 w 1643344"/>
              <a:gd name="connsiteY3" fmla="*/ 204678 h 1382467"/>
              <a:gd name="connsiteX4" fmla="*/ 1641838 w 1643344"/>
              <a:gd name="connsiteY4" fmla="*/ 744324 h 1382467"/>
              <a:gd name="connsiteX5" fmla="*/ 1476947 w 1643344"/>
              <a:gd name="connsiteY5" fmla="*/ 1343931 h 1382467"/>
              <a:gd name="connsiteX6" fmla="*/ 1162153 w 1643344"/>
              <a:gd name="connsiteY6" fmla="*/ 1283970 h 1382467"/>
              <a:gd name="connsiteX7" fmla="*/ 997261 w 1643344"/>
              <a:gd name="connsiteY7" fmla="*/ 969177 h 1382467"/>
              <a:gd name="connsiteX8" fmla="*/ 772409 w 1643344"/>
              <a:gd name="connsiteY8" fmla="*/ 1044128 h 1382467"/>
              <a:gd name="connsiteX9" fmla="*/ 562547 w 1643344"/>
              <a:gd name="connsiteY9" fmla="*/ 1283970 h 1382467"/>
              <a:gd name="connsiteX10" fmla="*/ 217773 w 1643344"/>
              <a:gd name="connsiteY10" fmla="*/ 1209019 h 1382467"/>
              <a:gd name="connsiteX11" fmla="*/ 157812 w 1643344"/>
              <a:gd name="connsiteY11" fmla="*/ 1164049 h 138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3344" h="1382467">
                <a:moveTo>
                  <a:pt x="157812" y="1164049"/>
                </a:moveTo>
                <a:cubicBezTo>
                  <a:pt x="122835" y="1041629"/>
                  <a:pt x="-37061" y="666875"/>
                  <a:pt x="7910" y="474501"/>
                </a:cubicBezTo>
                <a:cubicBezTo>
                  <a:pt x="52880" y="282127"/>
                  <a:pt x="197786" y="54776"/>
                  <a:pt x="427635" y="9806"/>
                </a:cubicBezTo>
                <a:cubicBezTo>
                  <a:pt x="657484" y="-35164"/>
                  <a:pt x="1184639" y="82258"/>
                  <a:pt x="1387006" y="204678"/>
                </a:cubicBezTo>
                <a:cubicBezTo>
                  <a:pt x="1589373" y="327098"/>
                  <a:pt x="1626848" y="554449"/>
                  <a:pt x="1641838" y="744324"/>
                </a:cubicBezTo>
                <a:cubicBezTo>
                  <a:pt x="1656828" y="934199"/>
                  <a:pt x="1556894" y="1253990"/>
                  <a:pt x="1476947" y="1343931"/>
                </a:cubicBezTo>
                <a:cubicBezTo>
                  <a:pt x="1397000" y="1433872"/>
                  <a:pt x="1242101" y="1346429"/>
                  <a:pt x="1162153" y="1283970"/>
                </a:cubicBezTo>
                <a:cubicBezTo>
                  <a:pt x="1082205" y="1221511"/>
                  <a:pt x="1062218" y="1009151"/>
                  <a:pt x="997261" y="969177"/>
                </a:cubicBezTo>
                <a:cubicBezTo>
                  <a:pt x="932304" y="929203"/>
                  <a:pt x="844861" y="991663"/>
                  <a:pt x="772409" y="1044128"/>
                </a:cubicBezTo>
                <a:cubicBezTo>
                  <a:pt x="699957" y="1096593"/>
                  <a:pt x="654986" y="1256488"/>
                  <a:pt x="562547" y="1283970"/>
                </a:cubicBezTo>
                <a:cubicBezTo>
                  <a:pt x="470108" y="1311452"/>
                  <a:pt x="285229" y="1229006"/>
                  <a:pt x="217773" y="1209019"/>
                </a:cubicBezTo>
                <a:cubicBezTo>
                  <a:pt x="150317" y="1189032"/>
                  <a:pt x="192789" y="1286469"/>
                  <a:pt x="157812" y="1164049"/>
                </a:cubicBezTo>
                <a:close/>
              </a:path>
            </a:pathLst>
          </a:custGeom>
          <a:gradFill>
            <a:gsLst>
              <a:gs pos="4000">
                <a:schemeClr val="bg1"/>
              </a:gs>
              <a:gs pos="55000">
                <a:schemeClr val="bg1">
                  <a:lumMod val="95000"/>
                </a:schemeClr>
              </a:gs>
              <a:gs pos="100000">
                <a:schemeClr val="bg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15" name="Freeform 14"/>
          <p:cNvSpPr/>
          <p:nvPr/>
        </p:nvSpPr>
        <p:spPr>
          <a:xfrm>
            <a:off x="2677167" y="911756"/>
            <a:ext cx="7003887" cy="3878101"/>
          </a:xfrm>
          <a:custGeom>
            <a:avLst/>
            <a:gdLst>
              <a:gd name="connsiteX0" fmla="*/ 1488024 w 7003477"/>
              <a:gd name="connsiteY0" fmla="*/ 3495145 h 3990445"/>
              <a:gd name="connsiteX1" fmla="*/ 1030824 w 7003477"/>
              <a:gd name="connsiteY1" fmla="*/ 2517245 h 3990445"/>
              <a:gd name="connsiteX2" fmla="*/ 700624 w 7003477"/>
              <a:gd name="connsiteY2" fmla="*/ 1882245 h 3990445"/>
              <a:gd name="connsiteX3" fmla="*/ 167224 w 7003477"/>
              <a:gd name="connsiteY3" fmla="*/ 1145645 h 3990445"/>
              <a:gd name="connsiteX4" fmla="*/ 2124 w 7003477"/>
              <a:gd name="connsiteY4" fmla="*/ 142345 h 3990445"/>
              <a:gd name="connsiteX5" fmla="*/ 256124 w 7003477"/>
              <a:gd name="connsiteY5" fmla="*/ 28045 h 3990445"/>
              <a:gd name="connsiteX6" fmla="*/ 332324 w 7003477"/>
              <a:gd name="connsiteY6" fmla="*/ 345545 h 3990445"/>
              <a:gd name="connsiteX7" fmla="*/ 675224 w 7003477"/>
              <a:gd name="connsiteY7" fmla="*/ 777345 h 3990445"/>
              <a:gd name="connsiteX8" fmla="*/ 1119724 w 7003477"/>
              <a:gd name="connsiteY8" fmla="*/ 1158345 h 3990445"/>
              <a:gd name="connsiteX9" fmla="*/ 1805524 w 7003477"/>
              <a:gd name="connsiteY9" fmla="*/ 1679045 h 3990445"/>
              <a:gd name="connsiteX10" fmla="*/ 2173824 w 7003477"/>
              <a:gd name="connsiteY10" fmla="*/ 1945745 h 3990445"/>
              <a:gd name="connsiteX11" fmla="*/ 2364324 w 7003477"/>
              <a:gd name="connsiteY11" fmla="*/ 1945745 h 3990445"/>
              <a:gd name="connsiteX12" fmla="*/ 2453224 w 7003477"/>
              <a:gd name="connsiteY12" fmla="*/ 1717145 h 3990445"/>
              <a:gd name="connsiteX13" fmla="*/ 2567524 w 7003477"/>
              <a:gd name="connsiteY13" fmla="*/ 1501245 h 3990445"/>
              <a:gd name="connsiteX14" fmla="*/ 2618324 w 7003477"/>
              <a:gd name="connsiteY14" fmla="*/ 1069445 h 3990445"/>
              <a:gd name="connsiteX15" fmla="*/ 2567524 w 7003477"/>
              <a:gd name="connsiteY15" fmla="*/ 599545 h 3990445"/>
              <a:gd name="connsiteX16" fmla="*/ 2961224 w 7003477"/>
              <a:gd name="connsiteY16" fmla="*/ 586845 h 3990445"/>
              <a:gd name="connsiteX17" fmla="*/ 4345524 w 7003477"/>
              <a:gd name="connsiteY17" fmla="*/ 612245 h 3990445"/>
              <a:gd name="connsiteX18" fmla="*/ 4282024 w 7003477"/>
              <a:gd name="connsiteY18" fmla="*/ 624945 h 3990445"/>
              <a:gd name="connsiteX19" fmla="*/ 4358224 w 7003477"/>
              <a:gd name="connsiteY19" fmla="*/ 853545 h 3990445"/>
              <a:gd name="connsiteX20" fmla="*/ 4383624 w 7003477"/>
              <a:gd name="connsiteY20" fmla="*/ 1336145 h 3990445"/>
              <a:gd name="connsiteX21" fmla="*/ 4485224 w 7003477"/>
              <a:gd name="connsiteY21" fmla="*/ 1628245 h 3990445"/>
              <a:gd name="connsiteX22" fmla="*/ 4637624 w 7003477"/>
              <a:gd name="connsiteY22" fmla="*/ 1831445 h 3990445"/>
              <a:gd name="connsiteX23" fmla="*/ 4980524 w 7003477"/>
              <a:gd name="connsiteY23" fmla="*/ 1780645 h 3990445"/>
              <a:gd name="connsiteX24" fmla="*/ 5247224 w 7003477"/>
              <a:gd name="connsiteY24" fmla="*/ 1475845 h 3990445"/>
              <a:gd name="connsiteX25" fmla="*/ 5552024 w 7003477"/>
              <a:gd name="connsiteY25" fmla="*/ 1094845 h 3990445"/>
              <a:gd name="connsiteX26" fmla="*/ 5806024 w 7003477"/>
              <a:gd name="connsiteY26" fmla="*/ 840845 h 3990445"/>
              <a:gd name="connsiteX27" fmla="*/ 6110824 w 7003477"/>
              <a:gd name="connsiteY27" fmla="*/ 675745 h 3990445"/>
              <a:gd name="connsiteX28" fmla="*/ 6237824 w 7003477"/>
              <a:gd name="connsiteY28" fmla="*/ 447145 h 3990445"/>
              <a:gd name="connsiteX29" fmla="*/ 6390224 w 7003477"/>
              <a:gd name="connsiteY29" fmla="*/ 142345 h 3990445"/>
              <a:gd name="connsiteX30" fmla="*/ 6390224 w 7003477"/>
              <a:gd name="connsiteY30" fmla="*/ 28045 h 3990445"/>
              <a:gd name="connsiteX31" fmla="*/ 6695024 w 7003477"/>
              <a:gd name="connsiteY31" fmla="*/ 78845 h 3990445"/>
              <a:gd name="connsiteX32" fmla="*/ 6999824 w 7003477"/>
              <a:gd name="connsiteY32" fmla="*/ 434445 h 3990445"/>
              <a:gd name="connsiteX33" fmla="*/ 6479124 w 7003477"/>
              <a:gd name="connsiteY33" fmla="*/ 1145645 h 3990445"/>
              <a:gd name="connsiteX34" fmla="*/ 5907624 w 7003477"/>
              <a:gd name="connsiteY34" fmla="*/ 2034645 h 3990445"/>
              <a:gd name="connsiteX35" fmla="*/ 5425024 w 7003477"/>
              <a:gd name="connsiteY35" fmla="*/ 2834745 h 3990445"/>
              <a:gd name="connsiteX36" fmla="*/ 5298024 w 7003477"/>
              <a:gd name="connsiteY36" fmla="*/ 3609445 h 3990445"/>
              <a:gd name="connsiteX37" fmla="*/ 5298024 w 7003477"/>
              <a:gd name="connsiteY37" fmla="*/ 3876145 h 3990445"/>
              <a:gd name="connsiteX38" fmla="*/ 5298024 w 7003477"/>
              <a:gd name="connsiteY38" fmla="*/ 3990445 h 3990445"/>
              <a:gd name="connsiteX0" fmla="*/ 1488024 w 7003477"/>
              <a:gd name="connsiteY0" fmla="*/ 3495145 h 3990445"/>
              <a:gd name="connsiteX1" fmla="*/ 1190844 w 7003477"/>
              <a:gd name="connsiteY1" fmla="*/ 2433425 h 3990445"/>
              <a:gd name="connsiteX2" fmla="*/ 700624 w 7003477"/>
              <a:gd name="connsiteY2" fmla="*/ 1882245 h 3990445"/>
              <a:gd name="connsiteX3" fmla="*/ 167224 w 7003477"/>
              <a:gd name="connsiteY3" fmla="*/ 1145645 h 3990445"/>
              <a:gd name="connsiteX4" fmla="*/ 2124 w 7003477"/>
              <a:gd name="connsiteY4" fmla="*/ 142345 h 3990445"/>
              <a:gd name="connsiteX5" fmla="*/ 256124 w 7003477"/>
              <a:gd name="connsiteY5" fmla="*/ 28045 h 3990445"/>
              <a:gd name="connsiteX6" fmla="*/ 332324 w 7003477"/>
              <a:gd name="connsiteY6" fmla="*/ 345545 h 3990445"/>
              <a:gd name="connsiteX7" fmla="*/ 675224 w 7003477"/>
              <a:gd name="connsiteY7" fmla="*/ 777345 h 3990445"/>
              <a:gd name="connsiteX8" fmla="*/ 1119724 w 7003477"/>
              <a:gd name="connsiteY8" fmla="*/ 1158345 h 3990445"/>
              <a:gd name="connsiteX9" fmla="*/ 1805524 w 7003477"/>
              <a:gd name="connsiteY9" fmla="*/ 1679045 h 3990445"/>
              <a:gd name="connsiteX10" fmla="*/ 2173824 w 7003477"/>
              <a:gd name="connsiteY10" fmla="*/ 1945745 h 3990445"/>
              <a:gd name="connsiteX11" fmla="*/ 2364324 w 7003477"/>
              <a:gd name="connsiteY11" fmla="*/ 1945745 h 3990445"/>
              <a:gd name="connsiteX12" fmla="*/ 2453224 w 7003477"/>
              <a:gd name="connsiteY12" fmla="*/ 1717145 h 3990445"/>
              <a:gd name="connsiteX13" fmla="*/ 2567524 w 7003477"/>
              <a:gd name="connsiteY13" fmla="*/ 1501245 h 3990445"/>
              <a:gd name="connsiteX14" fmla="*/ 2618324 w 7003477"/>
              <a:gd name="connsiteY14" fmla="*/ 1069445 h 3990445"/>
              <a:gd name="connsiteX15" fmla="*/ 2567524 w 7003477"/>
              <a:gd name="connsiteY15" fmla="*/ 599545 h 3990445"/>
              <a:gd name="connsiteX16" fmla="*/ 2961224 w 7003477"/>
              <a:gd name="connsiteY16" fmla="*/ 586845 h 3990445"/>
              <a:gd name="connsiteX17" fmla="*/ 4345524 w 7003477"/>
              <a:gd name="connsiteY17" fmla="*/ 612245 h 3990445"/>
              <a:gd name="connsiteX18" fmla="*/ 4282024 w 7003477"/>
              <a:gd name="connsiteY18" fmla="*/ 624945 h 3990445"/>
              <a:gd name="connsiteX19" fmla="*/ 4358224 w 7003477"/>
              <a:gd name="connsiteY19" fmla="*/ 853545 h 3990445"/>
              <a:gd name="connsiteX20" fmla="*/ 4383624 w 7003477"/>
              <a:gd name="connsiteY20" fmla="*/ 1336145 h 3990445"/>
              <a:gd name="connsiteX21" fmla="*/ 4485224 w 7003477"/>
              <a:gd name="connsiteY21" fmla="*/ 1628245 h 3990445"/>
              <a:gd name="connsiteX22" fmla="*/ 4637624 w 7003477"/>
              <a:gd name="connsiteY22" fmla="*/ 1831445 h 3990445"/>
              <a:gd name="connsiteX23" fmla="*/ 4980524 w 7003477"/>
              <a:gd name="connsiteY23" fmla="*/ 1780645 h 3990445"/>
              <a:gd name="connsiteX24" fmla="*/ 5247224 w 7003477"/>
              <a:gd name="connsiteY24" fmla="*/ 1475845 h 3990445"/>
              <a:gd name="connsiteX25" fmla="*/ 5552024 w 7003477"/>
              <a:gd name="connsiteY25" fmla="*/ 1094845 h 3990445"/>
              <a:gd name="connsiteX26" fmla="*/ 5806024 w 7003477"/>
              <a:gd name="connsiteY26" fmla="*/ 840845 h 3990445"/>
              <a:gd name="connsiteX27" fmla="*/ 6110824 w 7003477"/>
              <a:gd name="connsiteY27" fmla="*/ 675745 h 3990445"/>
              <a:gd name="connsiteX28" fmla="*/ 6237824 w 7003477"/>
              <a:gd name="connsiteY28" fmla="*/ 447145 h 3990445"/>
              <a:gd name="connsiteX29" fmla="*/ 6390224 w 7003477"/>
              <a:gd name="connsiteY29" fmla="*/ 142345 h 3990445"/>
              <a:gd name="connsiteX30" fmla="*/ 6390224 w 7003477"/>
              <a:gd name="connsiteY30" fmla="*/ 28045 h 3990445"/>
              <a:gd name="connsiteX31" fmla="*/ 6695024 w 7003477"/>
              <a:gd name="connsiteY31" fmla="*/ 78845 h 3990445"/>
              <a:gd name="connsiteX32" fmla="*/ 6999824 w 7003477"/>
              <a:gd name="connsiteY32" fmla="*/ 434445 h 3990445"/>
              <a:gd name="connsiteX33" fmla="*/ 6479124 w 7003477"/>
              <a:gd name="connsiteY33" fmla="*/ 1145645 h 3990445"/>
              <a:gd name="connsiteX34" fmla="*/ 5907624 w 7003477"/>
              <a:gd name="connsiteY34" fmla="*/ 2034645 h 3990445"/>
              <a:gd name="connsiteX35" fmla="*/ 5425024 w 7003477"/>
              <a:gd name="connsiteY35" fmla="*/ 2834745 h 3990445"/>
              <a:gd name="connsiteX36" fmla="*/ 5298024 w 7003477"/>
              <a:gd name="connsiteY36" fmla="*/ 3609445 h 3990445"/>
              <a:gd name="connsiteX37" fmla="*/ 5298024 w 7003477"/>
              <a:gd name="connsiteY37" fmla="*/ 3876145 h 3990445"/>
              <a:gd name="connsiteX38" fmla="*/ 5298024 w 7003477"/>
              <a:gd name="connsiteY38" fmla="*/ 3990445 h 3990445"/>
              <a:gd name="connsiteX0" fmla="*/ 1488434 w 7003887"/>
              <a:gd name="connsiteY0" fmla="*/ 3495145 h 3990445"/>
              <a:gd name="connsiteX1" fmla="*/ 1191254 w 7003887"/>
              <a:gd name="connsiteY1" fmla="*/ 2433425 h 3990445"/>
              <a:gd name="connsiteX2" fmla="*/ 784854 w 7003887"/>
              <a:gd name="connsiteY2" fmla="*/ 1775565 h 3990445"/>
              <a:gd name="connsiteX3" fmla="*/ 167634 w 7003887"/>
              <a:gd name="connsiteY3" fmla="*/ 1145645 h 3990445"/>
              <a:gd name="connsiteX4" fmla="*/ 2534 w 7003887"/>
              <a:gd name="connsiteY4" fmla="*/ 142345 h 3990445"/>
              <a:gd name="connsiteX5" fmla="*/ 256534 w 7003887"/>
              <a:gd name="connsiteY5" fmla="*/ 28045 h 3990445"/>
              <a:gd name="connsiteX6" fmla="*/ 332734 w 7003887"/>
              <a:gd name="connsiteY6" fmla="*/ 345545 h 3990445"/>
              <a:gd name="connsiteX7" fmla="*/ 675634 w 7003887"/>
              <a:gd name="connsiteY7" fmla="*/ 777345 h 3990445"/>
              <a:gd name="connsiteX8" fmla="*/ 1120134 w 7003887"/>
              <a:gd name="connsiteY8" fmla="*/ 1158345 h 3990445"/>
              <a:gd name="connsiteX9" fmla="*/ 1805934 w 7003887"/>
              <a:gd name="connsiteY9" fmla="*/ 1679045 h 3990445"/>
              <a:gd name="connsiteX10" fmla="*/ 2174234 w 7003887"/>
              <a:gd name="connsiteY10" fmla="*/ 1945745 h 3990445"/>
              <a:gd name="connsiteX11" fmla="*/ 2364734 w 7003887"/>
              <a:gd name="connsiteY11" fmla="*/ 1945745 h 3990445"/>
              <a:gd name="connsiteX12" fmla="*/ 2453634 w 7003887"/>
              <a:gd name="connsiteY12" fmla="*/ 1717145 h 3990445"/>
              <a:gd name="connsiteX13" fmla="*/ 2567934 w 7003887"/>
              <a:gd name="connsiteY13" fmla="*/ 1501245 h 3990445"/>
              <a:gd name="connsiteX14" fmla="*/ 2618734 w 7003887"/>
              <a:gd name="connsiteY14" fmla="*/ 1069445 h 3990445"/>
              <a:gd name="connsiteX15" fmla="*/ 2567934 w 7003887"/>
              <a:gd name="connsiteY15" fmla="*/ 599545 h 3990445"/>
              <a:gd name="connsiteX16" fmla="*/ 2961634 w 7003887"/>
              <a:gd name="connsiteY16" fmla="*/ 586845 h 3990445"/>
              <a:gd name="connsiteX17" fmla="*/ 4345934 w 7003887"/>
              <a:gd name="connsiteY17" fmla="*/ 612245 h 3990445"/>
              <a:gd name="connsiteX18" fmla="*/ 4282434 w 7003887"/>
              <a:gd name="connsiteY18" fmla="*/ 624945 h 3990445"/>
              <a:gd name="connsiteX19" fmla="*/ 4358634 w 7003887"/>
              <a:gd name="connsiteY19" fmla="*/ 853545 h 3990445"/>
              <a:gd name="connsiteX20" fmla="*/ 4384034 w 7003887"/>
              <a:gd name="connsiteY20" fmla="*/ 1336145 h 3990445"/>
              <a:gd name="connsiteX21" fmla="*/ 4485634 w 7003887"/>
              <a:gd name="connsiteY21" fmla="*/ 1628245 h 3990445"/>
              <a:gd name="connsiteX22" fmla="*/ 4638034 w 7003887"/>
              <a:gd name="connsiteY22" fmla="*/ 1831445 h 3990445"/>
              <a:gd name="connsiteX23" fmla="*/ 4980934 w 7003887"/>
              <a:gd name="connsiteY23" fmla="*/ 1780645 h 3990445"/>
              <a:gd name="connsiteX24" fmla="*/ 5247634 w 7003887"/>
              <a:gd name="connsiteY24" fmla="*/ 1475845 h 3990445"/>
              <a:gd name="connsiteX25" fmla="*/ 5552434 w 7003887"/>
              <a:gd name="connsiteY25" fmla="*/ 1094845 h 3990445"/>
              <a:gd name="connsiteX26" fmla="*/ 5806434 w 7003887"/>
              <a:gd name="connsiteY26" fmla="*/ 840845 h 3990445"/>
              <a:gd name="connsiteX27" fmla="*/ 6111234 w 7003887"/>
              <a:gd name="connsiteY27" fmla="*/ 675745 h 3990445"/>
              <a:gd name="connsiteX28" fmla="*/ 6238234 w 7003887"/>
              <a:gd name="connsiteY28" fmla="*/ 447145 h 3990445"/>
              <a:gd name="connsiteX29" fmla="*/ 6390634 w 7003887"/>
              <a:gd name="connsiteY29" fmla="*/ 142345 h 3990445"/>
              <a:gd name="connsiteX30" fmla="*/ 6390634 w 7003887"/>
              <a:gd name="connsiteY30" fmla="*/ 28045 h 3990445"/>
              <a:gd name="connsiteX31" fmla="*/ 6695434 w 7003887"/>
              <a:gd name="connsiteY31" fmla="*/ 78845 h 3990445"/>
              <a:gd name="connsiteX32" fmla="*/ 7000234 w 7003887"/>
              <a:gd name="connsiteY32" fmla="*/ 434445 h 3990445"/>
              <a:gd name="connsiteX33" fmla="*/ 6479534 w 7003887"/>
              <a:gd name="connsiteY33" fmla="*/ 1145645 h 3990445"/>
              <a:gd name="connsiteX34" fmla="*/ 5908034 w 7003887"/>
              <a:gd name="connsiteY34" fmla="*/ 2034645 h 3990445"/>
              <a:gd name="connsiteX35" fmla="*/ 5425434 w 7003887"/>
              <a:gd name="connsiteY35" fmla="*/ 2834745 h 3990445"/>
              <a:gd name="connsiteX36" fmla="*/ 5298434 w 7003887"/>
              <a:gd name="connsiteY36" fmla="*/ 3609445 h 3990445"/>
              <a:gd name="connsiteX37" fmla="*/ 5298434 w 7003887"/>
              <a:gd name="connsiteY37" fmla="*/ 3876145 h 3990445"/>
              <a:gd name="connsiteX38" fmla="*/ 5298434 w 7003887"/>
              <a:gd name="connsiteY38" fmla="*/ 3990445 h 3990445"/>
              <a:gd name="connsiteX0" fmla="*/ 1488434 w 7003887"/>
              <a:gd name="connsiteY0" fmla="*/ 3495145 h 3876145"/>
              <a:gd name="connsiteX1" fmla="*/ 1191254 w 7003887"/>
              <a:gd name="connsiteY1" fmla="*/ 2433425 h 3876145"/>
              <a:gd name="connsiteX2" fmla="*/ 784854 w 7003887"/>
              <a:gd name="connsiteY2" fmla="*/ 1775565 h 3876145"/>
              <a:gd name="connsiteX3" fmla="*/ 167634 w 7003887"/>
              <a:gd name="connsiteY3" fmla="*/ 1145645 h 3876145"/>
              <a:gd name="connsiteX4" fmla="*/ 2534 w 7003887"/>
              <a:gd name="connsiteY4" fmla="*/ 142345 h 3876145"/>
              <a:gd name="connsiteX5" fmla="*/ 256534 w 7003887"/>
              <a:gd name="connsiteY5" fmla="*/ 28045 h 3876145"/>
              <a:gd name="connsiteX6" fmla="*/ 332734 w 7003887"/>
              <a:gd name="connsiteY6" fmla="*/ 345545 h 3876145"/>
              <a:gd name="connsiteX7" fmla="*/ 675634 w 7003887"/>
              <a:gd name="connsiteY7" fmla="*/ 777345 h 3876145"/>
              <a:gd name="connsiteX8" fmla="*/ 1120134 w 7003887"/>
              <a:gd name="connsiteY8" fmla="*/ 1158345 h 3876145"/>
              <a:gd name="connsiteX9" fmla="*/ 1805934 w 7003887"/>
              <a:gd name="connsiteY9" fmla="*/ 1679045 h 3876145"/>
              <a:gd name="connsiteX10" fmla="*/ 2174234 w 7003887"/>
              <a:gd name="connsiteY10" fmla="*/ 1945745 h 3876145"/>
              <a:gd name="connsiteX11" fmla="*/ 2364734 w 7003887"/>
              <a:gd name="connsiteY11" fmla="*/ 1945745 h 3876145"/>
              <a:gd name="connsiteX12" fmla="*/ 2453634 w 7003887"/>
              <a:gd name="connsiteY12" fmla="*/ 1717145 h 3876145"/>
              <a:gd name="connsiteX13" fmla="*/ 2567934 w 7003887"/>
              <a:gd name="connsiteY13" fmla="*/ 1501245 h 3876145"/>
              <a:gd name="connsiteX14" fmla="*/ 2618734 w 7003887"/>
              <a:gd name="connsiteY14" fmla="*/ 1069445 h 3876145"/>
              <a:gd name="connsiteX15" fmla="*/ 2567934 w 7003887"/>
              <a:gd name="connsiteY15" fmla="*/ 599545 h 3876145"/>
              <a:gd name="connsiteX16" fmla="*/ 2961634 w 7003887"/>
              <a:gd name="connsiteY16" fmla="*/ 586845 h 3876145"/>
              <a:gd name="connsiteX17" fmla="*/ 4345934 w 7003887"/>
              <a:gd name="connsiteY17" fmla="*/ 612245 h 3876145"/>
              <a:gd name="connsiteX18" fmla="*/ 4282434 w 7003887"/>
              <a:gd name="connsiteY18" fmla="*/ 624945 h 3876145"/>
              <a:gd name="connsiteX19" fmla="*/ 4358634 w 7003887"/>
              <a:gd name="connsiteY19" fmla="*/ 853545 h 3876145"/>
              <a:gd name="connsiteX20" fmla="*/ 4384034 w 7003887"/>
              <a:gd name="connsiteY20" fmla="*/ 1336145 h 3876145"/>
              <a:gd name="connsiteX21" fmla="*/ 4485634 w 7003887"/>
              <a:gd name="connsiteY21" fmla="*/ 1628245 h 3876145"/>
              <a:gd name="connsiteX22" fmla="*/ 4638034 w 7003887"/>
              <a:gd name="connsiteY22" fmla="*/ 1831445 h 3876145"/>
              <a:gd name="connsiteX23" fmla="*/ 4980934 w 7003887"/>
              <a:gd name="connsiteY23" fmla="*/ 1780645 h 3876145"/>
              <a:gd name="connsiteX24" fmla="*/ 5247634 w 7003887"/>
              <a:gd name="connsiteY24" fmla="*/ 1475845 h 3876145"/>
              <a:gd name="connsiteX25" fmla="*/ 5552434 w 7003887"/>
              <a:gd name="connsiteY25" fmla="*/ 1094845 h 3876145"/>
              <a:gd name="connsiteX26" fmla="*/ 5806434 w 7003887"/>
              <a:gd name="connsiteY26" fmla="*/ 840845 h 3876145"/>
              <a:gd name="connsiteX27" fmla="*/ 6111234 w 7003887"/>
              <a:gd name="connsiteY27" fmla="*/ 675745 h 3876145"/>
              <a:gd name="connsiteX28" fmla="*/ 6238234 w 7003887"/>
              <a:gd name="connsiteY28" fmla="*/ 447145 h 3876145"/>
              <a:gd name="connsiteX29" fmla="*/ 6390634 w 7003887"/>
              <a:gd name="connsiteY29" fmla="*/ 142345 h 3876145"/>
              <a:gd name="connsiteX30" fmla="*/ 6390634 w 7003887"/>
              <a:gd name="connsiteY30" fmla="*/ 28045 h 3876145"/>
              <a:gd name="connsiteX31" fmla="*/ 6695434 w 7003887"/>
              <a:gd name="connsiteY31" fmla="*/ 78845 h 3876145"/>
              <a:gd name="connsiteX32" fmla="*/ 7000234 w 7003887"/>
              <a:gd name="connsiteY32" fmla="*/ 434445 h 3876145"/>
              <a:gd name="connsiteX33" fmla="*/ 6479534 w 7003887"/>
              <a:gd name="connsiteY33" fmla="*/ 1145645 h 3876145"/>
              <a:gd name="connsiteX34" fmla="*/ 5908034 w 7003887"/>
              <a:gd name="connsiteY34" fmla="*/ 2034645 h 3876145"/>
              <a:gd name="connsiteX35" fmla="*/ 5425434 w 7003887"/>
              <a:gd name="connsiteY35" fmla="*/ 2834745 h 3876145"/>
              <a:gd name="connsiteX36" fmla="*/ 5298434 w 7003887"/>
              <a:gd name="connsiteY36" fmla="*/ 3609445 h 3876145"/>
              <a:gd name="connsiteX37" fmla="*/ 5298434 w 7003887"/>
              <a:gd name="connsiteY37" fmla="*/ 3876145 h 3876145"/>
              <a:gd name="connsiteX38" fmla="*/ 5298434 w 7003887"/>
              <a:gd name="connsiteY38" fmla="*/ 3772731 h 3876145"/>
              <a:gd name="connsiteX0" fmla="*/ 1488434 w 7003887"/>
              <a:gd name="connsiteY0" fmla="*/ 3495145 h 3894041"/>
              <a:gd name="connsiteX1" fmla="*/ 1191254 w 7003887"/>
              <a:gd name="connsiteY1" fmla="*/ 2433425 h 3894041"/>
              <a:gd name="connsiteX2" fmla="*/ 784854 w 7003887"/>
              <a:gd name="connsiteY2" fmla="*/ 1775565 h 3894041"/>
              <a:gd name="connsiteX3" fmla="*/ 167634 w 7003887"/>
              <a:gd name="connsiteY3" fmla="*/ 1145645 h 3894041"/>
              <a:gd name="connsiteX4" fmla="*/ 2534 w 7003887"/>
              <a:gd name="connsiteY4" fmla="*/ 142345 h 3894041"/>
              <a:gd name="connsiteX5" fmla="*/ 256534 w 7003887"/>
              <a:gd name="connsiteY5" fmla="*/ 28045 h 3894041"/>
              <a:gd name="connsiteX6" fmla="*/ 332734 w 7003887"/>
              <a:gd name="connsiteY6" fmla="*/ 345545 h 3894041"/>
              <a:gd name="connsiteX7" fmla="*/ 675634 w 7003887"/>
              <a:gd name="connsiteY7" fmla="*/ 777345 h 3894041"/>
              <a:gd name="connsiteX8" fmla="*/ 1120134 w 7003887"/>
              <a:gd name="connsiteY8" fmla="*/ 1158345 h 3894041"/>
              <a:gd name="connsiteX9" fmla="*/ 1805934 w 7003887"/>
              <a:gd name="connsiteY9" fmla="*/ 1679045 h 3894041"/>
              <a:gd name="connsiteX10" fmla="*/ 2174234 w 7003887"/>
              <a:gd name="connsiteY10" fmla="*/ 1945745 h 3894041"/>
              <a:gd name="connsiteX11" fmla="*/ 2364734 w 7003887"/>
              <a:gd name="connsiteY11" fmla="*/ 1945745 h 3894041"/>
              <a:gd name="connsiteX12" fmla="*/ 2453634 w 7003887"/>
              <a:gd name="connsiteY12" fmla="*/ 1717145 h 3894041"/>
              <a:gd name="connsiteX13" fmla="*/ 2567934 w 7003887"/>
              <a:gd name="connsiteY13" fmla="*/ 1501245 h 3894041"/>
              <a:gd name="connsiteX14" fmla="*/ 2618734 w 7003887"/>
              <a:gd name="connsiteY14" fmla="*/ 1069445 h 3894041"/>
              <a:gd name="connsiteX15" fmla="*/ 2567934 w 7003887"/>
              <a:gd name="connsiteY15" fmla="*/ 599545 h 3894041"/>
              <a:gd name="connsiteX16" fmla="*/ 2961634 w 7003887"/>
              <a:gd name="connsiteY16" fmla="*/ 586845 h 3894041"/>
              <a:gd name="connsiteX17" fmla="*/ 4345934 w 7003887"/>
              <a:gd name="connsiteY17" fmla="*/ 612245 h 3894041"/>
              <a:gd name="connsiteX18" fmla="*/ 4282434 w 7003887"/>
              <a:gd name="connsiteY18" fmla="*/ 624945 h 3894041"/>
              <a:gd name="connsiteX19" fmla="*/ 4358634 w 7003887"/>
              <a:gd name="connsiteY19" fmla="*/ 853545 h 3894041"/>
              <a:gd name="connsiteX20" fmla="*/ 4384034 w 7003887"/>
              <a:gd name="connsiteY20" fmla="*/ 1336145 h 3894041"/>
              <a:gd name="connsiteX21" fmla="*/ 4485634 w 7003887"/>
              <a:gd name="connsiteY21" fmla="*/ 1628245 h 3894041"/>
              <a:gd name="connsiteX22" fmla="*/ 4638034 w 7003887"/>
              <a:gd name="connsiteY22" fmla="*/ 1831445 h 3894041"/>
              <a:gd name="connsiteX23" fmla="*/ 4980934 w 7003887"/>
              <a:gd name="connsiteY23" fmla="*/ 1780645 h 3894041"/>
              <a:gd name="connsiteX24" fmla="*/ 5247634 w 7003887"/>
              <a:gd name="connsiteY24" fmla="*/ 1475845 h 3894041"/>
              <a:gd name="connsiteX25" fmla="*/ 5552434 w 7003887"/>
              <a:gd name="connsiteY25" fmla="*/ 1094845 h 3894041"/>
              <a:gd name="connsiteX26" fmla="*/ 5806434 w 7003887"/>
              <a:gd name="connsiteY26" fmla="*/ 840845 h 3894041"/>
              <a:gd name="connsiteX27" fmla="*/ 6111234 w 7003887"/>
              <a:gd name="connsiteY27" fmla="*/ 675745 h 3894041"/>
              <a:gd name="connsiteX28" fmla="*/ 6238234 w 7003887"/>
              <a:gd name="connsiteY28" fmla="*/ 447145 h 3894041"/>
              <a:gd name="connsiteX29" fmla="*/ 6390634 w 7003887"/>
              <a:gd name="connsiteY29" fmla="*/ 142345 h 3894041"/>
              <a:gd name="connsiteX30" fmla="*/ 6390634 w 7003887"/>
              <a:gd name="connsiteY30" fmla="*/ 28045 h 3894041"/>
              <a:gd name="connsiteX31" fmla="*/ 6695434 w 7003887"/>
              <a:gd name="connsiteY31" fmla="*/ 78845 h 3894041"/>
              <a:gd name="connsiteX32" fmla="*/ 7000234 w 7003887"/>
              <a:gd name="connsiteY32" fmla="*/ 434445 h 3894041"/>
              <a:gd name="connsiteX33" fmla="*/ 6479534 w 7003887"/>
              <a:gd name="connsiteY33" fmla="*/ 1145645 h 3894041"/>
              <a:gd name="connsiteX34" fmla="*/ 5908034 w 7003887"/>
              <a:gd name="connsiteY34" fmla="*/ 2034645 h 3894041"/>
              <a:gd name="connsiteX35" fmla="*/ 5425434 w 7003887"/>
              <a:gd name="connsiteY35" fmla="*/ 2834745 h 3894041"/>
              <a:gd name="connsiteX36" fmla="*/ 5283920 w 7003887"/>
              <a:gd name="connsiteY36" fmla="*/ 3377216 h 3894041"/>
              <a:gd name="connsiteX37" fmla="*/ 5298434 w 7003887"/>
              <a:gd name="connsiteY37" fmla="*/ 3876145 h 3894041"/>
              <a:gd name="connsiteX38" fmla="*/ 5298434 w 7003887"/>
              <a:gd name="connsiteY38" fmla="*/ 3772731 h 3894041"/>
              <a:gd name="connsiteX0" fmla="*/ 1488434 w 7003887"/>
              <a:gd name="connsiteY0" fmla="*/ 3495145 h 3878101"/>
              <a:gd name="connsiteX1" fmla="*/ 1191254 w 7003887"/>
              <a:gd name="connsiteY1" fmla="*/ 2433425 h 3878101"/>
              <a:gd name="connsiteX2" fmla="*/ 784854 w 7003887"/>
              <a:gd name="connsiteY2" fmla="*/ 1775565 h 3878101"/>
              <a:gd name="connsiteX3" fmla="*/ 167634 w 7003887"/>
              <a:gd name="connsiteY3" fmla="*/ 1145645 h 3878101"/>
              <a:gd name="connsiteX4" fmla="*/ 2534 w 7003887"/>
              <a:gd name="connsiteY4" fmla="*/ 142345 h 3878101"/>
              <a:gd name="connsiteX5" fmla="*/ 256534 w 7003887"/>
              <a:gd name="connsiteY5" fmla="*/ 28045 h 3878101"/>
              <a:gd name="connsiteX6" fmla="*/ 332734 w 7003887"/>
              <a:gd name="connsiteY6" fmla="*/ 345545 h 3878101"/>
              <a:gd name="connsiteX7" fmla="*/ 675634 w 7003887"/>
              <a:gd name="connsiteY7" fmla="*/ 777345 h 3878101"/>
              <a:gd name="connsiteX8" fmla="*/ 1120134 w 7003887"/>
              <a:gd name="connsiteY8" fmla="*/ 1158345 h 3878101"/>
              <a:gd name="connsiteX9" fmla="*/ 1805934 w 7003887"/>
              <a:gd name="connsiteY9" fmla="*/ 1679045 h 3878101"/>
              <a:gd name="connsiteX10" fmla="*/ 2174234 w 7003887"/>
              <a:gd name="connsiteY10" fmla="*/ 1945745 h 3878101"/>
              <a:gd name="connsiteX11" fmla="*/ 2364734 w 7003887"/>
              <a:gd name="connsiteY11" fmla="*/ 1945745 h 3878101"/>
              <a:gd name="connsiteX12" fmla="*/ 2453634 w 7003887"/>
              <a:gd name="connsiteY12" fmla="*/ 1717145 h 3878101"/>
              <a:gd name="connsiteX13" fmla="*/ 2567934 w 7003887"/>
              <a:gd name="connsiteY13" fmla="*/ 1501245 h 3878101"/>
              <a:gd name="connsiteX14" fmla="*/ 2618734 w 7003887"/>
              <a:gd name="connsiteY14" fmla="*/ 1069445 h 3878101"/>
              <a:gd name="connsiteX15" fmla="*/ 2567934 w 7003887"/>
              <a:gd name="connsiteY15" fmla="*/ 599545 h 3878101"/>
              <a:gd name="connsiteX16" fmla="*/ 2961634 w 7003887"/>
              <a:gd name="connsiteY16" fmla="*/ 586845 h 3878101"/>
              <a:gd name="connsiteX17" fmla="*/ 4345934 w 7003887"/>
              <a:gd name="connsiteY17" fmla="*/ 612245 h 3878101"/>
              <a:gd name="connsiteX18" fmla="*/ 4282434 w 7003887"/>
              <a:gd name="connsiteY18" fmla="*/ 624945 h 3878101"/>
              <a:gd name="connsiteX19" fmla="*/ 4358634 w 7003887"/>
              <a:gd name="connsiteY19" fmla="*/ 853545 h 3878101"/>
              <a:gd name="connsiteX20" fmla="*/ 4384034 w 7003887"/>
              <a:gd name="connsiteY20" fmla="*/ 1336145 h 3878101"/>
              <a:gd name="connsiteX21" fmla="*/ 4485634 w 7003887"/>
              <a:gd name="connsiteY21" fmla="*/ 1628245 h 3878101"/>
              <a:gd name="connsiteX22" fmla="*/ 4638034 w 7003887"/>
              <a:gd name="connsiteY22" fmla="*/ 1831445 h 3878101"/>
              <a:gd name="connsiteX23" fmla="*/ 4980934 w 7003887"/>
              <a:gd name="connsiteY23" fmla="*/ 1780645 h 3878101"/>
              <a:gd name="connsiteX24" fmla="*/ 5247634 w 7003887"/>
              <a:gd name="connsiteY24" fmla="*/ 1475845 h 3878101"/>
              <a:gd name="connsiteX25" fmla="*/ 5552434 w 7003887"/>
              <a:gd name="connsiteY25" fmla="*/ 1094845 h 3878101"/>
              <a:gd name="connsiteX26" fmla="*/ 5806434 w 7003887"/>
              <a:gd name="connsiteY26" fmla="*/ 840845 h 3878101"/>
              <a:gd name="connsiteX27" fmla="*/ 6111234 w 7003887"/>
              <a:gd name="connsiteY27" fmla="*/ 675745 h 3878101"/>
              <a:gd name="connsiteX28" fmla="*/ 6238234 w 7003887"/>
              <a:gd name="connsiteY28" fmla="*/ 447145 h 3878101"/>
              <a:gd name="connsiteX29" fmla="*/ 6390634 w 7003887"/>
              <a:gd name="connsiteY29" fmla="*/ 142345 h 3878101"/>
              <a:gd name="connsiteX30" fmla="*/ 6390634 w 7003887"/>
              <a:gd name="connsiteY30" fmla="*/ 28045 h 3878101"/>
              <a:gd name="connsiteX31" fmla="*/ 6695434 w 7003887"/>
              <a:gd name="connsiteY31" fmla="*/ 78845 h 3878101"/>
              <a:gd name="connsiteX32" fmla="*/ 7000234 w 7003887"/>
              <a:gd name="connsiteY32" fmla="*/ 434445 h 3878101"/>
              <a:gd name="connsiteX33" fmla="*/ 6479534 w 7003887"/>
              <a:gd name="connsiteY33" fmla="*/ 1145645 h 3878101"/>
              <a:gd name="connsiteX34" fmla="*/ 5908034 w 7003887"/>
              <a:gd name="connsiteY34" fmla="*/ 2034645 h 3878101"/>
              <a:gd name="connsiteX35" fmla="*/ 5425434 w 7003887"/>
              <a:gd name="connsiteY35" fmla="*/ 2834745 h 3878101"/>
              <a:gd name="connsiteX36" fmla="*/ 5283920 w 7003887"/>
              <a:gd name="connsiteY36" fmla="*/ 3377216 h 3878101"/>
              <a:gd name="connsiteX37" fmla="*/ 5298434 w 7003887"/>
              <a:gd name="connsiteY37" fmla="*/ 3876145 h 3878101"/>
              <a:gd name="connsiteX38" fmla="*/ 5298434 w 7003887"/>
              <a:gd name="connsiteY38" fmla="*/ 3555017 h 3878101"/>
              <a:gd name="connsiteX0" fmla="*/ 1488434 w 7003887"/>
              <a:gd name="connsiteY0" fmla="*/ 3495145 h 3878101"/>
              <a:gd name="connsiteX1" fmla="*/ 1191254 w 7003887"/>
              <a:gd name="connsiteY1" fmla="*/ 2433425 h 3878101"/>
              <a:gd name="connsiteX2" fmla="*/ 784854 w 7003887"/>
              <a:gd name="connsiteY2" fmla="*/ 1775565 h 3878101"/>
              <a:gd name="connsiteX3" fmla="*/ 167634 w 7003887"/>
              <a:gd name="connsiteY3" fmla="*/ 1145645 h 3878101"/>
              <a:gd name="connsiteX4" fmla="*/ 2534 w 7003887"/>
              <a:gd name="connsiteY4" fmla="*/ 142345 h 3878101"/>
              <a:gd name="connsiteX5" fmla="*/ 256534 w 7003887"/>
              <a:gd name="connsiteY5" fmla="*/ 28045 h 3878101"/>
              <a:gd name="connsiteX6" fmla="*/ 332734 w 7003887"/>
              <a:gd name="connsiteY6" fmla="*/ 345545 h 3878101"/>
              <a:gd name="connsiteX7" fmla="*/ 675634 w 7003887"/>
              <a:gd name="connsiteY7" fmla="*/ 777345 h 3878101"/>
              <a:gd name="connsiteX8" fmla="*/ 1120134 w 7003887"/>
              <a:gd name="connsiteY8" fmla="*/ 1158345 h 3878101"/>
              <a:gd name="connsiteX9" fmla="*/ 1805934 w 7003887"/>
              <a:gd name="connsiteY9" fmla="*/ 1679045 h 3878101"/>
              <a:gd name="connsiteX10" fmla="*/ 2174234 w 7003887"/>
              <a:gd name="connsiteY10" fmla="*/ 1945745 h 3878101"/>
              <a:gd name="connsiteX11" fmla="*/ 2364734 w 7003887"/>
              <a:gd name="connsiteY11" fmla="*/ 1945745 h 3878101"/>
              <a:gd name="connsiteX12" fmla="*/ 2453634 w 7003887"/>
              <a:gd name="connsiteY12" fmla="*/ 1717145 h 3878101"/>
              <a:gd name="connsiteX13" fmla="*/ 2567934 w 7003887"/>
              <a:gd name="connsiteY13" fmla="*/ 1501245 h 3878101"/>
              <a:gd name="connsiteX14" fmla="*/ 2618734 w 7003887"/>
              <a:gd name="connsiteY14" fmla="*/ 1069445 h 3878101"/>
              <a:gd name="connsiteX15" fmla="*/ 2567934 w 7003887"/>
              <a:gd name="connsiteY15" fmla="*/ 599545 h 3878101"/>
              <a:gd name="connsiteX16" fmla="*/ 2961634 w 7003887"/>
              <a:gd name="connsiteY16" fmla="*/ 441702 h 3878101"/>
              <a:gd name="connsiteX17" fmla="*/ 4345934 w 7003887"/>
              <a:gd name="connsiteY17" fmla="*/ 612245 h 3878101"/>
              <a:gd name="connsiteX18" fmla="*/ 4282434 w 7003887"/>
              <a:gd name="connsiteY18" fmla="*/ 624945 h 3878101"/>
              <a:gd name="connsiteX19" fmla="*/ 4358634 w 7003887"/>
              <a:gd name="connsiteY19" fmla="*/ 853545 h 3878101"/>
              <a:gd name="connsiteX20" fmla="*/ 4384034 w 7003887"/>
              <a:gd name="connsiteY20" fmla="*/ 1336145 h 3878101"/>
              <a:gd name="connsiteX21" fmla="*/ 4485634 w 7003887"/>
              <a:gd name="connsiteY21" fmla="*/ 1628245 h 3878101"/>
              <a:gd name="connsiteX22" fmla="*/ 4638034 w 7003887"/>
              <a:gd name="connsiteY22" fmla="*/ 1831445 h 3878101"/>
              <a:gd name="connsiteX23" fmla="*/ 4980934 w 7003887"/>
              <a:gd name="connsiteY23" fmla="*/ 1780645 h 3878101"/>
              <a:gd name="connsiteX24" fmla="*/ 5247634 w 7003887"/>
              <a:gd name="connsiteY24" fmla="*/ 1475845 h 3878101"/>
              <a:gd name="connsiteX25" fmla="*/ 5552434 w 7003887"/>
              <a:gd name="connsiteY25" fmla="*/ 1094845 h 3878101"/>
              <a:gd name="connsiteX26" fmla="*/ 5806434 w 7003887"/>
              <a:gd name="connsiteY26" fmla="*/ 840845 h 3878101"/>
              <a:gd name="connsiteX27" fmla="*/ 6111234 w 7003887"/>
              <a:gd name="connsiteY27" fmla="*/ 675745 h 3878101"/>
              <a:gd name="connsiteX28" fmla="*/ 6238234 w 7003887"/>
              <a:gd name="connsiteY28" fmla="*/ 447145 h 3878101"/>
              <a:gd name="connsiteX29" fmla="*/ 6390634 w 7003887"/>
              <a:gd name="connsiteY29" fmla="*/ 142345 h 3878101"/>
              <a:gd name="connsiteX30" fmla="*/ 6390634 w 7003887"/>
              <a:gd name="connsiteY30" fmla="*/ 28045 h 3878101"/>
              <a:gd name="connsiteX31" fmla="*/ 6695434 w 7003887"/>
              <a:gd name="connsiteY31" fmla="*/ 78845 h 3878101"/>
              <a:gd name="connsiteX32" fmla="*/ 7000234 w 7003887"/>
              <a:gd name="connsiteY32" fmla="*/ 434445 h 3878101"/>
              <a:gd name="connsiteX33" fmla="*/ 6479534 w 7003887"/>
              <a:gd name="connsiteY33" fmla="*/ 1145645 h 3878101"/>
              <a:gd name="connsiteX34" fmla="*/ 5908034 w 7003887"/>
              <a:gd name="connsiteY34" fmla="*/ 2034645 h 3878101"/>
              <a:gd name="connsiteX35" fmla="*/ 5425434 w 7003887"/>
              <a:gd name="connsiteY35" fmla="*/ 2834745 h 3878101"/>
              <a:gd name="connsiteX36" fmla="*/ 5283920 w 7003887"/>
              <a:gd name="connsiteY36" fmla="*/ 3377216 h 3878101"/>
              <a:gd name="connsiteX37" fmla="*/ 5298434 w 7003887"/>
              <a:gd name="connsiteY37" fmla="*/ 3876145 h 3878101"/>
              <a:gd name="connsiteX38" fmla="*/ 5298434 w 7003887"/>
              <a:gd name="connsiteY38" fmla="*/ 3555017 h 3878101"/>
              <a:gd name="connsiteX0" fmla="*/ 1488434 w 7003887"/>
              <a:gd name="connsiteY0" fmla="*/ 3495145 h 3878101"/>
              <a:gd name="connsiteX1" fmla="*/ 1191254 w 7003887"/>
              <a:gd name="connsiteY1" fmla="*/ 2433425 h 3878101"/>
              <a:gd name="connsiteX2" fmla="*/ 784854 w 7003887"/>
              <a:gd name="connsiteY2" fmla="*/ 1775565 h 3878101"/>
              <a:gd name="connsiteX3" fmla="*/ 167634 w 7003887"/>
              <a:gd name="connsiteY3" fmla="*/ 1145645 h 3878101"/>
              <a:gd name="connsiteX4" fmla="*/ 2534 w 7003887"/>
              <a:gd name="connsiteY4" fmla="*/ 142345 h 3878101"/>
              <a:gd name="connsiteX5" fmla="*/ 256534 w 7003887"/>
              <a:gd name="connsiteY5" fmla="*/ 28045 h 3878101"/>
              <a:gd name="connsiteX6" fmla="*/ 332734 w 7003887"/>
              <a:gd name="connsiteY6" fmla="*/ 345545 h 3878101"/>
              <a:gd name="connsiteX7" fmla="*/ 675634 w 7003887"/>
              <a:gd name="connsiteY7" fmla="*/ 777345 h 3878101"/>
              <a:gd name="connsiteX8" fmla="*/ 1120134 w 7003887"/>
              <a:gd name="connsiteY8" fmla="*/ 1158345 h 3878101"/>
              <a:gd name="connsiteX9" fmla="*/ 1805934 w 7003887"/>
              <a:gd name="connsiteY9" fmla="*/ 1679045 h 3878101"/>
              <a:gd name="connsiteX10" fmla="*/ 2174234 w 7003887"/>
              <a:gd name="connsiteY10" fmla="*/ 1945745 h 3878101"/>
              <a:gd name="connsiteX11" fmla="*/ 2364734 w 7003887"/>
              <a:gd name="connsiteY11" fmla="*/ 1945745 h 3878101"/>
              <a:gd name="connsiteX12" fmla="*/ 2453634 w 7003887"/>
              <a:gd name="connsiteY12" fmla="*/ 1717145 h 3878101"/>
              <a:gd name="connsiteX13" fmla="*/ 2567934 w 7003887"/>
              <a:gd name="connsiteY13" fmla="*/ 1501245 h 3878101"/>
              <a:gd name="connsiteX14" fmla="*/ 2618734 w 7003887"/>
              <a:gd name="connsiteY14" fmla="*/ 1069445 h 3878101"/>
              <a:gd name="connsiteX15" fmla="*/ 2567934 w 7003887"/>
              <a:gd name="connsiteY15" fmla="*/ 599545 h 3878101"/>
              <a:gd name="connsiteX16" fmla="*/ 2961634 w 7003887"/>
              <a:gd name="connsiteY16" fmla="*/ 441702 h 3878101"/>
              <a:gd name="connsiteX17" fmla="*/ 4345934 w 7003887"/>
              <a:gd name="connsiteY17" fmla="*/ 612245 h 3878101"/>
              <a:gd name="connsiteX18" fmla="*/ 4804948 w 7003887"/>
              <a:gd name="connsiteY18" fmla="*/ 363688 h 3878101"/>
              <a:gd name="connsiteX19" fmla="*/ 4358634 w 7003887"/>
              <a:gd name="connsiteY19" fmla="*/ 853545 h 3878101"/>
              <a:gd name="connsiteX20" fmla="*/ 4384034 w 7003887"/>
              <a:gd name="connsiteY20" fmla="*/ 1336145 h 3878101"/>
              <a:gd name="connsiteX21" fmla="*/ 4485634 w 7003887"/>
              <a:gd name="connsiteY21" fmla="*/ 1628245 h 3878101"/>
              <a:gd name="connsiteX22" fmla="*/ 4638034 w 7003887"/>
              <a:gd name="connsiteY22" fmla="*/ 1831445 h 3878101"/>
              <a:gd name="connsiteX23" fmla="*/ 4980934 w 7003887"/>
              <a:gd name="connsiteY23" fmla="*/ 1780645 h 3878101"/>
              <a:gd name="connsiteX24" fmla="*/ 5247634 w 7003887"/>
              <a:gd name="connsiteY24" fmla="*/ 1475845 h 3878101"/>
              <a:gd name="connsiteX25" fmla="*/ 5552434 w 7003887"/>
              <a:gd name="connsiteY25" fmla="*/ 1094845 h 3878101"/>
              <a:gd name="connsiteX26" fmla="*/ 5806434 w 7003887"/>
              <a:gd name="connsiteY26" fmla="*/ 840845 h 3878101"/>
              <a:gd name="connsiteX27" fmla="*/ 6111234 w 7003887"/>
              <a:gd name="connsiteY27" fmla="*/ 675745 h 3878101"/>
              <a:gd name="connsiteX28" fmla="*/ 6238234 w 7003887"/>
              <a:gd name="connsiteY28" fmla="*/ 447145 h 3878101"/>
              <a:gd name="connsiteX29" fmla="*/ 6390634 w 7003887"/>
              <a:gd name="connsiteY29" fmla="*/ 142345 h 3878101"/>
              <a:gd name="connsiteX30" fmla="*/ 6390634 w 7003887"/>
              <a:gd name="connsiteY30" fmla="*/ 28045 h 3878101"/>
              <a:gd name="connsiteX31" fmla="*/ 6695434 w 7003887"/>
              <a:gd name="connsiteY31" fmla="*/ 78845 h 3878101"/>
              <a:gd name="connsiteX32" fmla="*/ 7000234 w 7003887"/>
              <a:gd name="connsiteY32" fmla="*/ 434445 h 3878101"/>
              <a:gd name="connsiteX33" fmla="*/ 6479534 w 7003887"/>
              <a:gd name="connsiteY33" fmla="*/ 1145645 h 3878101"/>
              <a:gd name="connsiteX34" fmla="*/ 5908034 w 7003887"/>
              <a:gd name="connsiteY34" fmla="*/ 2034645 h 3878101"/>
              <a:gd name="connsiteX35" fmla="*/ 5425434 w 7003887"/>
              <a:gd name="connsiteY35" fmla="*/ 2834745 h 3878101"/>
              <a:gd name="connsiteX36" fmla="*/ 5283920 w 7003887"/>
              <a:gd name="connsiteY36" fmla="*/ 3377216 h 3878101"/>
              <a:gd name="connsiteX37" fmla="*/ 5298434 w 7003887"/>
              <a:gd name="connsiteY37" fmla="*/ 3876145 h 3878101"/>
              <a:gd name="connsiteX38" fmla="*/ 5298434 w 7003887"/>
              <a:gd name="connsiteY38" fmla="*/ 3555017 h 3878101"/>
              <a:gd name="connsiteX0" fmla="*/ 1488434 w 7003887"/>
              <a:gd name="connsiteY0" fmla="*/ 3495145 h 3878101"/>
              <a:gd name="connsiteX1" fmla="*/ 1191254 w 7003887"/>
              <a:gd name="connsiteY1" fmla="*/ 2433425 h 3878101"/>
              <a:gd name="connsiteX2" fmla="*/ 784854 w 7003887"/>
              <a:gd name="connsiteY2" fmla="*/ 1775565 h 3878101"/>
              <a:gd name="connsiteX3" fmla="*/ 167634 w 7003887"/>
              <a:gd name="connsiteY3" fmla="*/ 1145645 h 3878101"/>
              <a:gd name="connsiteX4" fmla="*/ 2534 w 7003887"/>
              <a:gd name="connsiteY4" fmla="*/ 142345 h 3878101"/>
              <a:gd name="connsiteX5" fmla="*/ 256534 w 7003887"/>
              <a:gd name="connsiteY5" fmla="*/ 28045 h 3878101"/>
              <a:gd name="connsiteX6" fmla="*/ 332734 w 7003887"/>
              <a:gd name="connsiteY6" fmla="*/ 345545 h 3878101"/>
              <a:gd name="connsiteX7" fmla="*/ 675634 w 7003887"/>
              <a:gd name="connsiteY7" fmla="*/ 777345 h 3878101"/>
              <a:gd name="connsiteX8" fmla="*/ 1120134 w 7003887"/>
              <a:gd name="connsiteY8" fmla="*/ 1158345 h 3878101"/>
              <a:gd name="connsiteX9" fmla="*/ 1805934 w 7003887"/>
              <a:gd name="connsiteY9" fmla="*/ 1679045 h 3878101"/>
              <a:gd name="connsiteX10" fmla="*/ 2174234 w 7003887"/>
              <a:gd name="connsiteY10" fmla="*/ 1945745 h 3878101"/>
              <a:gd name="connsiteX11" fmla="*/ 2364734 w 7003887"/>
              <a:gd name="connsiteY11" fmla="*/ 1945745 h 3878101"/>
              <a:gd name="connsiteX12" fmla="*/ 2453634 w 7003887"/>
              <a:gd name="connsiteY12" fmla="*/ 1717145 h 3878101"/>
              <a:gd name="connsiteX13" fmla="*/ 2567934 w 7003887"/>
              <a:gd name="connsiteY13" fmla="*/ 1501245 h 3878101"/>
              <a:gd name="connsiteX14" fmla="*/ 2618734 w 7003887"/>
              <a:gd name="connsiteY14" fmla="*/ 1069445 h 3878101"/>
              <a:gd name="connsiteX15" fmla="*/ 2567934 w 7003887"/>
              <a:gd name="connsiteY15" fmla="*/ 599545 h 3878101"/>
              <a:gd name="connsiteX16" fmla="*/ 2961634 w 7003887"/>
              <a:gd name="connsiteY16" fmla="*/ 441702 h 3878101"/>
              <a:gd name="connsiteX17" fmla="*/ 3983077 w 7003887"/>
              <a:gd name="connsiteY17" fmla="*/ 467102 h 3878101"/>
              <a:gd name="connsiteX18" fmla="*/ 4804948 w 7003887"/>
              <a:gd name="connsiteY18" fmla="*/ 363688 h 3878101"/>
              <a:gd name="connsiteX19" fmla="*/ 4358634 w 7003887"/>
              <a:gd name="connsiteY19" fmla="*/ 853545 h 3878101"/>
              <a:gd name="connsiteX20" fmla="*/ 4384034 w 7003887"/>
              <a:gd name="connsiteY20" fmla="*/ 1336145 h 3878101"/>
              <a:gd name="connsiteX21" fmla="*/ 4485634 w 7003887"/>
              <a:gd name="connsiteY21" fmla="*/ 1628245 h 3878101"/>
              <a:gd name="connsiteX22" fmla="*/ 4638034 w 7003887"/>
              <a:gd name="connsiteY22" fmla="*/ 1831445 h 3878101"/>
              <a:gd name="connsiteX23" fmla="*/ 4980934 w 7003887"/>
              <a:gd name="connsiteY23" fmla="*/ 1780645 h 3878101"/>
              <a:gd name="connsiteX24" fmla="*/ 5247634 w 7003887"/>
              <a:gd name="connsiteY24" fmla="*/ 1475845 h 3878101"/>
              <a:gd name="connsiteX25" fmla="*/ 5552434 w 7003887"/>
              <a:gd name="connsiteY25" fmla="*/ 1094845 h 3878101"/>
              <a:gd name="connsiteX26" fmla="*/ 5806434 w 7003887"/>
              <a:gd name="connsiteY26" fmla="*/ 840845 h 3878101"/>
              <a:gd name="connsiteX27" fmla="*/ 6111234 w 7003887"/>
              <a:gd name="connsiteY27" fmla="*/ 675745 h 3878101"/>
              <a:gd name="connsiteX28" fmla="*/ 6238234 w 7003887"/>
              <a:gd name="connsiteY28" fmla="*/ 447145 h 3878101"/>
              <a:gd name="connsiteX29" fmla="*/ 6390634 w 7003887"/>
              <a:gd name="connsiteY29" fmla="*/ 142345 h 3878101"/>
              <a:gd name="connsiteX30" fmla="*/ 6390634 w 7003887"/>
              <a:gd name="connsiteY30" fmla="*/ 28045 h 3878101"/>
              <a:gd name="connsiteX31" fmla="*/ 6695434 w 7003887"/>
              <a:gd name="connsiteY31" fmla="*/ 78845 h 3878101"/>
              <a:gd name="connsiteX32" fmla="*/ 7000234 w 7003887"/>
              <a:gd name="connsiteY32" fmla="*/ 434445 h 3878101"/>
              <a:gd name="connsiteX33" fmla="*/ 6479534 w 7003887"/>
              <a:gd name="connsiteY33" fmla="*/ 1145645 h 3878101"/>
              <a:gd name="connsiteX34" fmla="*/ 5908034 w 7003887"/>
              <a:gd name="connsiteY34" fmla="*/ 2034645 h 3878101"/>
              <a:gd name="connsiteX35" fmla="*/ 5425434 w 7003887"/>
              <a:gd name="connsiteY35" fmla="*/ 2834745 h 3878101"/>
              <a:gd name="connsiteX36" fmla="*/ 5283920 w 7003887"/>
              <a:gd name="connsiteY36" fmla="*/ 3377216 h 3878101"/>
              <a:gd name="connsiteX37" fmla="*/ 5298434 w 7003887"/>
              <a:gd name="connsiteY37" fmla="*/ 3876145 h 3878101"/>
              <a:gd name="connsiteX38" fmla="*/ 5298434 w 7003887"/>
              <a:gd name="connsiteY38" fmla="*/ 3555017 h 3878101"/>
              <a:gd name="connsiteX0" fmla="*/ 1488434 w 7003887"/>
              <a:gd name="connsiteY0" fmla="*/ 3495145 h 3878101"/>
              <a:gd name="connsiteX1" fmla="*/ 1191254 w 7003887"/>
              <a:gd name="connsiteY1" fmla="*/ 2433425 h 3878101"/>
              <a:gd name="connsiteX2" fmla="*/ 784854 w 7003887"/>
              <a:gd name="connsiteY2" fmla="*/ 1775565 h 3878101"/>
              <a:gd name="connsiteX3" fmla="*/ 167634 w 7003887"/>
              <a:gd name="connsiteY3" fmla="*/ 1145645 h 3878101"/>
              <a:gd name="connsiteX4" fmla="*/ 2534 w 7003887"/>
              <a:gd name="connsiteY4" fmla="*/ 142345 h 3878101"/>
              <a:gd name="connsiteX5" fmla="*/ 256534 w 7003887"/>
              <a:gd name="connsiteY5" fmla="*/ 28045 h 3878101"/>
              <a:gd name="connsiteX6" fmla="*/ 332734 w 7003887"/>
              <a:gd name="connsiteY6" fmla="*/ 345545 h 3878101"/>
              <a:gd name="connsiteX7" fmla="*/ 675634 w 7003887"/>
              <a:gd name="connsiteY7" fmla="*/ 777345 h 3878101"/>
              <a:gd name="connsiteX8" fmla="*/ 1120134 w 7003887"/>
              <a:gd name="connsiteY8" fmla="*/ 1158345 h 3878101"/>
              <a:gd name="connsiteX9" fmla="*/ 1805934 w 7003887"/>
              <a:gd name="connsiteY9" fmla="*/ 1679045 h 3878101"/>
              <a:gd name="connsiteX10" fmla="*/ 2174234 w 7003887"/>
              <a:gd name="connsiteY10" fmla="*/ 1945745 h 3878101"/>
              <a:gd name="connsiteX11" fmla="*/ 2364734 w 7003887"/>
              <a:gd name="connsiteY11" fmla="*/ 1945745 h 3878101"/>
              <a:gd name="connsiteX12" fmla="*/ 2453634 w 7003887"/>
              <a:gd name="connsiteY12" fmla="*/ 1717145 h 3878101"/>
              <a:gd name="connsiteX13" fmla="*/ 2567934 w 7003887"/>
              <a:gd name="connsiteY13" fmla="*/ 1501245 h 3878101"/>
              <a:gd name="connsiteX14" fmla="*/ 2618734 w 7003887"/>
              <a:gd name="connsiteY14" fmla="*/ 1069445 h 3878101"/>
              <a:gd name="connsiteX15" fmla="*/ 2567934 w 7003887"/>
              <a:gd name="connsiteY15" fmla="*/ 599545 h 3878101"/>
              <a:gd name="connsiteX16" fmla="*/ 2961634 w 7003887"/>
              <a:gd name="connsiteY16" fmla="*/ 441702 h 3878101"/>
              <a:gd name="connsiteX17" fmla="*/ 3983077 w 7003887"/>
              <a:gd name="connsiteY17" fmla="*/ 467102 h 3878101"/>
              <a:gd name="connsiteX18" fmla="*/ 4325977 w 7003887"/>
              <a:gd name="connsiteY18" fmla="*/ 581402 h 3878101"/>
              <a:gd name="connsiteX19" fmla="*/ 4358634 w 7003887"/>
              <a:gd name="connsiteY19" fmla="*/ 853545 h 3878101"/>
              <a:gd name="connsiteX20" fmla="*/ 4384034 w 7003887"/>
              <a:gd name="connsiteY20" fmla="*/ 1336145 h 3878101"/>
              <a:gd name="connsiteX21" fmla="*/ 4485634 w 7003887"/>
              <a:gd name="connsiteY21" fmla="*/ 1628245 h 3878101"/>
              <a:gd name="connsiteX22" fmla="*/ 4638034 w 7003887"/>
              <a:gd name="connsiteY22" fmla="*/ 1831445 h 3878101"/>
              <a:gd name="connsiteX23" fmla="*/ 4980934 w 7003887"/>
              <a:gd name="connsiteY23" fmla="*/ 1780645 h 3878101"/>
              <a:gd name="connsiteX24" fmla="*/ 5247634 w 7003887"/>
              <a:gd name="connsiteY24" fmla="*/ 1475845 h 3878101"/>
              <a:gd name="connsiteX25" fmla="*/ 5552434 w 7003887"/>
              <a:gd name="connsiteY25" fmla="*/ 1094845 h 3878101"/>
              <a:gd name="connsiteX26" fmla="*/ 5806434 w 7003887"/>
              <a:gd name="connsiteY26" fmla="*/ 840845 h 3878101"/>
              <a:gd name="connsiteX27" fmla="*/ 6111234 w 7003887"/>
              <a:gd name="connsiteY27" fmla="*/ 675745 h 3878101"/>
              <a:gd name="connsiteX28" fmla="*/ 6238234 w 7003887"/>
              <a:gd name="connsiteY28" fmla="*/ 447145 h 3878101"/>
              <a:gd name="connsiteX29" fmla="*/ 6390634 w 7003887"/>
              <a:gd name="connsiteY29" fmla="*/ 142345 h 3878101"/>
              <a:gd name="connsiteX30" fmla="*/ 6390634 w 7003887"/>
              <a:gd name="connsiteY30" fmla="*/ 28045 h 3878101"/>
              <a:gd name="connsiteX31" fmla="*/ 6695434 w 7003887"/>
              <a:gd name="connsiteY31" fmla="*/ 78845 h 3878101"/>
              <a:gd name="connsiteX32" fmla="*/ 7000234 w 7003887"/>
              <a:gd name="connsiteY32" fmla="*/ 434445 h 3878101"/>
              <a:gd name="connsiteX33" fmla="*/ 6479534 w 7003887"/>
              <a:gd name="connsiteY33" fmla="*/ 1145645 h 3878101"/>
              <a:gd name="connsiteX34" fmla="*/ 5908034 w 7003887"/>
              <a:gd name="connsiteY34" fmla="*/ 2034645 h 3878101"/>
              <a:gd name="connsiteX35" fmla="*/ 5425434 w 7003887"/>
              <a:gd name="connsiteY35" fmla="*/ 2834745 h 3878101"/>
              <a:gd name="connsiteX36" fmla="*/ 5283920 w 7003887"/>
              <a:gd name="connsiteY36" fmla="*/ 3377216 h 3878101"/>
              <a:gd name="connsiteX37" fmla="*/ 5298434 w 7003887"/>
              <a:gd name="connsiteY37" fmla="*/ 3876145 h 3878101"/>
              <a:gd name="connsiteX38" fmla="*/ 5298434 w 7003887"/>
              <a:gd name="connsiteY38" fmla="*/ 3555017 h 3878101"/>
              <a:gd name="connsiteX0" fmla="*/ 1488434 w 7003887"/>
              <a:gd name="connsiteY0" fmla="*/ 3495145 h 3878101"/>
              <a:gd name="connsiteX1" fmla="*/ 1191254 w 7003887"/>
              <a:gd name="connsiteY1" fmla="*/ 2433425 h 3878101"/>
              <a:gd name="connsiteX2" fmla="*/ 784854 w 7003887"/>
              <a:gd name="connsiteY2" fmla="*/ 1775565 h 3878101"/>
              <a:gd name="connsiteX3" fmla="*/ 167634 w 7003887"/>
              <a:gd name="connsiteY3" fmla="*/ 1145645 h 3878101"/>
              <a:gd name="connsiteX4" fmla="*/ 2534 w 7003887"/>
              <a:gd name="connsiteY4" fmla="*/ 142345 h 3878101"/>
              <a:gd name="connsiteX5" fmla="*/ 256534 w 7003887"/>
              <a:gd name="connsiteY5" fmla="*/ 28045 h 3878101"/>
              <a:gd name="connsiteX6" fmla="*/ 332734 w 7003887"/>
              <a:gd name="connsiteY6" fmla="*/ 345545 h 3878101"/>
              <a:gd name="connsiteX7" fmla="*/ 675634 w 7003887"/>
              <a:gd name="connsiteY7" fmla="*/ 777345 h 3878101"/>
              <a:gd name="connsiteX8" fmla="*/ 1120134 w 7003887"/>
              <a:gd name="connsiteY8" fmla="*/ 1158345 h 3878101"/>
              <a:gd name="connsiteX9" fmla="*/ 1805934 w 7003887"/>
              <a:gd name="connsiteY9" fmla="*/ 1679045 h 3878101"/>
              <a:gd name="connsiteX10" fmla="*/ 2174234 w 7003887"/>
              <a:gd name="connsiteY10" fmla="*/ 1945745 h 3878101"/>
              <a:gd name="connsiteX11" fmla="*/ 2364734 w 7003887"/>
              <a:gd name="connsiteY11" fmla="*/ 1945745 h 3878101"/>
              <a:gd name="connsiteX12" fmla="*/ 2453634 w 7003887"/>
              <a:gd name="connsiteY12" fmla="*/ 1717145 h 3878101"/>
              <a:gd name="connsiteX13" fmla="*/ 2567934 w 7003887"/>
              <a:gd name="connsiteY13" fmla="*/ 1501245 h 3878101"/>
              <a:gd name="connsiteX14" fmla="*/ 2618734 w 7003887"/>
              <a:gd name="connsiteY14" fmla="*/ 1069445 h 3878101"/>
              <a:gd name="connsiteX15" fmla="*/ 2567934 w 7003887"/>
              <a:gd name="connsiteY15" fmla="*/ 599545 h 3878101"/>
              <a:gd name="connsiteX16" fmla="*/ 2961634 w 7003887"/>
              <a:gd name="connsiteY16" fmla="*/ 485245 h 3878101"/>
              <a:gd name="connsiteX17" fmla="*/ 3983077 w 7003887"/>
              <a:gd name="connsiteY17" fmla="*/ 467102 h 3878101"/>
              <a:gd name="connsiteX18" fmla="*/ 4325977 w 7003887"/>
              <a:gd name="connsiteY18" fmla="*/ 581402 h 3878101"/>
              <a:gd name="connsiteX19" fmla="*/ 4358634 w 7003887"/>
              <a:gd name="connsiteY19" fmla="*/ 853545 h 3878101"/>
              <a:gd name="connsiteX20" fmla="*/ 4384034 w 7003887"/>
              <a:gd name="connsiteY20" fmla="*/ 1336145 h 3878101"/>
              <a:gd name="connsiteX21" fmla="*/ 4485634 w 7003887"/>
              <a:gd name="connsiteY21" fmla="*/ 1628245 h 3878101"/>
              <a:gd name="connsiteX22" fmla="*/ 4638034 w 7003887"/>
              <a:gd name="connsiteY22" fmla="*/ 1831445 h 3878101"/>
              <a:gd name="connsiteX23" fmla="*/ 4980934 w 7003887"/>
              <a:gd name="connsiteY23" fmla="*/ 1780645 h 3878101"/>
              <a:gd name="connsiteX24" fmla="*/ 5247634 w 7003887"/>
              <a:gd name="connsiteY24" fmla="*/ 1475845 h 3878101"/>
              <a:gd name="connsiteX25" fmla="*/ 5552434 w 7003887"/>
              <a:gd name="connsiteY25" fmla="*/ 1094845 h 3878101"/>
              <a:gd name="connsiteX26" fmla="*/ 5806434 w 7003887"/>
              <a:gd name="connsiteY26" fmla="*/ 840845 h 3878101"/>
              <a:gd name="connsiteX27" fmla="*/ 6111234 w 7003887"/>
              <a:gd name="connsiteY27" fmla="*/ 675745 h 3878101"/>
              <a:gd name="connsiteX28" fmla="*/ 6238234 w 7003887"/>
              <a:gd name="connsiteY28" fmla="*/ 447145 h 3878101"/>
              <a:gd name="connsiteX29" fmla="*/ 6390634 w 7003887"/>
              <a:gd name="connsiteY29" fmla="*/ 142345 h 3878101"/>
              <a:gd name="connsiteX30" fmla="*/ 6390634 w 7003887"/>
              <a:gd name="connsiteY30" fmla="*/ 28045 h 3878101"/>
              <a:gd name="connsiteX31" fmla="*/ 6695434 w 7003887"/>
              <a:gd name="connsiteY31" fmla="*/ 78845 h 3878101"/>
              <a:gd name="connsiteX32" fmla="*/ 7000234 w 7003887"/>
              <a:gd name="connsiteY32" fmla="*/ 434445 h 3878101"/>
              <a:gd name="connsiteX33" fmla="*/ 6479534 w 7003887"/>
              <a:gd name="connsiteY33" fmla="*/ 1145645 h 3878101"/>
              <a:gd name="connsiteX34" fmla="*/ 5908034 w 7003887"/>
              <a:gd name="connsiteY34" fmla="*/ 2034645 h 3878101"/>
              <a:gd name="connsiteX35" fmla="*/ 5425434 w 7003887"/>
              <a:gd name="connsiteY35" fmla="*/ 2834745 h 3878101"/>
              <a:gd name="connsiteX36" fmla="*/ 5283920 w 7003887"/>
              <a:gd name="connsiteY36" fmla="*/ 3377216 h 3878101"/>
              <a:gd name="connsiteX37" fmla="*/ 5298434 w 7003887"/>
              <a:gd name="connsiteY37" fmla="*/ 3876145 h 3878101"/>
              <a:gd name="connsiteX38" fmla="*/ 5298434 w 7003887"/>
              <a:gd name="connsiteY38" fmla="*/ 3555017 h 387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003887" h="3878101">
                <a:moveTo>
                  <a:pt x="1488434" y="3495145"/>
                </a:moveTo>
                <a:cubicBezTo>
                  <a:pt x="1325450" y="3140603"/>
                  <a:pt x="1308517" y="2720022"/>
                  <a:pt x="1191254" y="2433425"/>
                </a:cubicBezTo>
                <a:cubicBezTo>
                  <a:pt x="1073991" y="2146828"/>
                  <a:pt x="955457" y="1990195"/>
                  <a:pt x="784854" y="1775565"/>
                </a:cubicBezTo>
                <a:cubicBezTo>
                  <a:pt x="614251" y="1560935"/>
                  <a:pt x="298021" y="1417848"/>
                  <a:pt x="167634" y="1145645"/>
                </a:cubicBezTo>
                <a:cubicBezTo>
                  <a:pt x="37247" y="873442"/>
                  <a:pt x="-12283" y="328612"/>
                  <a:pt x="2534" y="142345"/>
                </a:cubicBezTo>
                <a:cubicBezTo>
                  <a:pt x="17351" y="-43922"/>
                  <a:pt x="201501" y="-5822"/>
                  <a:pt x="256534" y="28045"/>
                </a:cubicBezTo>
                <a:cubicBezTo>
                  <a:pt x="311567" y="61912"/>
                  <a:pt x="262884" y="220662"/>
                  <a:pt x="332734" y="345545"/>
                </a:cubicBezTo>
                <a:cubicBezTo>
                  <a:pt x="402584" y="470428"/>
                  <a:pt x="544401" y="641878"/>
                  <a:pt x="675634" y="777345"/>
                </a:cubicBezTo>
                <a:cubicBezTo>
                  <a:pt x="806867" y="912812"/>
                  <a:pt x="931751" y="1008062"/>
                  <a:pt x="1120134" y="1158345"/>
                </a:cubicBezTo>
                <a:cubicBezTo>
                  <a:pt x="1308517" y="1308628"/>
                  <a:pt x="1630251" y="1547812"/>
                  <a:pt x="1805934" y="1679045"/>
                </a:cubicBezTo>
                <a:cubicBezTo>
                  <a:pt x="1981617" y="1810278"/>
                  <a:pt x="2081101" y="1901295"/>
                  <a:pt x="2174234" y="1945745"/>
                </a:cubicBezTo>
                <a:cubicBezTo>
                  <a:pt x="2267367" y="1990195"/>
                  <a:pt x="2318167" y="1983845"/>
                  <a:pt x="2364734" y="1945745"/>
                </a:cubicBezTo>
                <a:cubicBezTo>
                  <a:pt x="2411301" y="1907645"/>
                  <a:pt x="2419767" y="1791228"/>
                  <a:pt x="2453634" y="1717145"/>
                </a:cubicBezTo>
                <a:cubicBezTo>
                  <a:pt x="2487501" y="1643062"/>
                  <a:pt x="2540417" y="1609195"/>
                  <a:pt x="2567934" y="1501245"/>
                </a:cubicBezTo>
                <a:cubicBezTo>
                  <a:pt x="2595451" y="1393295"/>
                  <a:pt x="2618734" y="1219728"/>
                  <a:pt x="2618734" y="1069445"/>
                </a:cubicBezTo>
                <a:cubicBezTo>
                  <a:pt x="2618734" y="919162"/>
                  <a:pt x="2510784" y="696912"/>
                  <a:pt x="2567934" y="599545"/>
                </a:cubicBezTo>
                <a:cubicBezTo>
                  <a:pt x="2625084" y="502178"/>
                  <a:pt x="2725777" y="507319"/>
                  <a:pt x="2961634" y="485245"/>
                </a:cubicBezTo>
                <a:cubicBezTo>
                  <a:pt x="3197491" y="463171"/>
                  <a:pt x="3755687" y="451076"/>
                  <a:pt x="3983077" y="467102"/>
                </a:cubicBezTo>
                <a:cubicBezTo>
                  <a:pt x="4210468" y="483128"/>
                  <a:pt x="4263384" y="516995"/>
                  <a:pt x="4325977" y="581402"/>
                </a:cubicBezTo>
                <a:cubicBezTo>
                  <a:pt x="4388570" y="645809"/>
                  <a:pt x="4348958" y="727755"/>
                  <a:pt x="4358634" y="853545"/>
                </a:cubicBezTo>
                <a:cubicBezTo>
                  <a:pt x="4368310" y="979336"/>
                  <a:pt x="4362867" y="1207028"/>
                  <a:pt x="4384034" y="1336145"/>
                </a:cubicBezTo>
                <a:cubicBezTo>
                  <a:pt x="4405201" y="1465262"/>
                  <a:pt x="4443301" y="1545695"/>
                  <a:pt x="4485634" y="1628245"/>
                </a:cubicBezTo>
                <a:cubicBezTo>
                  <a:pt x="4527967" y="1710795"/>
                  <a:pt x="4555484" y="1806045"/>
                  <a:pt x="4638034" y="1831445"/>
                </a:cubicBezTo>
                <a:cubicBezTo>
                  <a:pt x="4720584" y="1856845"/>
                  <a:pt x="4879334" y="1839912"/>
                  <a:pt x="4980934" y="1780645"/>
                </a:cubicBezTo>
                <a:cubicBezTo>
                  <a:pt x="5082534" y="1721378"/>
                  <a:pt x="5152384" y="1590145"/>
                  <a:pt x="5247634" y="1475845"/>
                </a:cubicBezTo>
                <a:cubicBezTo>
                  <a:pt x="5342884" y="1361545"/>
                  <a:pt x="5459301" y="1200678"/>
                  <a:pt x="5552434" y="1094845"/>
                </a:cubicBezTo>
                <a:cubicBezTo>
                  <a:pt x="5645567" y="989012"/>
                  <a:pt x="5713301" y="910695"/>
                  <a:pt x="5806434" y="840845"/>
                </a:cubicBezTo>
                <a:cubicBezTo>
                  <a:pt x="5899567" y="770995"/>
                  <a:pt x="6039268" y="741361"/>
                  <a:pt x="6111234" y="675745"/>
                </a:cubicBezTo>
                <a:cubicBezTo>
                  <a:pt x="6183200" y="610129"/>
                  <a:pt x="6191667" y="536045"/>
                  <a:pt x="6238234" y="447145"/>
                </a:cubicBezTo>
                <a:cubicBezTo>
                  <a:pt x="6284801" y="358245"/>
                  <a:pt x="6365234" y="212195"/>
                  <a:pt x="6390634" y="142345"/>
                </a:cubicBezTo>
                <a:cubicBezTo>
                  <a:pt x="6416034" y="72495"/>
                  <a:pt x="6339834" y="38628"/>
                  <a:pt x="6390634" y="28045"/>
                </a:cubicBezTo>
                <a:cubicBezTo>
                  <a:pt x="6441434" y="17462"/>
                  <a:pt x="6593834" y="11112"/>
                  <a:pt x="6695434" y="78845"/>
                </a:cubicBezTo>
                <a:cubicBezTo>
                  <a:pt x="6797034" y="146578"/>
                  <a:pt x="7036217" y="256645"/>
                  <a:pt x="7000234" y="434445"/>
                </a:cubicBezTo>
                <a:cubicBezTo>
                  <a:pt x="6964251" y="612245"/>
                  <a:pt x="6661567" y="878945"/>
                  <a:pt x="6479534" y="1145645"/>
                </a:cubicBezTo>
                <a:cubicBezTo>
                  <a:pt x="6297501" y="1412345"/>
                  <a:pt x="6083717" y="1753129"/>
                  <a:pt x="5908034" y="2034645"/>
                </a:cubicBezTo>
                <a:cubicBezTo>
                  <a:pt x="5732351" y="2316161"/>
                  <a:pt x="5529453" y="2610983"/>
                  <a:pt x="5425434" y="2834745"/>
                </a:cubicBezTo>
                <a:cubicBezTo>
                  <a:pt x="5321415" y="3058507"/>
                  <a:pt x="5305087" y="3203649"/>
                  <a:pt x="5283920" y="3377216"/>
                </a:cubicBezTo>
                <a:cubicBezTo>
                  <a:pt x="5262753" y="3550783"/>
                  <a:pt x="5296015" y="3846512"/>
                  <a:pt x="5298434" y="3876145"/>
                </a:cubicBezTo>
                <a:cubicBezTo>
                  <a:pt x="5300853" y="3905779"/>
                  <a:pt x="5298434" y="3589488"/>
                  <a:pt x="5298434" y="3555017"/>
                </a:cubicBezTo>
              </a:path>
            </a:pathLst>
          </a:custGeom>
          <a:gradFill>
            <a:gsLst>
              <a:gs pos="0">
                <a:srgbClr val="FFFF00"/>
              </a:gs>
              <a:gs pos="100000">
                <a:srgbClr val="F8FC46"/>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24" name="Freeform 23"/>
          <p:cNvSpPr/>
          <p:nvPr/>
        </p:nvSpPr>
        <p:spPr>
          <a:xfrm>
            <a:off x="4394157" y="4373983"/>
            <a:ext cx="648642" cy="570429"/>
          </a:xfrm>
          <a:custGeom>
            <a:avLst/>
            <a:gdLst>
              <a:gd name="connsiteX0" fmla="*/ 165143 w 648642"/>
              <a:gd name="connsiteY0" fmla="*/ 553618 h 570429"/>
              <a:gd name="connsiteX1" fmla="*/ 381043 w 648642"/>
              <a:gd name="connsiteY1" fmla="*/ 553618 h 570429"/>
              <a:gd name="connsiteX2" fmla="*/ 558843 w 648642"/>
              <a:gd name="connsiteY2" fmla="*/ 490118 h 570429"/>
              <a:gd name="connsiteX3" fmla="*/ 622343 w 648642"/>
              <a:gd name="connsiteY3" fmla="*/ 312318 h 570429"/>
              <a:gd name="connsiteX4" fmla="*/ 622343 w 648642"/>
              <a:gd name="connsiteY4" fmla="*/ 223418 h 570429"/>
              <a:gd name="connsiteX5" fmla="*/ 635043 w 648642"/>
              <a:gd name="connsiteY5" fmla="*/ 134518 h 570429"/>
              <a:gd name="connsiteX6" fmla="*/ 406443 w 648642"/>
              <a:gd name="connsiteY6" fmla="*/ 20218 h 570429"/>
              <a:gd name="connsiteX7" fmla="*/ 114343 w 648642"/>
              <a:gd name="connsiteY7" fmla="*/ 20218 h 570429"/>
              <a:gd name="connsiteX8" fmla="*/ 43 w 648642"/>
              <a:gd name="connsiteY8" fmla="*/ 223418 h 570429"/>
              <a:gd name="connsiteX9" fmla="*/ 101643 w 648642"/>
              <a:gd name="connsiteY9" fmla="*/ 540918 h 570429"/>
              <a:gd name="connsiteX10" fmla="*/ 165143 w 648642"/>
              <a:gd name="connsiteY10" fmla="*/ 553618 h 57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8642" h="570429">
                <a:moveTo>
                  <a:pt x="165143" y="553618"/>
                </a:moveTo>
                <a:cubicBezTo>
                  <a:pt x="211710" y="555735"/>
                  <a:pt x="315426" y="564201"/>
                  <a:pt x="381043" y="553618"/>
                </a:cubicBezTo>
                <a:cubicBezTo>
                  <a:pt x="446660" y="543035"/>
                  <a:pt x="518626" y="530335"/>
                  <a:pt x="558843" y="490118"/>
                </a:cubicBezTo>
                <a:cubicBezTo>
                  <a:pt x="599060" y="449901"/>
                  <a:pt x="611760" y="356768"/>
                  <a:pt x="622343" y="312318"/>
                </a:cubicBezTo>
                <a:cubicBezTo>
                  <a:pt x="632926" y="267868"/>
                  <a:pt x="620226" y="253051"/>
                  <a:pt x="622343" y="223418"/>
                </a:cubicBezTo>
                <a:cubicBezTo>
                  <a:pt x="624460" y="193785"/>
                  <a:pt x="671026" y="168385"/>
                  <a:pt x="635043" y="134518"/>
                </a:cubicBezTo>
                <a:cubicBezTo>
                  <a:pt x="599060" y="100651"/>
                  <a:pt x="493226" y="39268"/>
                  <a:pt x="406443" y="20218"/>
                </a:cubicBezTo>
                <a:cubicBezTo>
                  <a:pt x="319660" y="1168"/>
                  <a:pt x="182076" y="-13649"/>
                  <a:pt x="114343" y="20218"/>
                </a:cubicBezTo>
                <a:cubicBezTo>
                  <a:pt x="46610" y="54085"/>
                  <a:pt x="2160" y="136635"/>
                  <a:pt x="43" y="223418"/>
                </a:cubicBezTo>
                <a:cubicBezTo>
                  <a:pt x="-2074" y="310201"/>
                  <a:pt x="74126" y="481651"/>
                  <a:pt x="101643" y="540918"/>
                </a:cubicBezTo>
                <a:cubicBezTo>
                  <a:pt x="129160" y="600185"/>
                  <a:pt x="118576" y="551501"/>
                  <a:pt x="165143" y="553618"/>
                </a:cubicBezTo>
                <a:close/>
              </a:path>
            </a:pathLst>
          </a:custGeom>
          <a:pattFill prst="lgConfetti">
            <a:fgClr>
              <a:schemeClr val="accent2"/>
            </a:fgClr>
            <a:bgClr>
              <a:schemeClr val="bg1"/>
            </a:bgClr>
          </a:pattFill>
          <a:ln w="25400" cmpd="sng"/>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25" name="Freeform 24"/>
          <p:cNvSpPr/>
          <p:nvPr/>
        </p:nvSpPr>
        <p:spPr>
          <a:xfrm>
            <a:off x="5105352" y="4524356"/>
            <a:ext cx="578395" cy="540592"/>
          </a:xfrm>
          <a:custGeom>
            <a:avLst/>
            <a:gdLst>
              <a:gd name="connsiteX0" fmla="*/ 127049 w 578395"/>
              <a:gd name="connsiteY0" fmla="*/ 9544 h 540592"/>
              <a:gd name="connsiteX1" fmla="*/ 12749 w 578395"/>
              <a:gd name="connsiteY1" fmla="*/ 200044 h 540592"/>
              <a:gd name="connsiteX2" fmla="*/ 12749 w 578395"/>
              <a:gd name="connsiteY2" fmla="*/ 390544 h 540592"/>
              <a:gd name="connsiteX3" fmla="*/ 101649 w 578395"/>
              <a:gd name="connsiteY3" fmla="*/ 530244 h 540592"/>
              <a:gd name="connsiteX4" fmla="*/ 254049 w 578395"/>
              <a:gd name="connsiteY4" fmla="*/ 530244 h 540592"/>
              <a:gd name="connsiteX5" fmla="*/ 368349 w 578395"/>
              <a:gd name="connsiteY5" fmla="*/ 530244 h 540592"/>
              <a:gd name="connsiteX6" fmla="*/ 533449 w 578395"/>
              <a:gd name="connsiteY6" fmla="*/ 390544 h 540592"/>
              <a:gd name="connsiteX7" fmla="*/ 571549 w 578395"/>
              <a:gd name="connsiteY7" fmla="*/ 212744 h 540592"/>
              <a:gd name="connsiteX8" fmla="*/ 419149 w 578395"/>
              <a:gd name="connsiteY8" fmla="*/ 47644 h 540592"/>
              <a:gd name="connsiteX9" fmla="*/ 127049 w 578395"/>
              <a:gd name="connsiteY9" fmla="*/ 9544 h 54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395" h="540592">
                <a:moveTo>
                  <a:pt x="127049" y="9544"/>
                </a:moveTo>
                <a:cubicBezTo>
                  <a:pt x="59316" y="34944"/>
                  <a:pt x="31799" y="136544"/>
                  <a:pt x="12749" y="200044"/>
                </a:cubicBezTo>
                <a:cubicBezTo>
                  <a:pt x="-6301" y="263544"/>
                  <a:pt x="-2068" y="335511"/>
                  <a:pt x="12749" y="390544"/>
                </a:cubicBezTo>
                <a:cubicBezTo>
                  <a:pt x="27566" y="445577"/>
                  <a:pt x="61432" y="506961"/>
                  <a:pt x="101649" y="530244"/>
                </a:cubicBezTo>
                <a:cubicBezTo>
                  <a:pt x="141866" y="553527"/>
                  <a:pt x="254049" y="530244"/>
                  <a:pt x="254049" y="530244"/>
                </a:cubicBezTo>
                <a:cubicBezTo>
                  <a:pt x="298499" y="530244"/>
                  <a:pt x="321782" y="553527"/>
                  <a:pt x="368349" y="530244"/>
                </a:cubicBezTo>
                <a:cubicBezTo>
                  <a:pt x="414916" y="506961"/>
                  <a:pt x="499582" y="443461"/>
                  <a:pt x="533449" y="390544"/>
                </a:cubicBezTo>
                <a:cubicBezTo>
                  <a:pt x="567316" y="337627"/>
                  <a:pt x="590599" y="269894"/>
                  <a:pt x="571549" y="212744"/>
                </a:cubicBezTo>
                <a:cubicBezTo>
                  <a:pt x="552499" y="155594"/>
                  <a:pt x="488999" y="81511"/>
                  <a:pt x="419149" y="47644"/>
                </a:cubicBezTo>
                <a:cubicBezTo>
                  <a:pt x="349299" y="13777"/>
                  <a:pt x="194782" y="-15856"/>
                  <a:pt x="127049" y="9544"/>
                </a:cubicBezTo>
                <a:close/>
              </a:path>
            </a:pathLst>
          </a:custGeom>
          <a:pattFill prst="lgConfetti">
            <a:fgClr>
              <a:schemeClr val="accent2"/>
            </a:fgClr>
            <a:bgClr>
              <a:schemeClr val="bg1"/>
            </a:bgClr>
          </a:pattFill>
          <a:ln w="25400" cmpd="sng"/>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27" name="Freeform 26"/>
          <p:cNvSpPr/>
          <p:nvPr/>
        </p:nvSpPr>
        <p:spPr>
          <a:xfrm>
            <a:off x="7403467" y="4478795"/>
            <a:ext cx="564109" cy="573296"/>
          </a:xfrm>
          <a:custGeom>
            <a:avLst/>
            <a:gdLst>
              <a:gd name="connsiteX0" fmla="*/ 76834 w 564109"/>
              <a:gd name="connsiteY0" fmla="*/ 42405 h 573296"/>
              <a:gd name="connsiteX1" fmla="*/ 634 w 564109"/>
              <a:gd name="connsiteY1" fmla="*/ 283705 h 573296"/>
              <a:gd name="connsiteX2" fmla="*/ 51434 w 564109"/>
              <a:gd name="connsiteY2" fmla="*/ 550405 h 573296"/>
              <a:gd name="connsiteX3" fmla="*/ 229234 w 564109"/>
              <a:gd name="connsiteY3" fmla="*/ 550405 h 573296"/>
              <a:gd name="connsiteX4" fmla="*/ 470534 w 564109"/>
              <a:gd name="connsiteY4" fmla="*/ 474205 h 573296"/>
              <a:gd name="connsiteX5" fmla="*/ 546734 w 564109"/>
              <a:gd name="connsiteY5" fmla="*/ 309105 h 573296"/>
              <a:gd name="connsiteX6" fmla="*/ 546734 w 564109"/>
              <a:gd name="connsiteY6" fmla="*/ 118605 h 573296"/>
              <a:gd name="connsiteX7" fmla="*/ 356234 w 564109"/>
              <a:gd name="connsiteY7" fmla="*/ 4305 h 573296"/>
              <a:gd name="connsiteX8" fmla="*/ 76834 w 564109"/>
              <a:gd name="connsiteY8" fmla="*/ 42405 h 57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109" h="573296">
                <a:moveTo>
                  <a:pt x="76834" y="42405"/>
                </a:moveTo>
                <a:cubicBezTo>
                  <a:pt x="17567" y="88972"/>
                  <a:pt x="4867" y="199038"/>
                  <a:pt x="634" y="283705"/>
                </a:cubicBezTo>
                <a:cubicBezTo>
                  <a:pt x="-3599" y="368372"/>
                  <a:pt x="13334" y="505955"/>
                  <a:pt x="51434" y="550405"/>
                </a:cubicBezTo>
                <a:cubicBezTo>
                  <a:pt x="89534" y="594855"/>
                  <a:pt x="159384" y="563105"/>
                  <a:pt x="229234" y="550405"/>
                </a:cubicBezTo>
                <a:cubicBezTo>
                  <a:pt x="299084" y="537705"/>
                  <a:pt x="417617" y="514422"/>
                  <a:pt x="470534" y="474205"/>
                </a:cubicBezTo>
                <a:cubicBezTo>
                  <a:pt x="523451" y="433988"/>
                  <a:pt x="534034" y="368372"/>
                  <a:pt x="546734" y="309105"/>
                </a:cubicBezTo>
                <a:cubicBezTo>
                  <a:pt x="559434" y="249838"/>
                  <a:pt x="578484" y="169405"/>
                  <a:pt x="546734" y="118605"/>
                </a:cubicBezTo>
                <a:cubicBezTo>
                  <a:pt x="514984" y="67805"/>
                  <a:pt x="440901" y="12772"/>
                  <a:pt x="356234" y="4305"/>
                </a:cubicBezTo>
                <a:cubicBezTo>
                  <a:pt x="271567" y="-4162"/>
                  <a:pt x="136101" y="-4162"/>
                  <a:pt x="76834" y="42405"/>
                </a:cubicBezTo>
                <a:close/>
              </a:path>
            </a:pathLst>
          </a:custGeom>
          <a:pattFill prst="lgConfetti">
            <a:fgClr>
              <a:schemeClr val="accent2"/>
            </a:fgClr>
            <a:bgClr>
              <a:schemeClr val="bg1"/>
            </a:bgClr>
          </a:pattFill>
          <a:ln w="25400" cmpd="sng"/>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26" name="Freeform 25"/>
          <p:cNvSpPr/>
          <p:nvPr/>
        </p:nvSpPr>
        <p:spPr>
          <a:xfrm>
            <a:off x="6584998" y="4516016"/>
            <a:ext cx="632771" cy="599732"/>
          </a:xfrm>
          <a:custGeom>
            <a:avLst/>
            <a:gdLst>
              <a:gd name="connsiteX0" fmla="*/ 501603 w 632771"/>
              <a:gd name="connsiteY0" fmla="*/ 94084 h 599732"/>
              <a:gd name="connsiteX1" fmla="*/ 628603 w 632771"/>
              <a:gd name="connsiteY1" fmla="*/ 246484 h 599732"/>
              <a:gd name="connsiteX2" fmla="*/ 590503 w 632771"/>
              <a:gd name="connsiteY2" fmla="*/ 449684 h 599732"/>
              <a:gd name="connsiteX3" fmla="*/ 476203 w 632771"/>
              <a:gd name="connsiteY3" fmla="*/ 589384 h 599732"/>
              <a:gd name="connsiteX4" fmla="*/ 311103 w 632771"/>
              <a:gd name="connsiteY4" fmla="*/ 589384 h 599732"/>
              <a:gd name="connsiteX5" fmla="*/ 82503 w 632771"/>
              <a:gd name="connsiteY5" fmla="*/ 589384 h 599732"/>
              <a:gd name="connsiteX6" fmla="*/ 6303 w 632771"/>
              <a:gd name="connsiteY6" fmla="*/ 475084 h 599732"/>
              <a:gd name="connsiteX7" fmla="*/ 31703 w 632771"/>
              <a:gd name="connsiteY7" fmla="*/ 208384 h 599732"/>
              <a:gd name="connsiteX8" fmla="*/ 247603 w 632771"/>
              <a:gd name="connsiteY8" fmla="*/ 5184 h 599732"/>
              <a:gd name="connsiteX9" fmla="*/ 501603 w 632771"/>
              <a:gd name="connsiteY9" fmla="*/ 94084 h 59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771" h="599732">
                <a:moveTo>
                  <a:pt x="501603" y="94084"/>
                </a:moveTo>
                <a:cubicBezTo>
                  <a:pt x="565103" y="134301"/>
                  <a:pt x="613786" y="187217"/>
                  <a:pt x="628603" y="246484"/>
                </a:cubicBezTo>
                <a:cubicBezTo>
                  <a:pt x="643420" y="305751"/>
                  <a:pt x="615903" y="392534"/>
                  <a:pt x="590503" y="449684"/>
                </a:cubicBezTo>
                <a:cubicBezTo>
                  <a:pt x="565103" y="506834"/>
                  <a:pt x="522770" y="566101"/>
                  <a:pt x="476203" y="589384"/>
                </a:cubicBezTo>
                <a:cubicBezTo>
                  <a:pt x="429636" y="612667"/>
                  <a:pt x="311103" y="589384"/>
                  <a:pt x="311103" y="589384"/>
                </a:cubicBezTo>
                <a:cubicBezTo>
                  <a:pt x="245486" y="589384"/>
                  <a:pt x="133303" y="608434"/>
                  <a:pt x="82503" y="589384"/>
                </a:cubicBezTo>
                <a:cubicBezTo>
                  <a:pt x="31703" y="570334"/>
                  <a:pt x="14770" y="538584"/>
                  <a:pt x="6303" y="475084"/>
                </a:cubicBezTo>
                <a:cubicBezTo>
                  <a:pt x="-2164" y="411584"/>
                  <a:pt x="-8514" y="286701"/>
                  <a:pt x="31703" y="208384"/>
                </a:cubicBezTo>
                <a:cubicBezTo>
                  <a:pt x="71920" y="130067"/>
                  <a:pt x="167170" y="30584"/>
                  <a:pt x="247603" y="5184"/>
                </a:cubicBezTo>
                <a:cubicBezTo>
                  <a:pt x="328036" y="-20216"/>
                  <a:pt x="438103" y="53867"/>
                  <a:pt x="501603" y="94084"/>
                </a:cubicBezTo>
                <a:close/>
              </a:path>
            </a:pathLst>
          </a:custGeom>
          <a:pattFill prst="lgConfetti">
            <a:fgClr>
              <a:schemeClr val="accent2"/>
            </a:fgClr>
            <a:bgClr>
              <a:schemeClr val="bg1"/>
            </a:bgClr>
          </a:pattFill>
          <a:ln w="25400" cmpd="sng"/>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3" name="Freeform 2"/>
          <p:cNvSpPr/>
          <p:nvPr/>
        </p:nvSpPr>
        <p:spPr>
          <a:xfrm>
            <a:off x="1958107" y="914280"/>
            <a:ext cx="1509489" cy="1910789"/>
          </a:xfrm>
          <a:custGeom>
            <a:avLst/>
            <a:gdLst>
              <a:gd name="connsiteX0" fmla="*/ 837482 w 1509489"/>
              <a:gd name="connsiteY0" fmla="*/ 114421 h 1910789"/>
              <a:gd name="connsiteX1" fmla="*/ 880344 w 1509489"/>
              <a:gd name="connsiteY1" fmla="*/ 728784 h 1910789"/>
              <a:gd name="connsiteX2" fmla="*/ 1380407 w 1509489"/>
              <a:gd name="connsiteY2" fmla="*/ 1543171 h 1910789"/>
              <a:gd name="connsiteX3" fmla="*/ 1508994 w 1509489"/>
              <a:gd name="connsiteY3" fmla="*/ 1828921 h 1910789"/>
              <a:gd name="connsiteX4" fmla="*/ 1351832 w 1509489"/>
              <a:gd name="connsiteY4" fmla="*/ 1886071 h 1910789"/>
              <a:gd name="connsiteX5" fmla="*/ 966069 w 1509489"/>
              <a:gd name="connsiteY5" fmla="*/ 1471734 h 1910789"/>
              <a:gd name="connsiteX6" fmla="*/ 766044 w 1509489"/>
              <a:gd name="connsiteY6" fmla="*/ 1214559 h 1910789"/>
              <a:gd name="connsiteX7" fmla="*/ 466007 w 1509489"/>
              <a:gd name="connsiteY7" fmla="*/ 1071684 h 1910789"/>
              <a:gd name="connsiteX8" fmla="*/ 108819 w 1509489"/>
              <a:gd name="connsiteY8" fmla="*/ 1000246 h 1910789"/>
              <a:gd name="connsiteX9" fmla="*/ 8807 w 1509489"/>
              <a:gd name="connsiteY9" fmla="*/ 728784 h 1910789"/>
              <a:gd name="connsiteX10" fmla="*/ 294557 w 1509489"/>
              <a:gd name="connsiteY10" fmla="*/ 371596 h 1910789"/>
              <a:gd name="connsiteX11" fmla="*/ 566019 w 1509489"/>
              <a:gd name="connsiteY11" fmla="*/ 14409 h 1910789"/>
              <a:gd name="connsiteX12" fmla="*/ 808907 w 1509489"/>
              <a:gd name="connsiteY12" fmla="*/ 71559 h 1910789"/>
              <a:gd name="connsiteX13" fmla="*/ 837482 w 1509489"/>
              <a:gd name="connsiteY13" fmla="*/ 114421 h 191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9489" h="1910789">
                <a:moveTo>
                  <a:pt x="837482" y="114421"/>
                </a:moveTo>
                <a:cubicBezTo>
                  <a:pt x="849388" y="223958"/>
                  <a:pt x="789857" y="490659"/>
                  <a:pt x="880344" y="728784"/>
                </a:cubicBezTo>
                <a:cubicBezTo>
                  <a:pt x="970831" y="966909"/>
                  <a:pt x="1275632" y="1359815"/>
                  <a:pt x="1380407" y="1543171"/>
                </a:cubicBezTo>
                <a:cubicBezTo>
                  <a:pt x="1485182" y="1726527"/>
                  <a:pt x="1513757" y="1771771"/>
                  <a:pt x="1508994" y="1828921"/>
                </a:cubicBezTo>
                <a:cubicBezTo>
                  <a:pt x="1504232" y="1886071"/>
                  <a:pt x="1442319" y="1945602"/>
                  <a:pt x="1351832" y="1886071"/>
                </a:cubicBezTo>
                <a:cubicBezTo>
                  <a:pt x="1261345" y="1826540"/>
                  <a:pt x="1063700" y="1583653"/>
                  <a:pt x="966069" y="1471734"/>
                </a:cubicBezTo>
                <a:cubicBezTo>
                  <a:pt x="868438" y="1359815"/>
                  <a:pt x="849388" y="1281234"/>
                  <a:pt x="766044" y="1214559"/>
                </a:cubicBezTo>
                <a:cubicBezTo>
                  <a:pt x="682700" y="1147884"/>
                  <a:pt x="575544" y="1107403"/>
                  <a:pt x="466007" y="1071684"/>
                </a:cubicBezTo>
                <a:cubicBezTo>
                  <a:pt x="356469" y="1035965"/>
                  <a:pt x="185019" y="1057396"/>
                  <a:pt x="108819" y="1000246"/>
                </a:cubicBezTo>
                <a:cubicBezTo>
                  <a:pt x="32619" y="943096"/>
                  <a:pt x="-22149" y="833559"/>
                  <a:pt x="8807" y="728784"/>
                </a:cubicBezTo>
                <a:cubicBezTo>
                  <a:pt x="39763" y="624009"/>
                  <a:pt x="201688" y="490658"/>
                  <a:pt x="294557" y="371596"/>
                </a:cubicBezTo>
                <a:cubicBezTo>
                  <a:pt x="387426" y="252534"/>
                  <a:pt x="480294" y="64415"/>
                  <a:pt x="566019" y="14409"/>
                </a:cubicBezTo>
                <a:cubicBezTo>
                  <a:pt x="651744" y="-35597"/>
                  <a:pt x="766045" y="59653"/>
                  <a:pt x="808907" y="71559"/>
                </a:cubicBezTo>
                <a:cubicBezTo>
                  <a:pt x="851769" y="83465"/>
                  <a:pt x="825576" y="4884"/>
                  <a:pt x="837482" y="114421"/>
                </a:cubicBez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4" name="Freeform 3"/>
          <p:cNvSpPr/>
          <p:nvPr/>
        </p:nvSpPr>
        <p:spPr>
          <a:xfrm>
            <a:off x="8691807" y="891967"/>
            <a:ext cx="1293892" cy="1874241"/>
          </a:xfrm>
          <a:custGeom>
            <a:avLst/>
            <a:gdLst>
              <a:gd name="connsiteX0" fmla="*/ 647456 w 1293892"/>
              <a:gd name="connsiteY0" fmla="*/ 65297 h 1874241"/>
              <a:gd name="connsiteX1" fmla="*/ 504581 w 1293892"/>
              <a:gd name="connsiteY1" fmla="*/ 665372 h 1874241"/>
              <a:gd name="connsiteX2" fmla="*/ 275981 w 1293892"/>
              <a:gd name="connsiteY2" fmla="*/ 1236872 h 1874241"/>
              <a:gd name="connsiteX3" fmla="*/ 33093 w 1293892"/>
              <a:gd name="connsiteY3" fmla="*/ 1651209 h 1874241"/>
              <a:gd name="connsiteX4" fmla="*/ 33093 w 1293892"/>
              <a:gd name="connsiteY4" fmla="*/ 1865522 h 1874241"/>
              <a:gd name="connsiteX5" fmla="*/ 318843 w 1293892"/>
              <a:gd name="connsiteY5" fmla="*/ 1779797 h 1874241"/>
              <a:gd name="connsiteX6" fmla="*/ 504581 w 1293892"/>
              <a:gd name="connsiteY6" fmla="*/ 1308309 h 1874241"/>
              <a:gd name="connsiteX7" fmla="*/ 804618 w 1293892"/>
              <a:gd name="connsiteY7" fmla="*/ 1051134 h 1874241"/>
              <a:gd name="connsiteX8" fmla="*/ 1104656 w 1293892"/>
              <a:gd name="connsiteY8" fmla="*/ 908259 h 1874241"/>
              <a:gd name="connsiteX9" fmla="*/ 1290393 w 1293892"/>
              <a:gd name="connsiteY9" fmla="*/ 765384 h 1874241"/>
              <a:gd name="connsiteX10" fmla="*/ 1204668 w 1293892"/>
              <a:gd name="connsiteY10" fmla="*/ 408197 h 1874241"/>
              <a:gd name="connsiteX11" fmla="*/ 947493 w 1293892"/>
              <a:gd name="connsiteY11" fmla="*/ 108159 h 1874241"/>
              <a:gd name="connsiteX12" fmla="*/ 733181 w 1293892"/>
              <a:gd name="connsiteY12" fmla="*/ 22434 h 1874241"/>
              <a:gd name="connsiteX13" fmla="*/ 647456 w 1293892"/>
              <a:gd name="connsiteY13" fmla="*/ 65297 h 187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3892" h="1874241">
                <a:moveTo>
                  <a:pt x="647456" y="65297"/>
                </a:moveTo>
                <a:cubicBezTo>
                  <a:pt x="609356" y="172453"/>
                  <a:pt x="566493" y="470110"/>
                  <a:pt x="504581" y="665372"/>
                </a:cubicBezTo>
                <a:cubicBezTo>
                  <a:pt x="442669" y="860634"/>
                  <a:pt x="354562" y="1072566"/>
                  <a:pt x="275981" y="1236872"/>
                </a:cubicBezTo>
                <a:cubicBezTo>
                  <a:pt x="197400" y="1401178"/>
                  <a:pt x="73574" y="1546434"/>
                  <a:pt x="33093" y="1651209"/>
                </a:cubicBezTo>
                <a:cubicBezTo>
                  <a:pt x="-7388" y="1755984"/>
                  <a:pt x="-14532" y="1844091"/>
                  <a:pt x="33093" y="1865522"/>
                </a:cubicBezTo>
                <a:cubicBezTo>
                  <a:pt x="80718" y="1886953"/>
                  <a:pt x="240262" y="1872666"/>
                  <a:pt x="318843" y="1779797"/>
                </a:cubicBezTo>
                <a:cubicBezTo>
                  <a:pt x="397424" y="1686928"/>
                  <a:pt x="423619" y="1429753"/>
                  <a:pt x="504581" y="1308309"/>
                </a:cubicBezTo>
                <a:cubicBezTo>
                  <a:pt x="585543" y="1186865"/>
                  <a:pt x="704606" y="1117809"/>
                  <a:pt x="804618" y="1051134"/>
                </a:cubicBezTo>
                <a:cubicBezTo>
                  <a:pt x="904630" y="984459"/>
                  <a:pt x="1023694" y="955884"/>
                  <a:pt x="1104656" y="908259"/>
                </a:cubicBezTo>
                <a:cubicBezTo>
                  <a:pt x="1185619" y="860634"/>
                  <a:pt x="1273724" y="848728"/>
                  <a:pt x="1290393" y="765384"/>
                </a:cubicBezTo>
                <a:cubicBezTo>
                  <a:pt x="1307062" y="682040"/>
                  <a:pt x="1261818" y="517735"/>
                  <a:pt x="1204668" y="408197"/>
                </a:cubicBezTo>
                <a:cubicBezTo>
                  <a:pt x="1147518" y="298659"/>
                  <a:pt x="1026074" y="172453"/>
                  <a:pt x="947493" y="108159"/>
                </a:cubicBezTo>
                <a:cubicBezTo>
                  <a:pt x="868912" y="43865"/>
                  <a:pt x="780806" y="31959"/>
                  <a:pt x="733181" y="22434"/>
                </a:cubicBezTo>
                <a:cubicBezTo>
                  <a:pt x="685556" y="12909"/>
                  <a:pt x="685556" y="-41859"/>
                  <a:pt x="647456" y="65297"/>
                </a:cubicBezTo>
                <a:close/>
              </a:path>
            </a:pathLst>
          </a:custGeom>
          <a:blipFill dpi="0" rotWithShape="1">
            <a:blip r:embed="rId3"/>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7" name="Freeform 6"/>
          <p:cNvSpPr/>
          <p:nvPr/>
        </p:nvSpPr>
        <p:spPr>
          <a:xfrm>
            <a:off x="3351854" y="2844857"/>
            <a:ext cx="643884" cy="1255656"/>
          </a:xfrm>
          <a:custGeom>
            <a:avLst/>
            <a:gdLst>
              <a:gd name="connsiteX0" fmla="*/ 0 w 642938"/>
              <a:gd name="connsiteY0" fmla="*/ 0 h 1214438"/>
              <a:gd name="connsiteX1" fmla="*/ 414338 w 642938"/>
              <a:gd name="connsiteY1" fmla="*/ 671513 h 1214438"/>
              <a:gd name="connsiteX2" fmla="*/ 642938 w 642938"/>
              <a:gd name="connsiteY2" fmla="*/ 1214438 h 1214438"/>
              <a:gd name="connsiteX0" fmla="*/ 0 w 642938"/>
              <a:gd name="connsiteY0" fmla="*/ 0 h 1214438"/>
              <a:gd name="connsiteX1" fmla="*/ 399121 w 642938"/>
              <a:gd name="connsiteY1" fmla="*/ 700992 h 1214438"/>
              <a:gd name="connsiteX2" fmla="*/ 642938 w 642938"/>
              <a:gd name="connsiteY2" fmla="*/ 1214438 h 1214438"/>
            </a:gdLst>
            <a:ahLst/>
            <a:cxnLst>
              <a:cxn ang="0">
                <a:pos x="connsiteX0" y="connsiteY0"/>
              </a:cxn>
              <a:cxn ang="0">
                <a:pos x="connsiteX1" y="connsiteY1"/>
              </a:cxn>
              <a:cxn ang="0">
                <a:pos x="connsiteX2" y="connsiteY2"/>
              </a:cxn>
            </a:cxnLst>
            <a:rect l="l" t="t" r="r" b="b"/>
            <a:pathLst>
              <a:path w="642938" h="1214438">
                <a:moveTo>
                  <a:pt x="0" y="0"/>
                </a:moveTo>
                <a:cubicBezTo>
                  <a:pt x="153591" y="234553"/>
                  <a:pt x="291965" y="498586"/>
                  <a:pt x="399121" y="700992"/>
                </a:cubicBezTo>
                <a:cubicBezTo>
                  <a:pt x="506277" y="903398"/>
                  <a:pt x="602457" y="1145382"/>
                  <a:pt x="642938" y="1214438"/>
                </a:cubicBezTo>
              </a:path>
            </a:pathLst>
          </a:custGeom>
          <a:noFill/>
          <a:ln w="2857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8" name="Freeform 7"/>
          <p:cNvSpPr/>
          <p:nvPr/>
        </p:nvSpPr>
        <p:spPr>
          <a:xfrm>
            <a:off x="3495676" y="2743201"/>
            <a:ext cx="614363" cy="1285875"/>
          </a:xfrm>
          <a:custGeom>
            <a:avLst/>
            <a:gdLst>
              <a:gd name="connsiteX0" fmla="*/ 0 w 614363"/>
              <a:gd name="connsiteY0" fmla="*/ 0 h 1285875"/>
              <a:gd name="connsiteX1" fmla="*/ 185738 w 614363"/>
              <a:gd name="connsiteY1" fmla="*/ 500063 h 1285875"/>
              <a:gd name="connsiteX2" fmla="*/ 614363 w 614363"/>
              <a:gd name="connsiteY2" fmla="*/ 1285875 h 1285875"/>
            </a:gdLst>
            <a:ahLst/>
            <a:cxnLst>
              <a:cxn ang="0">
                <a:pos x="connsiteX0" y="connsiteY0"/>
              </a:cxn>
              <a:cxn ang="0">
                <a:pos x="connsiteX1" y="connsiteY1"/>
              </a:cxn>
              <a:cxn ang="0">
                <a:pos x="connsiteX2" y="connsiteY2"/>
              </a:cxn>
            </a:cxnLst>
            <a:rect l="l" t="t" r="r" b="b"/>
            <a:pathLst>
              <a:path w="614363" h="1285875">
                <a:moveTo>
                  <a:pt x="0" y="0"/>
                </a:moveTo>
                <a:cubicBezTo>
                  <a:pt x="41672" y="142875"/>
                  <a:pt x="83344" y="285751"/>
                  <a:pt x="185738" y="500063"/>
                </a:cubicBezTo>
                <a:cubicBezTo>
                  <a:pt x="288132" y="714375"/>
                  <a:pt x="451247" y="1000125"/>
                  <a:pt x="614363" y="1285875"/>
                </a:cubicBezTo>
              </a:path>
            </a:pathLst>
          </a:custGeom>
          <a:noFill/>
          <a:ln w="2857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9" name="Freeform 8"/>
          <p:cNvSpPr/>
          <p:nvPr/>
        </p:nvSpPr>
        <p:spPr>
          <a:xfrm>
            <a:off x="8312215" y="2785996"/>
            <a:ext cx="528178" cy="1314517"/>
          </a:xfrm>
          <a:custGeom>
            <a:avLst/>
            <a:gdLst>
              <a:gd name="connsiteX0" fmla="*/ 487680 w 487680"/>
              <a:gd name="connsiteY0" fmla="*/ 0 h 1257300"/>
              <a:gd name="connsiteX1" fmla="*/ 220980 w 487680"/>
              <a:gd name="connsiteY1" fmla="*/ 533400 h 1257300"/>
              <a:gd name="connsiteX2" fmla="*/ 0 w 487680"/>
              <a:gd name="connsiteY2" fmla="*/ 1257300 h 1257300"/>
              <a:gd name="connsiteX0" fmla="*/ 487680 w 487680"/>
              <a:gd name="connsiteY0" fmla="*/ 0 h 1257300"/>
              <a:gd name="connsiteX1" fmla="*/ 249123 w 487680"/>
              <a:gd name="connsiteY1" fmla="*/ 540688 h 1257300"/>
              <a:gd name="connsiteX2" fmla="*/ 0 w 487680"/>
              <a:gd name="connsiteY2" fmla="*/ 1257300 h 1257300"/>
            </a:gdLst>
            <a:ahLst/>
            <a:cxnLst>
              <a:cxn ang="0">
                <a:pos x="connsiteX0" y="connsiteY0"/>
              </a:cxn>
              <a:cxn ang="0">
                <a:pos x="connsiteX1" y="connsiteY1"/>
              </a:cxn>
              <a:cxn ang="0">
                <a:pos x="connsiteX2" y="connsiteY2"/>
              </a:cxn>
            </a:cxnLst>
            <a:rect l="l" t="t" r="r" b="b"/>
            <a:pathLst>
              <a:path w="487680" h="1257300">
                <a:moveTo>
                  <a:pt x="487680" y="0"/>
                </a:moveTo>
                <a:cubicBezTo>
                  <a:pt x="394970" y="161925"/>
                  <a:pt x="330403" y="331138"/>
                  <a:pt x="249123" y="540688"/>
                </a:cubicBezTo>
                <a:cubicBezTo>
                  <a:pt x="167843" y="750238"/>
                  <a:pt x="35560" y="1140460"/>
                  <a:pt x="0" y="1257300"/>
                </a:cubicBezTo>
              </a:path>
            </a:pathLst>
          </a:custGeom>
          <a:noFill/>
          <a:ln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10" name="Freeform 9"/>
          <p:cNvSpPr/>
          <p:nvPr/>
        </p:nvSpPr>
        <p:spPr>
          <a:xfrm>
            <a:off x="8189722" y="2773680"/>
            <a:ext cx="504699" cy="1237628"/>
          </a:xfrm>
          <a:custGeom>
            <a:avLst/>
            <a:gdLst>
              <a:gd name="connsiteX0" fmla="*/ 504699 w 504699"/>
              <a:gd name="connsiteY0" fmla="*/ 0 h 1237628"/>
              <a:gd name="connsiteX1" fmla="*/ 382779 w 504699"/>
              <a:gd name="connsiteY1" fmla="*/ 304800 h 1237628"/>
              <a:gd name="connsiteX2" fmla="*/ 253239 w 504699"/>
              <a:gd name="connsiteY2" fmla="*/ 655320 h 1237628"/>
              <a:gd name="connsiteX3" fmla="*/ 24639 w 504699"/>
              <a:gd name="connsiteY3" fmla="*/ 1173480 h 1237628"/>
              <a:gd name="connsiteX4" fmla="*/ 17019 w 504699"/>
              <a:gd name="connsiteY4" fmla="*/ 1211580 h 1237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699" h="1237628">
                <a:moveTo>
                  <a:pt x="504699" y="0"/>
                </a:moveTo>
                <a:cubicBezTo>
                  <a:pt x="464694" y="97790"/>
                  <a:pt x="424689" y="195580"/>
                  <a:pt x="382779" y="304800"/>
                </a:cubicBezTo>
                <a:cubicBezTo>
                  <a:pt x="340869" y="414020"/>
                  <a:pt x="312929" y="510540"/>
                  <a:pt x="253239" y="655320"/>
                </a:cubicBezTo>
                <a:cubicBezTo>
                  <a:pt x="193549" y="800100"/>
                  <a:pt x="64009" y="1080770"/>
                  <a:pt x="24639" y="1173480"/>
                </a:cubicBezTo>
                <a:cubicBezTo>
                  <a:pt x="-14731" y="1266190"/>
                  <a:pt x="1144" y="1238885"/>
                  <a:pt x="17019" y="1211580"/>
                </a:cubicBezTo>
              </a:path>
            </a:pathLst>
          </a:custGeom>
          <a:noFill/>
          <a:ln w="38100"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12" name="Freeform 11"/>
          <p:cNvSpPr/>
          <p:nvPr/>
        </p:nvSpPr>
        <p:spPr>
          <a:xfrm>
            <a:off x="1510568" y="1904086"/>
            <a:ext cx="1628349" cy="2671377"/>
          </a:xfrm>
          <a:custGeom>
            <a:avLst/>
            <a:gdLst>
              <a:gd name="connsiteX0" fmla="*/ 1683 w 1628349"/>
              <a:gd name="connsiteY0" fmla="*/ 2913 h 2671377"/>
              <a:gd name="connsiteX1" fmla="*/ 357283 w 1628349"/>
              <a:gd name="connsiteY1" fmla="*/ 231513 h 2671377"/>
              <a:gd name="connsiteX2" fmla="*/ 789083 w 1628349"/>
              <a:gd name="connsiteY2" fmla="*/ 650613 h 2671377"/>
              <a:gd name="connsiteX3" fmla="*/ 1309783 w 1628349"/>
              <a:gd name="connsiteY3" fmla="*/ 1514213 h 2671377"/>
              <a:gd name="connsiteX4" fmla="*/ 1576483 w 1628349"/>
              <a:gd name="connsiteY4" fmla="*/ 2174613 h 2671377"/>
              <a:gd name="connsiteX5" fmla="*/ 1614583 w 1628349"/>
              <a:gd name="connsiteY5" fmla="*/ 2568313 h 2671377"/>
              <a:gd name="connsiteX6" fmla="*/ 1614583 w 1628349"/>
              <a:gd name="connsiteY6" fmla="*/ 2669913 h 2671377"/>
              <a:gd name="connsiteX7" fmla="*/ 1449483 w 1628349"/>
              <a:gd name="connsiteY7" fmla="*/ 2517513 h 2671377"/>
              <a:gd name="connsiteX8" fmla="*/ 1144683 w 1628349"/>
              <a:gd name="connsiteY8" fmla="*/ 2187313 h 2671377"/>
              <a:gd name="connsiteX9" fmla="*/ 966883 w 1628349"/>
              <a:gd name="connsiteY9" fmla="*/ 1806313 h 2671377"/>
              <a:gd name="connsiteX10" fmla="*/ 763683 w 1628349"/>
              <a:gd name="connsiteY10" fmla="*/ 1336413 h 2671377"/>
              <a:gd name="connsiteX11" fmla="*/ 585883 w 1628349"/>
              <a:gd name="connsiteY11" fmla="*/ 1006213 h 2671377"/>
              <a:gd name="connsiteX12" fmla="*/ 408083 w 1628349"/>
              <a:gd name="connsiteY12" fmla="*/ 676013 h 2671377"/>
              <a:gd name="connsiteX13" fmla="*/ 230283 w 1628349"/>
              <a:gd name="connsiteY13" fmla="*/ 383913 h 2671377"/>
              <a:gd name="connsiteX14" fmla="*/ 1683 w 1628349"/>
              <a:gd name="connsiteY14" fmla="*/ 2913 h 267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8349" h="2671377">
                <a:moveTo>
                  <a:pt x="1683" y="2913"/>
                </a:moveTo>
                <a:cubicBezTo>
                  <a:pt x="22850" y="-22487"/>
                  <a:pt x="226050" y="123563"/>
                  <a:pt x="357283" y="231513"/>
                </a:cubicBezTo>
                <a:cubicBezTo>
                  <a:pt x="488516" y="339463"/>
                  <a:pt x="630333" y="436830"/>
                  <a:pt x="789083" y="650613"/>
                </a:cubicBezTo>
                <a:cubicBezTo>
                  <a:pt x="947833" y="864396"/>
                  <a:pt x="1178550" y="1260213"/>
                  <a:pt x="1309783" y="1514213"/>
                </a:cubicBezTo>
                <a:cubicBezTo>
                  <a:pt x="1441016" y="1768213"/>
                  <a:pt x="1525683" y="1998930"/>
                  <a:pt x="1576483" y="2174613"/>
                </a:cubicBezTo>
                <a:cubicBezTo>
                  <a:pt x="1627283" y="2350296"/>
                  <a:pt x="1608233" y="2485763"/>
                  <a:pt x="1614583" y="2568313"/>
                </a:cubicBezTo>
                <a:cubicBezTo>
                  <a:pt x="1620933" y="2650863"/>
                  <a:pt x="1642100" y="2678380"/>
                  <a:pt x="1614583" y="2669913"/>
                </a:cubicBezTo>
                <a:cubicBezTo>
                  <a:pt x="1587066" y="2661446"/>
                  <a:pt x="1527800" y="2597946"/>
                  <a:pt x="1449483" y="2517513"/>
                </a:cubicBezTo>
                <a:cubicBezTo>
                  <a:pt x="1371166" y="2437080"/>
                  <a:pt x="1225116" y="2305846"/>
                  <a:pt x="1144683" y="2187313"/>
                </a:cubicBezTo>
                <a:cubicBezTo>
                  <a:pt x="1064250" y="2068780"/>
                  <a:pt x="1030383" y="1948130"/>
                  <a:pt x="966883" y="1806313"/>
                </a:cubicBezTo>
                <a:cubicBezTo>
                  <a:pt x="903383" y="1664496"/>
                  <a:pt x="827183" y="1469763"/>
                  <a:pt x="763683" y="1336413"/>
                </a:cubicBezTo>
                <a:cubicBezTo>
                  <a:pt x="700183" y="1203063"/>
                  <a:pt x="585883" y="1006213"/>
                  <a:pt x="585883" y="1006213"/>
                </a:cubicBezTo>
                <a:cubicBezTo>
                  <a:pt x="526616" y="896146"/>
                  <a:pt x="467350" y="779730"/>
                  <a:pt x="408083" y="676013"/>
                </a:cubicBezTo>
                <a:cubicBezTo>
                  <a:pt x="348816" y="572296"/>
                  <a:pt x="295900" y="493980"/>
                  <a:pt x="230283" y="383913"/>
                </a:cubicBezTo>
                <a:cubicBezTo>
                  <a:pt x="164666" y="273846"/>
                  <a:pt x="-19484" y="28313"/>
                  <a:pt x="1683" y="2913"/>
                </a:cubicBezTo>
                <a:close/>
              </a:path>
            </a:pathLst>
          </a:custGeom>
          <a:pattFill prst="wdDnDiag">
            <a:fgClr>
              <a:schemeClr val="accent2"/>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14" name="Freeform 13"/>
          <p:cNvSpPr/>
          <p:nvPr/>
        </p:nvSpPr>
        <p:spPr>
          <a:xfrm>
            <a:off x="6790519" y="2361426"/>
            <a:ext cx="1533054" cy="2051610"/>
          </a:xfrm>
          <a:custGeom>
            <a:avLst/>
            <a:gdLst>
              <a:gd name="connsiteX0" fmla="*/ 1502581 w 1533054"/>
              <a:gd name="connsiteY0" fmla="*/ 774 h 2051610"/>
              <a:gd name="connsiteX1" fmla="*/ 1134281 w 1533054"/>
              <a:gd name="connsiteY1" fmla="*/ 419874 h 2051610"/>
              <a:gd name="connsiteX2" fmla="*/ 575481 w 1533054"/>
              <a:gd name="connsiteY2" fmla="*/ 965974 h 2051610"/>
              <a:gd name="connsiteX3" fmla="*/ 245281 w 1533054"/>
              <a:gd name="connsiteY3" fmla="*/ 1372374 h 2051610"/>
              <a:gd name="connsiteX4" fmla="*/ 67481 w 1533054"/>
              <a:gd name="connsiteY4" fmla="*/ 1461274 h 2051610"/>
              <a:gd name="connsiteX5" fmla="*/ 16681 w 1533054"/>
              <a:gd name="connsiteY5" fmla="*/ 1893074 h 2051610"/>
              <a:gd name="connsiteX6" fmla="*/ 3981 w 1533054"/>
              <a:gd name="connsiteY6" fmla="*/ 1994674 h 2051610"/>
              <a:gd name="connsiteX7" fmla="*/ 80181 w 1533054"/>
              <a:gd name="connsiteY7" fmla="*/ 2045474 h 2051610"/>
              <a:gd name="connsiteX8" fmla="*/ 257981 w 1533054"/>
              <a:gd name="connsiteY8" fmla="*/ 1854974 h 2051610"/>
              <a:gd name="connsiteX9" fmla="*/ 524681 w 1533054"/>
              <a:gd name="connsiteY9" fmla="*/ 1588274 h 2051610"/>
              <a:gd name="connsiteX10" fmla="*/ 956481 w 1533054"/>
              <a:gd name="connsiteY10" fmla="*/ 1080274 h 2051610"/>
              <a:gd name="connsiteX11" fmla="*/ 1197781 w 1533054"/>
              <a:gd name="connsiteY11" fmla="*/ 902474 h 2051610"/>
              <a:gd name="connsiteX12" fmla="*/ 1477181 w 1533054"/>
              <a:gd name="connsiteY12" fmla="*/ 330974 h 2051610"/>
              <a:gd name="connsiteX13" fmla="*/ 1502581 w 1533054"/>
              <a:gd name="connsiteY13" fmla="*/ 774 h 205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3054" h="2051610">
                <a:moveTo>
                  <a:pt x="1502581" y="774"/>
                </a:moveTo>
                <a:cubicBezTo>
                  <a:pt x="1445431" y="15591"/>
                  <a:pt x="1288798" y="259007"/>
                  <a:pt x="1134281" y="419874"/>
                </a:cubicBezTo>
                <a:cubicBezTo>
                  <a:pt x="979764" y="580741"/>
                  <a:pt x="723648" y="807224"/>
                  <a:pt x="575481" y="965974"/>
                </a:cubicBezTo>
                <a:cubicBezTo>
                  <a:pt x="427314" y="1124724"/>
                  <a:pt x="329948" y="1289824"/>
                  <a:pt x="245281" y="1372374"/>
                </a:cubicBezTo>
                <a:cubicBezTo>
                  <a:pt x="160614" y="1454924"/>
                  <a:pt x="105581" y="1374491"/>
                  <a:pt x="67481" y="1461274"/>
                </a:cubicBezTo>
                <a:cubicBezTo>
                  <a:pt x="29381" y="1548057"/>
                  <a:pt x="27264" y="1804174"/>
                  <a:pt x="16681" y="1893074"/>
                </a:cubicBezTo>
                <a:cubicBezTo>
                  <a:pt x="6098" y="1981974"/>
                  <a:pt x="-6602" y="1969274"/>
                  <a:pt x="3981" y="1994674"/>
                </a:cubicBezTo>
                <a:cubicBezTo>
                  <a:pt x="14564" y="2020074"/>
                  <a:pt x="37848" y="2068757"/>
                  <a:pt x="80181" y="2045474"/>
                </a:cubicBezTo>
                <a:cubicBezTo>
                  <a:pt x="122514" y="2022191"/>
                  <a:pt x="183898" y="1931174"/>
                  <a:pt x="257981" y="1854974"/>
                </a:cubicBezTo>
                <a:cubicBezTo>
                  <a:pt x="332064" y="1778774"/>
                  <a:pt x="408264" y="1717391"/>
                  <a:pt x="524681" y="1588274"/>
                </a:cubicBezTo>
                <a:cubicBezTo>
                  <a:pt x="641098" y="1459157"/>
                  <a:pt x="844298" y="1194574"/>
                  <a:pt x="956481" y="1080274"/>
                </a:cubicBezTo>
                <a:cubicBezTo>
                  <a:pt x="1068664" y="965974"/>
                  <a:pt x="1110998" y="1027357"/>
                  <a:pt x="1197781" y="902474"/>
                </a:cubicBezTo>
                <a:cubicBezTo>
                  <a:pt x="1284564" y="777591"/>
                  <a:pt x="1426381" y="474907"/>
                  <a:pt x="1477181" y="330974"/>
                </a:cubicBezTo>
                <a:cubicBezTo>
                  <a:pt x="1527981" y="187041"/>
                  <a:pt x="1559731" y="-14043"/>
                  <a:pt x="1502581" y="774"/>
                </a:cubicBezTo>
                <a:close/>
              </a:path>
            </a:pathLst>
          </a:custGeom>
          <a:pattFill prst="dkUpDiag">
            <a:fgClr>
              <a:schemeClr val="accent2"/>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13" name="Freeform 12"/>
          <p:cNvSpPr/>
          <p:nvPr/>
        </p:nvSpPr>
        <p:spPr>
          <a:xfrm>
            <a:off x="3085788" y="1815232"/>
            <a:ext cx="2324572" cy="2605212"/>
          </a:xfrm>
          <a:custGeom>
            <a:avLst/>
            <a:gdLst>
              <a:gd name="connsiteX0" fmla="*/ 13012 w 2324572"/>
              <a:gd name="connsiteY0" fmla="*/ 13568 h 2605212"/>
              <a:gd name="connsiteX1" fmla="*/ 1168712 w 2324572"/>
              <a:gd name="connsiteY1" fmla="*/ 915268 h 2605212"/>
              <a:gd name="connsiteX2" fmla="*/ 1968812 w 2324572"/>
              <a:gd name="connsiteY2" fmla="*/ 1766168 h 2605212"/>
              <a:gd name="connsiteX3" fmla="*/ 2260912 w 2324572"/>
              <a:gd name="connsiteY3" fmla="*/ 2172568 h 2605212"/>
              <a:gd name="connsiteX4" fmla="*/ 2299012 w 2324572"/>
              <a:gd name="connsiteY4" fmla="*/ 2451968 h 2605212"/>
              <a:gd name="connsiteX5" fmla="*/ 2311712 w 2324572"/>
              <a:gd name="connsiteY5" fmla="*/ 2604368 h 2605212"/>
              <a:gd name="connsiteX6" fmla="*/ 2108512 w 2324572"/>
              <a:gd name="connsiteY6" fmla="*/ 2388468 h 2605212"/>
              <a:gd name="connsiteX7" fmla="*/ 1829112 w 2324572"/>
              <a:gd name="connsiteY7" fmla="*/ 2109068 h 2605212"/>
              <a:gd name="connsiteX8" fmla="*/ 1549712 w 2324572"/>
              <a:gd name="connsiteY8" fmla="*/ 1855068 h 2605212"/>
              <a:gd name="connsiteX9" fmla="*/ 1206812 w 2324572"/>
              <a:gd name="connsiteY9" fmla="*/ 1423268 h 2605212"/>
              <a:gd name="connsiteX10" fmla="*/ 952812 w 2324572"/>
              <a:gd name="connsiteY10" fmla="*/ 1029568 h 2605212"/>
              <a:gd name="connsiteX11" fmla="*/ 749612 w 2324572"/>
              <a:gd name="connsiteY11" fmla="*/ 673968 h 2605212"/>
              <a:gd name="connsiteX12" fmla="*/ 559112 w 2324572"/>
              <a:gd name="connsiteY12" fmla="*/ 394568 h 2605212"/>
              <a:gd name="connsiteX13" fmla="*/ 13012 w 2324572"/>
              <a:gd name="connsiteY13" fmla="*/ 13568 h 260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24572" h="2605212">
                <a:moveTo>
                  <a:pt x="13012" y="13568"/>
                </a:moveTo>
                <a:cubicBezTo>
                  <a:pt x="114612" y="100351"/>
                  <a:pt x="842745" y="623168"/>
                  <a:pt x="1168712" y="915268"/>
                </a:cubicBezTo>
                <a:cubicBezTo>
                  <a:pt x="1494679" y="1207368"/>
                  <a:pt x="1786779" y="1556618"/>
                  <a:pt x="1968812" y="1766168"/>
                </a:cubicBezTo>
                <a:cubicBezTo>
                  <a:pt x="2150845" y="1975718"/>
                  <a:pt x="2205879" y="2058268"/>
                  <a:pt x="2260912" y="2172568"/>
                </a:cubicBezTo>
                <a:cubicBezTo>
                  <a:pt x="2315945" y="2286868"/>
                  <a:pt x="2290545" y="2380001"/>
                  <a:pt x="2299012" y="2451968"/>
                </a:cubicBezTo>
                <a:cubicBezTo>
                  <a:pt x="2307479" y="2523935"/>
                  <a:pt x="2343462" y="2614951"/>
                  <a:pt x="2311712" y="2604368"/>
                </a:cubicBezTo>
                <a:cubicBezTo>
                  <a:pt x="2279962" y="2593785"/>
                  <a:pt x="2188945" y="2471018"/>
                  <a:pt x="2108512" y="2388468"/>
                </a:cubicBezTo>
                <a:cubicBezTo>
                  <a:pt x="2028079" y="2305918"/>
                  <a:pt x="1922245" y="2197968"/>
                  <a:pt x="1829112" y="2109068"/>
                </a:cubicBezTo>
                <a:cubicBezTo>
                  <a:pt x="1735979" y="2020168"/>
                  <a:pt x="1653429" y="1969368"/>
                  <a:pt x="1549712" y="1855068"/>
                </a:cubicBezTo>
                <a:cubicBezTo>
                  <a:pt x="1445995" y="1740768"/>
                  <a:pt x="1306295" y="1560851"/>
                  <a:pt x="1206812" y="1423268"/>
                </a:cubicBezTo>
                <a:cubicBezTo>
                  <a:pt x="1107329" y="1285685"/>
                  <a:pt x="1029012" y="1154451"/>
                  <a:pt x="952812" y="1029568"/>
                </a:cubicBezTo>
                <a:cubicBezTo>
                  <a:pt x="876612" y="904685"/>
                  <a:pt x="815229" y="779801"/>
                  <a:pt x="749612" y="673968"/>
                </a:cubicBezTo>
                <a:cubicBezTo>
                  <a:pt x="683995" y="568135"/>
                  <a:pt x="683995" y="508868"/>
                  <a:pt x="559112" y="394568"/>
                </a:cubicBezTo>
                <a:cubicBezTo>
                  <a:pt x="434229" y="280268"/>
                  <a:pt x="-88588" y="-73215"/>
                  <a:pt x="13012" y="13568"/>
                </a:cubicBezTo>
                <a:close/>
              </a:path>
            </a:pathLst>
          </a:custGeom>
          <a:pattFill prst="wdDnDiag">
            <a:fgClr>
              <a:schemeClr val="accent2"/>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11" name="Freeform 10"/>
          <p:cNvSpPr/>
          <p:nvPr/>
        </p:nvSpPr>
        <p:spPr>
          <a:xfrm>
            <a:off x="7719707" y="1764494"/>
            <a:ext cx="1395976" cy="2661280"/>
          </a:xfrm>
          <a:custGeom>
            <a:avLst/>
            <a:gdLst>
              <a:gd name="connsiteX0" fmla="*/ 1386193 w 1395976"/>
              <a:gd name="connsiteY0" fmla="*/ 806 h 2661280"/>
              <a:gd name="connsiteX1" fmla="*/ 916293 w 1395976"/>
              <a:gd name="connsiteY1" fmla="*/ 356406 h 2661280"/>
              <a:gd name="connsiteX2" fmla="*/ 573393 w 1395976"/>
              <a:gd name="connsiteY2" fmla="*/ 712006 h 2661280"/>
              <a:gd name="connsiteX3" fmla="*/ 205093 w 1395976"/>
              <a:gd name="connsiteY3" fmla="*/ 1524806 h 2661280"/>
              <a:gd name="connsiteX4" fmla="*/ 14593 w 1395976"/>
              <a:gd name="connsiteY4" fmla="*/ 2210606 h 2661280"/>
              <a:gd name="connsiteX5" fmla="*/ 14593 w 1395976"/>
              <a:gd name="connsiteY5" fmla="*/ 2540806 h 2661280"/>
              <a:gd name="connsiteX6" fmla="*/ 27293 w 1395976"/>
              <a:gd name="connsiteY6" fmla="*/ 2655106 h 2661280"/>
              <a:gd name="connsiteX7" fmla="*/ 192393 w 1395976"/>
              <a:gd name="connsiteY7" fmla="*/ 2617006 h 2661280"/>
              <a:gd name="connsiteX8" fmla="*/ 408293 w 1395976"/>
              <a:gd name="connsiteY8" fmla="*/ 2375706 h 2661280"/>
              <a:gd name="connsiteX9" fmla="*/ 484493 w 1395976"/>
              <a:gd name="connsiteY9" fmla="*/ 2261406 h 2661280"/>
              <a:gd name="connsiteX10" fmla="*/ 560693 w 1395976"/>
              <a:gd name="connsiteY10" fmla="*/ 1994706 h 2661280"/>
              <a:gd name="connsiteX11" fmla="*/ 840093 w 1395976"/>
              <a:gd name="connsiteY11" fmla="*/ 1410506 h 2661280"/>
              <a:gd name="connsiteX12" fmla="*/ 954393 w 1395976"/>
              <a:gd name="connsiteY12" fmla="*/ 1080306 h 2661280"/>
              <a:gd name="connsiteX13" fmla="*/ 1017893 w 1395976"/>
              <a:gd name="connsiteY13" fmla="*/ 877106 h 2661280"/>
              <a:gd name="connsiteX14" fmla="*/ 1055993 w 1395976"/>
              <a:gd name="connsiteY14" fmla="*/ 673906 h 2661280"/>
              <a:gd name="connsiteX15" fmla="*/ 1221093 w 1395976"/>
              <a:gd name="connsiteY15" fmla="*/ 458006 h 2661280"/>
              <a:gd name="connsiteX16" fmla="*/ 1386193 w 1395976"/>
              <a:gd name="connsiteY16" fmla="*/ 806 h 2661280"/>
              <a:gd name="connsiteX0" fmla="*/ 1386193 w 1395976"/>
              <a:gd name="connsiteY0" fmla="*/ 806 h 2661280"/>
              <a:gd name="connsiteX1" fmla="*/ 916293 w 1395976"/>
              <a:gd name="connsiteY1" fmla="*/ 356406 h 2661280"/>
              <a:gd name="connsiteX2" fmla="*/ 573393 w 1395976"/>
              <a:gd name="connsiteY2" fmla="*/ 712006 h 2661280"/>
              <a:gd name="connsiteX3" fmla="*/ 205093 w 1395976"/>
              <a:gd name="connsiteY3" fmla="*/ 1524806 h 2661280"/>
              <a:gd name="connsiteX4" fmla="*/ 14593 w 1395976"/>
              <a:gd name="connsiteY4" fmla="*/ 2210606 h 2661280"/>
              <a:gd name="connsiteX5" fmla="*/ 14593 w 1395976"/>
              <a:gd name="connsiteY5" fmla="*/ 2540806 h 2661280"/>
              <a:gd name="connsiteX6" fmla="*/ 27293 w 1395976"/>
              <a:gd name="connsiteY6" fmla="*/ 2655106 h 2661280"/>
              <a:gd name="connsiteX7" fmla="*/ 192393 w 1395976"/>
              <a:gd name="connsiteY7" fmla="*/ 2617006 h 2661280"/>
              <a:gd name="connsiteX8" fmla="*/ 408293 w 1395976"/>
              <a:gd name="connsiteY8" fmla="*/ 2375706 h 2661280"/>
              <a:gd name="connsiteX9" fmla="*/ 484493 w 1395976"/>
              <a:gd name="connsiteY9" fmla="*/ 2261406 h 2661280"/>
              <a:gd name="connsiteX10" fmla="*/ 560693 w 1395976"/>
              <a:gd name="connsiteY10" fmla="*/ 1994706 h 2661280"/>
              <a:gd name="connsiteX11" fmla="*/ 817233 w 1395976"/>
              <a:gd name="connsiteY11" fmla="*/ 1402886 h 2661280"/>
              <a:gd name="connsiteX12" fmla="*/ 954393 w 1395976"/>
              <a:gd name="connsiteY12" fmla="*/ 1080306 h 2661280"/>
              <a:gd name="connsiteX13" fmla="*/ 1017893 w 1395976"/>
              <a:gd name="connsiteY13" fmla="*/ 877106 h 2661280"/>
              <a:gd name="connsiteX14" fmla="*/ 1055993 w 1395976"/>
              <a:gd name="connsiteY14" fmla="*/ 673906 h 2661280"/>
              <a:gd name="connsiteX15" fmla="*/ 1221093 w 1395976"/>
              <a:gd name="connsiteY15" fmla="*/ 458006 h 2661280"/>
              <a:gd name="connsiteX16" fmla="*/ 1386193 w 1395976"/>
              <a:gd name="connsiteY16" fmla="*/ 806 h 2661280"/>
              <a:gd name="connsiteX0" fmla="*/ 1386193 w 1395976"/>
              <a:gd name="connsiteY0" fmla="*/ 806 h 2661280"/>
              <a:gd name="connsiteX1" fmla="*/ 916293 w 1395976"/>
              <a:gd name="connsiteY1" fmla="*/ 356406 h 2661280"/>
              <a:gd name="connsiteX2" fmla="*/ 573393 w 1395976"/>
              <a:gd name="connsiteY2" fmla="*/ 712006 h 2661280"/>
              <a:gd name="connsiteX3" fmla="*/ 205093 w 1395976"/>
              <a:gd name="connsiteY3" fmla="*/ 1524806 h 2661280"/>
              <a:gd name="connsiteX4" fmla="*/ 14593 w 1395976"/>
              <a:gd name="connsiteY4" fmla="*/ 2210606 h 2661280"/>
              <a:gd name="connsiteX5" fmla="*/ 14593 w 1395976"/>
              <a:gd name="connsiteY5" fmla="*/ 2540806 h 2661280"/>
              <a:gd name="connsiteX6" fmla="*/ 27293 w 1395976"/>
              <a:gd name="connsiteY6" fmla="*/ 2655106 h 2661280"/>
              <a:gd name="connsiteX7" fmla="*/ 192393 w 1395976"/>
              <a:gd name="connsiteY7" fmla="*/ 2617006 h 2661280"/>
              <a:gd name="connsiteX8" fmla="*/ 408293 w 1395976"/>
              <a:gd name="connsiteY8" fmla="*/ 2375706 h 2661280"/>
              <a:gd name="connsiteX9" fmla="*/ 484493 w 1395976"/>
              <a:gd name="connsiteY9" fmla="*/ 2261406 h 2661280"/>
              <a:gd name="connsiteX10" fmla="*/ 560693 w 1395976"/>
              <a:gd name="connsiteY10" fmla="*/ 1994706 h 2661280"/>
              <a:gd name="connsiteX11" fmla="*/ 817233 w 1395976"/>
              <a:gd name="connsiteY11" fmla="*/ 1402886 h 2661280"/>
              <a:gd name="connsiteX12" fmla="*/ 916293 w 1395976"/>
              <a:gd name="connsiteY12" fmla="*/ 1072686 h 2661280"/>
              <a:gd name="connsiteX13" fmla="*/ 1017893 w 1395976"/>
              <a:gd name="connsiteY13" fmla="*/ 877106 h 2661280"/>
              <a:gd name="connsiteX14" fmla="*/ 1055993 w 1395976"/>
              <a:gd name="connsiteY14" fmla="*/ 673906 h 2661280"/>
              <a:gd name="connsiteX15" fmla="*/ 1221093 w 1395976"/>
              <a:gd name="connsiteY15" fmla="*/ 458006 h 2661280"/>
              <a:gd name="connsiteX16" fmla="*/ 1386193 w 1395976"/>
              <a:gd name="connsiteY16" fmla="*/ 806 h 2661280"/>
              <a:gd name="connsiteX0" fmla="*/ 1386193 w 1395976"/>
              <a:gd name="connsiteY0" fmla="*/ 806 h 2661280"/>
              <a:gd name="connsiteX1" fmla="*/ 916293 w 1395976"/>
              <a:gd name="connsiteY1" fmla="*/ 356406 h 2661280"/>
              <a:gd name="connsiteX2" fmla="*/ 573393 w 1395976"/>
              <a:gd name="connsiteY2" fmla="*/ 712006 h 2661280"/>
              <a:gd name="connsiteX3" fmla="*/ 205093 w 1395976"/>
              <a:gd name="connsiteY3" fmla="*/ 1524806 h 2661280"/>
              <a:gd name="connsiteX4" fmla="*/ 14593 w 1395976"/>
              <a:gd name="connsiteY4" fmla="*/ 2210606 h 2661280"/>
              <a:gd name="connsiteX5" fmla="*/ 14593 w 1395976"/>
              <a:gd name="connsiteY5" fmla="*/ 2540806 h 2661280"/>
              <a:gd name="connsiteX6" fmla="*/ 27293 w 1395976"/>
              <a:gd name="connsiteY6" fmla="*/ 2655106 h 2661280"/>
              <a:gd name="connsiteX7" fmla="*/ 192393 w 1395976"/>
              <a:gd name="connsiteY7" fmla="*/ 2617006 h 2661280"/>
              <a:gd name="connsiteX8" fmla="*/ 408293 w 1395976"/>
              <a:gd name="connsiteY8" fmla="*/ 2375706 h 2661280"/>
              <a:gd name="connsiteX9" fmla="*/ 484493 w 1395976"/>
              <a:gd name="connsiteY9" fmla="*/ 2261406 h 2661280"/>
              <a:gd name="connsiteX10" fmla="*/ 560693 w 1395976"/>
              <a:gd name="connsiteY10" fmla="*/ 1994706 h 2661280"/>
              <a:gd name="connsiteX11" fmla="*/ 786753 w 1395976"/>
              <a:gd name="connsiteY11" fmla="*/ 1395266 h 2661280"/>
              <a:gd name="connsiteX12" fmla="*/ 916293 w 1395976"/>
              <a:gd name="connsiteY12" fmla="*/ 1072686 h 2661280"/>
              <a:gd name="connsiteX13" fmla="*/ 1017893 w 1395976"/>
              <a:gd name="connsiteY13" fmla="*/ 877106 h 2661280"/>
              <a:gd name="connsiteX14" fmla="*/ 1055993 w 1395976"/>
              <a:gd name="connsiteY14" fmla="*/ 673906 h 2661280"/>
              <a:gd name="connsiteX15" fmla="*/ 1221093 w 1395976"/>
              <a:gd name="connsiteY15" fmla="*/ 458006 h 2661280"/>
              <a:gd name="connsiteX16" fmla="*/ 1386193 w 1395976"/>
              <a:gd name="connsiteY16" fmla="*/ 806 h 266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5976" h="2661280">
                <a:moveTo>
                  <a:pt x="1386193" y="806"/>
                </a:moveTo>
                <a:cubicBezTo>
                  <a:pt x="1335393" y="-16127"/>
                  <a:pt x="1051760" y="237873"/>
                  <a:pt x="916293" y="356406"/>
                </a:cubicBezTo>
                <a:cubicBezTo>
                  <a:pt x="780826" y="474939"/>
                  <a:pt x="691926" y="517273"/>
                  <a:pt x="573393" y="712006"/>
                </a:cubicBezTo>
                <a:cubicBezTo>
                  <a:pt x="454860" y="906739"/>
                  <a:pt x="298226" y="1275039"/>
                  <a:pt x="205093" y="1524806"/>
                </a:cubicBezTo>
                <a:cubicBezTo>
                  <a:pt x="111960" y="1774573"/>
                  <a:pt x="46343" y="2041273"/>
                  <a:pt x="14593" y="2210606"/>
                </a:cubicBezTo>
                <a:cubicBezTo>
                  <a:pt x="-17157" y="2379939"/>
                  <a:pt x="12476" y="2466723"/>
                  <a:pt x="14593" y="2540806"/>
                </a:cubicBezTo>
                <a:cubicBezTo>
                  <a:pt x="16710" y="2614889"/>
                  <a:pt x="-2340" y="2642406"/>
                  <a:pt x="27293" y="2655106"/>
                </a:cubicBezTo>
                <a:cubicBezTo>
                  <a:pt x="56926" y="2667806"/>
                  <a:pt x="128893" y="2663573"/>
                  <a:pt x="192393" y="2617006"/>
                </a:cubicBezTo>
                <a:cubicBezTo>
                  <a:pt x="255893" y="2570439"/>
                  <a:pt x="359610" y="2434973"/>
                  <a:pt x="408293" y="2375706"/>
                </a:cubicBezTo>
                <a:cubicBezTo>
                  <a:pt x="456976" y="2316439"/>
                  <a:pt x="459093" y="2324906"/>
                  <a:pt x="484493" y="2261406"/>
                </a:cubicBezTo>
                <a:cubicBezTo>
                  <a:pt x="509893" y="2197906"/>
                  <a:pt x="510316" y="2139063"/>
                  <a:pt x="560693" y="1994706"/>
                </a:cubicBezTo>
                <a:cubicBezTo>
                  <a:pt x="611070" y="1850349"/>
                  <a:pt x="727486" y="1548936"/>
                  <a:pt x="786753" y="1395266"/>
                </a:cubicBezTo>
                <a:cubicBezTo>
                  <a:pt x="846020" y="1241596"/>
                  <a:pt x="877770" y="1159046"/>
                  <a:pt x="916293" y="1072686"/>
                </a:cubicBezTo>
                <a:cubicBezTo>
                  <a:pt x="954816" y="986326"/>
                  <a:pt x="994610" y="943569"/>
                  <a:pt x="1017893" y="877106"/>
                </a:cubicBezTo>
                <a:cubicBezTo>
                  <a:pt x="1041176" y="810643"/>
                  <a:pt x="1022126" y="743756"/>
                  <a:pt x="1055993" y="673906"/>
                </a:cubicBezTo>
                <a:cubicBezTo>
                  <a:pt x="1089860" y="604056"/>
                  <a:pt x="1166060" y="570189"/>
                  <a:pt x="1221093" y="458006"/>
                </a:cubicBezTo>
                <a:cubicBezTo>
                  <a:pt x="1276126" y="345823"/>
                  <a:pt x="1436993" y="17739"/>
                  <a:pt x="1386193" y="806"/>
                </a:cubicBezTo>
                <a:close/>
              </a:path>
            </a:pathLst>
          </a:custGeom>
          <a:pattFill prst="wdUpDiag">
            <a:fgClr>
              <a:schemeClr val="accent2"/>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19" name="Freeform 18"/>
          <p:cNvSpPr/>
          <p:nvPr/>
        </p:nvSpPr>
        <p:spPr>
          <a:xfrm>
            <a:off x="4544156" y="4172523"/>
            <a:ext cx="927406" cy="492025"/>
          </a:xfrm>
          <a:custGeom>
            <a:avLst/>
            <a:gdLst>
              <a:gd name="connsiteX0" fmla="*/ 40544 w 927406"/>
              <a:gd name="connsiteY0" fmla="*/ 5778 h 492025"/>
              <a:gd name="connsiteX1" fmla="*/ 281844 w 927406"/>
              <a:gd name="connsiteY1" fmla="*/ 81978 h 492025"/>
              <a:gd name="connsiteX2" fmla="*/ 561244 w 927406"/>
              <a:gd name="connsiteY2" fmla="*/ 158178 h 492025"/>
              <a:gd name="connsiteX3" fmla="*/ 700944 w 927406"/>
              <a:gd name="connsiteY3" fmla="*/ 208978 h 492025"/>
              <a:gd name="connsiteX4" fmla="*/ 866044 w 927406"/>
              <a:gd name="connsiteY4" fmla="*/ 361378 h 492025"/>
              <a:gd name="connsiteX5" fmla="*/ 916844 w 927406"/>
              <a:gd name="connsiteY5" fmla="*/ 488378 h 492025"/>
              <a:gd name="connsiteX6" fmla="*/ 675544 w 927406"/>
              <a:gd name="connsiteY6" fmla="*/ 450278 h 492025"/>
              <a:gd name="connsiteX7" fmla="*/ 281844 w 927406"/>
              <a:gd name="connsiteY7" fmla="*/ 374078 h 492025"/>
              <a:gd name="connsiteX8" fmla="*/ 40544 w 927406"/>
              <a:gd name="connsiteY8" fmla="*/ 386778 h 492025"/>
              <a:gd name="connsiteX9" fmla="*/ 2444 w 927406"/>
              <a:gd name="connsiteY9" fmla="*/ 247078 h 492025"/>
              <a:gd name="connsiteX10" fmla="*/ 40544 w 927406"/>
              <a:gd name="connsiteY10" fmla="*/ 5778 h 49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7406" h="492025">
                <a:moveTo>
                  <a:pt x="40544" y="5778"/>
                </a:moveTo>
                <a:cubicBezTo>
                  <a:pt x="87111" y="-21739"/>
                  <a:pt x="195061" y="56578"/>
                  <a:pt x="281844" y="81978"/>
                </a:cubicBezTo>
                <a:cubicBezTo>
                  <a:pt x="368627" y="107378"/>
                  <a:pt x="491394" y="137011"/>
                  <a:pt x="561244" y="158178"/>
                </a:cubicBezTo>
                <a:cubicBezTo>
                  <a:pt x="631094" y="179345"/>
                  <a:pt x="650144" y="175111"/>
                  <a:pt x="700944" y="208978"/>
                </a:cubicBezTo>
                <a:cubicBezTo>
                  <a:pt x="751744" y="242845"/>
                  <a:pt x="830061" y="314811"/>
                  <a:pt x="866044" y="361378"/>
                </a:cubicBezTo>
                <a:cubicBezTo>
                  <a:pt x="902027" y="407945"/>
                  <a:pt x="948594" y="473561"/>
                  <a:pt x="916844" y="488378"/>
                </a:cubicBezTo>
                <a:cubicBezTo>
                  <a:pt x="885094" y="503195"/>
                  <a:pt x="781377" y="469328"/>
                  <a:pt x="675544" y="450278"/>
                </a:cubicBezTo>
                <a:cubicBezTo>
                  <a:pt x="569711" y="431228"/>
                  <a:pt x="387677" y="384661"/>
                  <a:pt x="281844" y="374078"/>
                </a:cubicBezTo>
                <a:cubicBezTo>
                  <a:pt x="176011" y="363495"/>
                  <a:pt x="87111" y="407945"/>
                  <a:pt x="40544" y="386778"/>
                </a:cubicBezTo>
                <a:cubicBezTo>
                  <a:pt x="-6023" y="365611"/>
                  <a:pt x="6677" y="308461"/>
                  <a:pt x="2444" y="247078"/>
                </a:cubicBezTo>
                <a:cubicBezTo>
                  <a:pt x="-1789" y="185695"/>
                  <a:pt x="-6023" y="33295"/>
                  <a:pt x="40544" y="5778"/>
                </a:cubicBezTo>
                <a:close/>
              </a:path>
            </a:pathLst>
          </a:custGeom>
          <a:pattFill prst="narHorz">
            <a:fgClr>
              <a:schemeClr val="accent2"/>
            </a:fgClr>
            <a:bgClr>
              <a:schemeClr val="bg1"/>
            </a:bgClr>
          </a:pattFill>
          <a:ln cmpd="sng"/>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20" name="Freeform 19"/>
          <p:cNvSpPr/>
          <p:nvPr/>
        </p:nvSpPr>
        <p:spPr>
          <a:xfrm>
            <a:off x="6778752" y="4159163"/>
            <a:ext cx="912758" cy="501794"/>
          </a:xfrm>
          <a:custGeom>
            <a:avLst/>
            <a:gdLst>
              <a:gd name="connsiteX0" fmla="*/ 879348 w 912758"/>
              <a:gd name="connsiteY0" fmla="*/ 6437 h 501794"/>
              <a:gd name="connsiteX1" fmla="*/ 714248 w 912758"/>
              <a:gd name="connsiteY1" fmla="*/ 133437 h 501794"/>
              <a:gd name="connsiteX2" fmla="*/ 257048 w 912758"/>
              <a:gd name="connsiteY2" fmla="*/ 235037 h 501794"/>
              <a:gd name="connsiteX3" fmla="*/ 41148 w 912758"/>
              <a:gd name="connsiteY3" fmla="*/ 235037 h 501794"/>
              <a:gd name="connsiteX4" fmla="*/ 3048 w 912758"/>
              <a:gd name="connsiteY4" fmla="*/ 412837 h 501794"/>
              <a:gd name="connsiteX5" fmla="*/ 41148 w 912758"/>
              <a:gd name="connsiteY5" fmla="*/ 501737 h 501794"/>
              <a:gd name="connsiteX6" fmla="*/ 345948 w 912758"/>
              <a:gd name="connsiteY6" fmla="*/ 425537 h 501794"/>
              <a:gd name="connsiteX7" fmla="*/ 777748 w 912758"/>
              <a:gd name="connsiteY7" fmla="*/ 374737 h 501794"/>
              <a:gd name="connsiteX8" fmla="*/ 904748 w 912758"/>
              <a:gd name="connsiteY8" fmla="*/ 349337 h 501794"/>
              <a:gd name="connsiteX9" fmla="*/ 879348 w 912758"/>
              <a:gd name="connsiteY9" fmla="*/ 6437 h 50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758" h="501794">
                <a:moveTo>
                  <a:pt x="879348" y="6437"/>
                </a:moveTo>
                <a:cubicBezTo>
                  <a:pt x="847598" y="-29546"/>
                  <a:pt x="817965" y="95337"/>
                  <a:pt x="714248" y="133437"/>
                </a:cubicBezTo>
                <a:cubicBezTo>
                  <a:pt x="610531" y="171537"/>
                  <a:pt x="369231" y="218104"/>
                  <a:pt x="257048" y="235037"/>
                </a:cubicBezTo>
                <a:cubicBezTo>
                  <a:pt x="144865" y="251970"/>
                  <a:pt x="83481" y="205404"/>
                  <a:pt x="41148" y="235037"/>
                </a:cubicBezTo>
                <a:cubicBezTo>
                  <a:pt x="-1185" y="264670"/>
                  <a:pt x="3048" y="368387"/>
                  <a:pt x="3048" y="412837"/>
                </a:cubicBezTo>
                <a:cubicBezTo>
                  <a:pt x="3048" y="457287"/>
                  <a:pt x="-16002" y="499620"/>
                  <a:pt x="41148" y="501737"/>
                </a:cubicBezTo>
                <a:cubicBezTo>
                  <a:pt x="98298" y="503854"/>
                  <a:pt x="223181" y="446704"/>
                  <a:pt x="345948" y="425537"/>
                </a:cubicBezTo>
                <a:cubicBezTo>
                  <a:pt x="468715" y="404370"/>
                  <a:pt x="684615" y="387437"/>
                  <a:pt x="777748" y="374737"/>
                </a:cubicBezTo>
                <a:cubicBezTo>
                  <a:pt x="870881" y="362037"/>
                  <a:pt x="887815" y="406487"/>
                  <a:pt x="904748" y="349337"/>
                </a:cubicBezTo>
                <a:cubicBezTo>
                  <a:pt x="921681" y="292187"/>
                  <a:pt x="911098" y="42420"/>
                  <a:pt x="879348" y="6437"/>
                </a:cubicBezTo>
                <a:close/>
              </a:path>
            </a:pathLst>
          </a:custGeom>
          <a:pattFill prst="narHorz">
            <a:fgClr>
              <a:schemeClr val="accent2"/>
            </a:fgClr>
            <a:bgClr>
              <a:schemeClr val="bg1"/>
            </a:bgClr>
          </a:pattFill>
          <a:ln cmpd="sng"/>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28" name="Oval 27"/>
          <p:cNvSpPr/>
          <p:nvPr/>
        </p:nvSpPr>
        <p:spPr>
          <a:xfrm>
            <a:off x="4435644" y="4495380"/>
            <a:ext cx="412688" cy="306350"/>
          </a:xfrm>
          <a:prstGeom prst="ellipse">
            <a:avLst/>
          </a:prstGeom>
          <a:pattFill prst="pct20">
            <a:fgClr>
              <a:schemeClr val="accent1"/>
            </a:fgClr>
            <a:bgClr>
              <a:schemeClr val="bg1"/>
            </a:bgClr>
          </a:pattFill>
          <a:ln w="25400" cmpd="sng"/>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29" name="Oval 28"/>
          <p:cNvSpPr/>
          <p:nvPr/>
        </p:nvSpPr>
        <p:spPr>
          <a:xfrm rot="19630936">
            <a:off x="5211197" y="4619103"/>
            <a:ext cx="412688" cy="306350"/>
          </a:xfrm>
          <a:prstGeom prst="ellipse">
            <a:avLst/>
          </a:prstGeom>
          <a:pattFill prst="pct20">
            <a:fgClr>
              <a:schemeClr val="accent1"/>
            </a:fgClr>
            <a:bgClr>
              <a:schemeClr val="bg1"/>
            </a:bgClr>
          </a:pattFill>
          <a:ln w="25400" cmpd="sng"/>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30" name="Oval 29"/>
          <p:cNvSpPr/>
          <p:nvPr/>
        </p:nvSpPr>
        <p:spPr>
          <a:xfrm rot="1793488">
            <a:off x="6635167" y="4603848"/>
            <a:ext cx="412688" cy="369260"/>
          </a:xfrm>
          <a:prstGeom prst="ellipse">
            <a:avLst/>
          </a:prstGeom>
          <a:pattFill prst="pct20">
            <a:fgClr>
              <a:schemeClr val="accent1"/>
            </a:fgClr>
            <a:bgClr>
              <a:schemeClr val="bg1"/>
            </a:bgClr>
          </a:pattFill>
          <a:ln w="25400" cmpd="sng">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31" name="Oval 30"/>
          <p:cNvSpPr/>
          <p:nvPr/>
        </p:nvSpPr>
        <p:spPr>
          <a:xfrm rot="1793488">
            <a:off x="7513364" y="4552311"/>
            <a:ext cx="412688" cy="369260"/>
          </a:xfrm>
          <a:prstGeom prst="ellipse">
            <a:avLst/>
          </a:prstGeom>
          <a:pattFill prst="pct20">
            <a:fgClr>
              <a:schemeClr val="accent1"/>
            </a:fgClr>
            <a:bgClr>
              <a:schemeClr val="bg1"/>
            </a:bgClr>
          </a:pattFill>
          <a:ln w="25400" cmpd="sng"/>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5" name="Freeform 4"/>
          <p:cNvSpPr/>
          <p:nvPr/>
        </p:nvSpPr>
        <p:spPr>
          <a:xfrm>
            <a:off x="4008216" y="3965524"/>
            <a:ext cx="545935" cy="1005157"/>
          </a:xfrm>
          <a:custGeom>
            <a:avLst/>
            <a:gdLst>
              <a:gd name="connsiteX0" fmla="*/ 58960 w 545935"/>
              <a:gd name="connsiteY0" fmla="*/ 34977 h 1005157"/>
              <a:gd name="connsiteX1" fmla="*/ 1810 w 545935"/>
              <a:gd name="connsiteY1" fmla="*/ 235002 h 1005157"/>
              <a:gd name="connsiteX2" fmla="*/ 130398 w 545935"/>
              <a:gd name="connsiteY2" fmla="*/ 477890 h 1005157"/>
              <a:gd name="connsiteX3" fmla="*/ 130398 w 545935"/>
              <a:gd name="connsiteY3" fmla="*/ 735065 h 1005157"/>
              <a:gd name="connsiteX4" fmla="*/ 258985 w 545935"/>
              <a:gd name="connsiteY4" fmla="*/ 963665 h 1005157"/>
              <a:gd name="connsiteX5" fmla="*/ 487585 w 545935"/>
              <a:gd name="connsiteY5" fmla="*/ 977952 h 1005157"/>
              <a:gd name="connsiteX6" fmla="*/ 530448 w 545935"/>
              <a:gd name="connsiteY6" fmla="*/ 677915 h 1005157"/>
              <a:gd name="connsiteX7" fmla="*/ 530448 w 545935"/>
              <a:gd name="connsiteY7" fmla="*/ 449315 h 1005157"/>
              <a:gd name="connsiteX8" fmla="*/ 344710 w 545935"/>
              <a:gd name="connsiteY8" fmla="*/ 249290 h 1005157"/>
              <a:gd name="connsiteX9" fmla="*/ 116110 w 545935"/>
              <a:gd name="connsiteY9" fmla="*/ 20690 h 1005157"/>
              <a:gd name="connsiteX10" fmla="*/ 58960 w 545935"/>
              <a:gd name="connsiteY10" fmla="*/ 34977 h 100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935" h="1005157">
                <a:moveTo>
                  <a:pt x="58960" y="34977"/>
                </a:moveTo>
                <a:cubicBezTo>
                  <a:pt x="39910" y="70696"/>
                  <a:pt x="-10096" y="161183"/>
                  <a:pt x="1810" y="235002"/>
                </a:cubicBezTo>
                <a:cubicBezTo>
                  <a:pt x="13716" y="308821"/>
                  <a:pt x="108967" y="394546"/>
                  <a:pt x="130398" y="477890"/>
                </a:cubicBezTo>
                <a:cubicBezTo>
                  <a:pt x="151829" y="561234"/>
                  <a:pt x="108967" y="654103"/>
                  <a:pt x="130398" y="735065"/>
                </a:cubicBezTo>
                <a:cubicBezTo>
                  <a:pt x="151829" y="816028"/>
                  <a:pt x="199454" y="923184"/>
                  <a:pt x="258985" y="963665"/>
                </a:cubicBezTo>
                <a:cubicBezTo>
                  <a:pt x="318516" y="1004146"/>
                  <a:pt x="442341" y="1025577"/>
                  <a:pt x="487585" y="977952"/>
                </a:cubicBezTo>
                <a:cubicBezTo>
                  <a:pt x="532829" y="930327"/>
                  <a:pt x="523304" y="766021"/>
                  <a:pt x="530448" y="677915"/>
                </a:cubicBezTo>
                <a:cubicBezTo>
                  <a:pt x="537592" y="589809"/>
                  <a:pt x="561404" y="520752"/>
                  <a:pt x="530448" y="449315"/>
                </a:cubicBezTo>
                <a:cubicBezTo>
                  <a:pt x="499492" y="377878"/>
                  <a:pt x="413766" y="320728"/>
                  <a:pt x="344710" y="249290"/>
                </a:cubicBezTo>
                <a:cubicBezTo>
                  <a:pt x="275654" y="177853"/>
                  <a:pt x="163735" y="56409"/>
                  <a:pt x="116110" y="20690"/>
                </a:cubicBezTo>
                <a:cubicBezTo>
                  <a:pt x="68485" y="-15029"/>
                  <a:pt x="78010" y="-742"/>
                  <a:pt x="58960" y="34977"/>
                </a:cubicBez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6" name="Freeform 5"/>
          <p:cNvSpPr/>
          <p:nvPr/>
        </p:nvSpPr>
        <p:spPr>
          <a:xfrm>
            <a:off x="7733354" y="3996662"/>
            <a:ext cx="578861" cy="1010948"/>
          </a:xfrm>
          <a:custGeom>
            <a:avLst/>
            <a:gdLst>
              <a:gd name="connsiteX0" fmla="*/ 377185 w 578861"/>
              <a:gd name="connsiteY0" fmla="*/ 103851 h 1010948"/>
              <a:gd name="connsiteX1" fmla="*/ 220022 w 578861"/>
              <a:gd name="connsiteY1" fmla="*/ 389601 h 1010948"/>
              <a:gd name="connsiteX2" fmla="*/ 19997 w 578861"/>
              <a:gd name="connsiteY2" fmla="*/ 518188 h 1010948"/>
              <a:gd name="connsiteX3" fmla="*/ 19997 w 578861"/>
              <a:gd name="connsiteY3" fmla="*/ 661063 h 1010948"/>
              <a:gd name="connsiteX4" fmla="*/ 134297 w 578861"/>
              <a:gd name="connsiteY4" fmla="*/ 889663 h 1010948"/>
              <a:gd name="connsiteX5" fmla="*/ 134297 w 578861"/>
              <a:gd name="connsiteY5" fmla="*/ 989676 h 1010948"/>
              <a:gd name="connsiteX6" fmla="*/ 248597 w 578861"/>
              <a:gd name="connsiteY6" fmla="*/ 989676 h 1010948"/>
              <a:gd name="connsiteX7" fmla="*/ 448622 w 578861"/>
              <a:gd name="connsiteY7" fmla="*/ 761076 h 1010948"/>
              <a:gd name="connsiteX8" fmla="*/ 462910 w 578861"/>
              <a:gd name="connsiteY8" fmla="*/ 446751 h 1010948"/>
              <a:gd name="connsiteX9" fmla="*/ 577210 w 578861"/>
              <a:gd name="connsiteY9" fmla="*/ 218151 h 1010948"/>
              <a:gd name="connsiteX10" fmla="*/ 520060 w 578861"/>
              <a:gd name="connsiteY10" fmla="*/ 3838 h 1010948"/>
              <a:gd name="connsiteX11" fmla="*/ 377185 w 578861"/>
              <a:gd name="connsiteY11" fmla="*/ 103851 h 101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8861" h="1010948">
                <a:moveTo>
                  <a:pt x="377185" y="103851"/>
                </a:moveTo>
                <a:cubicBezTo>
                  <a:pt x="327179" y="168145"/>
                  <a:pt x="279553" y="320545"/>
                  <a:pt x="220022" y="389601"/>
                </a:cubicBezTo>
                <a:cubicBezTo>
                  <a:pt x="160491" y="458657"/>
                  <a:pt x="53334" y="472944"/>
                  <a:pt x="19997" y="518188"/>
                </a:cubicBezTo>
                <a:cubicBezTo>
                  <a:pt x="-13340" y="563432"/>
                  <a:pt x="947" y="599150"/>
                  <a:pt x="19997" y="661063"/>
                </a:cubicBezTo>
                <a:cubicBezTo>
                  <a:pt x="39047" y="722976"/>
                  <a:pt x="115247" y="834894"/>
                  <a:pt x="134297" y="889663"/>
                </a:cubicBezTo>
                <a:cubicBezTo>
                  <a:pt x="153347" y="944432"/>
                  <a:pt x="115247" y="973007"/>
                  <a:pt x="134297" y="989676"/>
                </a:cubicBezTo>
                <a:cubicBezTo>
                  <a:pt x="153347" y="1006345"/>
                  <a:pt x="196210" y="1027776"/>
                  <a:pt x="248597" y="989676"/>
                </a:cubicBezTo>
                <a:cubicBezTo>
                  <a:pt x="300984" y="951576"/>
                  <a:pt x="412903" y="851563"/>
                  <a:pt x="448622" y="761076"/>
                </a:cubicBezTo>
                <a:cubicBezTo>
                  <a:pt x="484341" y="670589"/>
                  <a:pt x="441479" y="537238"/>
                  <a:pt x="462910" y="446751"/>
                </a:cubicBezTo>
                <a:cubicBezTo>
                  <a:pt x="484341" y="356264"/>
                  <a:pt x="567685" y="291970"/>
                  <a:pt x="577210" y="218151"/>
                </a:cubicBezTo>
                <a:cubicBezTo>
                  <a:pt x="586735" y="144332"/>
                  <a:pt x="553398" y="22888"/>
                  <a:pt x="520060" y="3838"/>
                </a:cubicBezTo>
                <a:cubicBezTo>
                  <a:pt x="486723" y="-15212"/>
                  <a:pt x="427191" y="39557"/>
                  <a:pt x="377185" y="103851"/>
                </a:cubicBez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cxnSp>
        <p:nvCxnSpPr>
          <p:cNvPr id="34" name="Straight Arrow Connector 33"/>
          <p:cNvCxnSpPr/>
          <p:nvPr/>
        </p:nvCxnSpPr>
        <p:spPr>
          <a:xfrm>
            <a:off x="9482237" y="1736988"/>
            <a:ext cx="536559" cy="2457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681901" y="2050534"/>
            <a:ext cx="2099210" cy="369332"/>
          </a:xfrm>
          <a:prstGeom prst="rect">
            <a:avLst/>
          </a:prstGeom>
          <a:noFill/>
        </p:spPr>
        <p:txBody>
          <a:bodyPr wrap="square" rtlCol="0">
            <a:spAutoFit/>
          </a:bodyPr>
          <a:lstStyle/>
          <a:p>
            <a:r>
              <a:rPr lang="en-IN" dirty="0">
                <a:solidFill>
                  <a:prstClr val="black"/>
                </a:solidFill>
              </a:rPr>
              <a:t>Hip bone</a:t>
            </a:r>
          </a:p>
        </p:txBody>
      </p:sp>
      <p:cxnSp>
        <p:nvCxnSpPr>
          <p:cNvPr id="37" name="Straight Arrow Connector 36"/>
          <p:cNvCxnSpPr/>
          <p:nvPr/>
        </p:nvCxnSpPr>
        <p:spPr>
          <a:xfrm>
            <a:off x="8189721" y="3117838"/>
            <a:ext cx="9259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9071205" y="2815661"/>
            <a:ext cx="1265055" cy="646331"/>
          </a:xfrm>
          <a:prstGeom prst="rect">
            <a:avLst/>
          </a:prstGeom>
          <a:noFill/>
        </p:spPr>
        <p:txBody>
          <a:bodyPr wrap="square" rtlCol="0">
            <a:spAutoFit/>
          </a:bodyPr>
          <a:lstStyle/>
          <a:p>
            <a:pPr algn="ctr"/>
            <a:r>
              <a:rPr lang="en-IN" dirty="0" err="1">
                <a:solidFill>
                  <a:prstClr val="black"/>
                </a:solidFill>
              </a:rPr>
              <a:t>Obturator</a:t>
            </a:r>
            <a:r>
              <a:rPr lang="en-IN" dirty="0">
                <a:solidFill>
                  <a:prstClr val="black"/>
                </a:solidFill>
              </a:rPr>
              <a:t> </a:t>
            </a:r>
          </a:p>
          <a:p>
            <a:pPr algn="ctr"/>
            <a:r>
              <a:rPr lang="en-IN" dirty="0" err="1">
                <a:solidFill>
                  <a:prstClr val="black"/>
                </a:solidFill>
              </a:rPr>
              <a:t>internus</a:t>
            </a:r>
            <a:endParaRPr lang="en-IN" dirty="0">
              <a:solidFill>
                <a:prstClr val="black"/>
              </a:solidFill>
            </a:endParaRPr>
          </a:p>
        </p:txBody>
      </p:sp>
      <p:cxnSp>
        <p:nvCxnSpPr>
          <p:cNvPr id="39" name="Straight Arrow Connector 38"/>
          <p:cNvCxnSpPr/>
          <p:nvPr/>
        </p:nvCxnSpPr>
        <p:spPr>
          <a:xfrm>
            <a:off x="7543801" y="3405522"/>
            <a:ext cx="1317593" cy="3021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8849709" y="3525777"/>
            <a:ext cx="1265055" cy="369332"/>
          </a:xfrm>
          <a:prstGeom prst="rect">
            <a:avLst/>
          </a:prstGeom>
          <a:noFill/>
        </p:spPr>
        <p:txBody>
          <a:bodyPr wrap="square" rtlCol="0">
            <a:spAutoFit/>
          </a:bodyPr>
          <a:lstStyle/>
          <a:p>
            <a:pPr algn="ctr"/>
            <a:r>
              <a:rPr lang="en-IN" dirty="0" err="1">
                <a:solidFill>
                  <a:prstClr val="black"/>
                </a:solidFill>
              </a:rPr>
              <a:t>Levator</a:t>
            </a:r>
            <a:r>
              <a:rPr lang="en-IN" dirty="0">
                <a:solidFill>
                  <a:prstClr val="black"/>
                </a:solidFill>
              </a:rPr>
              <a:t> </a:t>
            </a:r>
            <a:r>
              <a:rPr lang="en-IN" dirty="0" err="1">
                <a:solidFill>
                  <a:prstClr val="black"/>
                </a:solidFill>
              </a:rPr>
              <a:t>ani</a:t>
            </a:r>
            <a:endParaRPr lang="en-IN" dirty="0">
              <a:solidFill>
                <a:prstClr val="black"/>
              </a:solidFill>
            </a:endParaRPr>
          </a:p>
        </p:txBody>
      </p:sp>
      <p:cxnSp>
        <p:nvCxnSpPr>
          <p:cNvPr id="43" name="Straight Arrow Connector 42"/>
          <p:cNvCxnSpPr/>
          <p:nvPr/>
        </p:nvCxnSpPr>
        <p:spPr>
          <a:xfrm flipV="1">
            <a:off x="3467595" y="891967"/>
            <a:ext cx="265896" cy="84502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4" name="TextBox 43"/>
          <p:cNvSpPr txBox="1"/>
          <p:nvPr/>
        </p:nvSpPr>
        <p:spPr>
          <a:xfrm>
            <a:off x="3099822" y="564619"/>
            <a:ext cx="1406069" cy="369332"/>
          </a:xfrm>
          <a:prstGeom prst="rect">
            <a:avLst/>
          </a:prstGeom>
          <a:noFill/>
        </p:spPr>
        <p:txBody>
          <a:bodyPr wrap="square" rtlCol="0">
            <a:spAutoFit/>
          </a:bodyPr>
          <a:lstStyle/>
          <a:p>
            <a:pPr algn="ctr"/>
            <a:r>
              <a:rPr lang="en-IN" dirty="0">
                <a:solidFill>
                  <a:prstClr val="black"/>
                </a:solidFill>
              </a:rPr>
              <a:t>Peritoneum</a:t>
            </a:r>
          </a:p>
        </p:txBody>
      </p:sp>
      <p:cxnSp>
        <p:nvCxnSpPr>
          <p:cNvPr id="46" name="Straight Arrow Connector 45"/>
          <p:cNvCxnSpPr/>
          <p:nvPr/>
        </p:nvCxnSpPr>
        <p:spPr>
          <a:xfrm flipH="1" flipV="1">
            <a:off x="2904160" y="2878825"/>
            <a:ext cx="1735062" cy="94191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721373" y="2532008"/>
            <a:ext cx="1406069" cy="646331"/>
          </a:xfrm>
          <a:prstGeom prst="rect">
            <a:avLst/>
          </a:prstGeom>
          <a:noFill/>
        </p:spPr>
        <p:txBody>
          <a:bodyPr wrap="square" rtlCol="0">
            <a:spAutoFit/>
          </a:bodyPr>
          <a:lstStyle/>
          <a:p>
            <a:pPr algn="ctr"/>
            <a:r>
              <a:rPr lang="en-IN" dirty="0" err="1">
                <a:solidFill>
                  <a:prstClr val="black"/>
                </a:solidFill>
              </a:rPr>
              <a:t>Ischioanal</a:t>
            </a:r>
            <a:r>
              <a:rPr lang="en-IN" dirty="0">
                <a:solidFill>
                  <a:prstClr val="black"/>
                </a:solidFill>
              </a:rPr>
              <a:t> fossa</a:t>
            </a:r>
          </a:p>
        </p:txBody>
      </p:sp>
      <p:cxnSp>
        <p:nvCxnSpPr>
          <p:cNvPr id="51" name="Straight Arrow Connector 50"/>
          <p:cNvCxnSpPr/>
          <p:nvPr/>
        </p:nvCxnSpPr>
        <p:spPr>
          <a:xfrm>
            <a:off x="7543801" y="4408364"/>
            <a:ext cx="1148007"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8745886" y="4200913"/>
            <a:ext cx="1265055" cy="646331"/>
          </a:xfrm>
          <a:prstGeom prst="rect">
            <a:avLst/>
          </a:prstGeom>
          <a:noFill/>
        </p:spPr>
        <p:txBody>
          <a:bodyPr wrap="square" rtlCol="0">
            <a:spAutoFit/>
          </a:bodyPr>
          <a:lstStyle/>
          <a:p>
            <a:pPr algn="ctr"/>
            <a:r>
              <a:rPr lang="en-IN" dirty="0">
                <a:solidFill>
                  <a:prstClr val="black"/>
                </a:solidFill>
              </a:rPr>
              <a:t>Sphincter urethrae</a:t>
            </a:r>
          </a:p>
        </p:txBody>
      </p:sp>
      <p:sp>
        <p:nvSpPr>
          <p:cNvPr id="54" name="TextBox 53"/>
          <p:cNvSpPr txBox="1"/>
          <p:nvPr/>
        </p:nvSpPr>
        <p:spPr>
          <a:xfrm>
            <a:off x="8661360" y="4931082"/>
            <a:ext cx="1641751" cy="369332"/>
          </a:xfrm>
          <a:prstGeom prst="rect">
            <a:avLst/>
          </a:prstGeom>
          <a:noFill/>
        </p:spPr>
        <p:txBody>
          <a:bodyPr wrap="square" rtlCol="0">
            <a:spAutoFit/>
          </a:bodyPr>
          <a:lstStyle/>
          <a:p>
            <a:pPr algn="ctr"/>
            <a:r>
              <a:rPr lang="en-IN" dirty="0" err="1">
                <a:solidFill>
                  <a:prstClr val="black"/>
                </a:solidFill>
              </a:rPr>
              <a:t>Colles</a:t>
            </a:r>
            <a:r>
              <a:rPr lang="en-IN" dirty="0">
                <a:solidFill>
                  <a:prstClr val="black"/>
                </a:solidFill>
              </a:rPr>
              <a:t>’ fascia</a:t>
            </a:r>
          </a:p>
        </p:txBody>
      </p:sp>
      <p:sp>
        <p:nvSpPr>
          <p:cNvPr id="55" name="Freeform 54"/>
          <p:cNvSpPr/>
          <p:nvPr/>
        </p:nvSpPr>
        <p:spPr>
          <a:xfrm>
            <a:off x="4508147" y="5031305"/>
            <a:ext cx="1632913" cy="1055544"/>
          </a:xfrm>
          <a:custGeom>
            <a:avLst/>
            <a:gdLst>
              <a:gd name="connsiteX0" fmla="*/ 508562 w 1632913"/>
              <a:gd name="connsiteY0" fmla="*/ 1039711 h 1055544"/>
              <a:gd name="connsiteX1" fmla="*/ 448602 w 1632913"/>
              <a:gd name="connsiteY1" fmla="*/ 859829 h 1055544"/>
              <a:gd name="connsiteX2" fmla="*/ 403631 w 1632913"/>
              <a:gd name="connsiteY2" fmla="*/ 604997 h 1055544"/>
              <a:gd name="connsiteX3" fmla="*/ 658464 w 1632913"/>
              <a:gd name="connsiteY3" fmla="*/ 560026 h 1055544"/>
              <a:gd name="connsiteX4" fmla="*/ 898306 w 1632913"/>
              <a:gd name="connsiteY4" fmla="*/ 799869 h 1055544"/>
              <a:gd name="connsiteX5" fmla="*/ 1153139 w 1632913"/>
              <a:gd name="connsiteY5" fmla="*/ 814859 h 1055544"/>
              <a:gd name="connsiteX6" fmla="*/ 1377992 w 1632913"/>
              <a:gd name="connsiteY6" fmla="*/ 664957 h 1055544"/>
              <a:gd name="connsiteX7" fmla="*/ 1303041 w 1632913"/>
              <a:gd name="connsiteY7" fmla="*/ 500065 h 1055544"/>
              <a:gd name="connsiteX8" fmla="*/ 1183120 w 1632913"/>
              <a:gd name="connsiteY8" fmla="*/ 335174 h 1055544"/>
              <a:gd name="connsiteX9" fmla="*/ 1198110 w 1632913"/>
              <a:gd name="connsiteY9" fmla="*/ 215252 h 1055544"/>
              <a:gd name="connsiteX10" fmla="*/ 1512903 w 1632913"/>
              <a:gd name="connsiteY10" fmla="*/ 320184 h 1055544"/>
              <a:gd name="connsiteX11" fmla="*/ 1632824 w 1632913"/>
              <a:gd name="connsiteY11" fmla="*/ 260223 h 1055544"/>
              <a:gd name="connsiteX12" fmla="*/ 1497913 w 1632913"/>
              <a:gd name="connsiteY12" fmla="*/ 110321 h 1055544"/>
              <a:gd name="connsiteX13" fmla="*/ 1377992 w 1632913"/>
              <a:gd name="connsiteY13" fmla="*/ 5390 h 1055544"/>
              <a:gd name="connsiteX14" fmla="*/ 1063198 w 1632913"/>
              <a:gd name="connsiteY14" fmla="*/ 20380 h 1055544"/>
              <a:gd name="connsiteX15" fmla="*/ 823356 w 1632913"/>
              <a:gd name="connsiteY15" fmla="*/ 65351 h 1055544"/>
              <a:gd name="connsiteX16" fmla="*/ 418621 w 1632913"/>
              <a:gd name="connsiteY16" fmla="*/ 50361 h 1055544"/>
              <a:gd name="connsiteX17" fmla="*/ 28877 w 1632913"/>
              <a:gd name="connsiteY17" fmla="*/ 5390 h 1055544"/>
              <a:gd name="connsiteX18" fmla="*/ 43867 w 1632913"/>
              <a:gd name="connsiteY18" fmla="*/ 170282 h 1055544"/>
              <a:gd name="connsiteX19" fmla="*/ 163788 w 1632913"/>
              <a:gd name="connsiteY19" fmla="*/ 949770 h 1055544"/>
              <a:gd name="connsiteX20" fmla="*/ 508562 w 1632913"/>
              <a:gd name="connsiteY20" fmla="*/ 1039711 h 105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2913" h="1055544">
                <a:moveTo>
                  <a:pt x="508562" y="1039711"/>
                </a:moveTo>
                <a:cubicBezTo>
                  <a:pt x="556031" y="1024721"/>
                  <a:pt x="466090" y="932281"/>
                  <a:pt x="448602" y="859829"/>
                </a:cubicBezTo>
                <a:cubicBezTo>
                  <a:pt x="431114" y="787377"/>
                  <a:pt x="368654" y="654964"/>
                  <a:pt x="403631" y="604997"/>
                </a:cubicBezTo>
                <a:cubicBezTo>
                  <a:pt x="438608" y="555030"/>
                  <a:pt x="576018" y="527547"/>
                  <a:pt x="658464" y="560026"/>
                </a:cubicBezTo>
                <a:cubicBezTo>
                  <a:pt x="740910" y="592505"/>
                  <a:pt x="815860" y="757397"/>
                  <a:pt x="898306" y="799869"/>
                </a:cubicBezTo>
                <a:cubicBezTo>
                  <a:pt x="980752" y="842341"/>
                  <a:pt x="1073191" y="837344"/>
                  <a:pt x="1153139" y="814859"/>
                </a:cubicBezTo>
                <a:cubicBezTo>
                  <a:pt x="1233087" y="792374"/>
                  <a:pt x="1353008" y="717423"/>
                  <a:pt x="1377992" y="664957"/>
                </a:cubicBezTo>
                <a:cubicBezTo>
                  <a:pt x="1402976" y="612491"/>
                  <a:pt x="1335520" y="555029"/>
                  <a:pt x="1303041" y="500065"/>
                </a:cubicBezTo>
                <a:cubicBezTo>
                  <a:pt x="1270562" y="445101"/>
                  <a:pt x="1200608" y="382643"/>
                  <a:pt x="1183120" y="335174"/>
                </a:cubicBezTo>
                <a:cubicBezTo>
                  <a:pt x="1165632" y="287705"/>
                  <a:pt x="1143146" y="217750"/>
                  <a:pt x="1198110" y="215252"/>
                </a:cubicBezTo>
                <a:cubicBezTo>
                  <a:pt x="1253074" y="212754"/>
                  <a:pt x="1440451" y="312689"/>
                  <a:pt x="1512903" y="320184"/>
                </a:cubicBezTo>
                <a:cubicBezTo>
                  <a:pt x="1585355" y="327679"/>
                  <a:pt x="1635322" y="295200"/>
                  <a:pt x="1632824" y="260223"/>
                </a:cubicBezTo>
                <a:cubicBezTo>
                  <a:pt x="1630326" y="225246"/>
                  <a:pt x="1540385" y="152793"/>
                  <a:pt x="1497913" y="110321"/>
                </a:cubicBezTo>
                <a:cubicBezTo>
                  <a:pt x="1455441" y="67849"/>
                  <a:pt x="1450444" y="20380"/>
                  <a:pt x="1377992" y="5390"/>
                </a:cubicBezTo>
                <a:cubicBezTo>
                  <a:pt x="1305540" y="-9600"/>
                  <a:pt x="1155637" y="10387"/>
                  <a:pt x="1063198" y="20380"/>
                </a:cubicBezTo>
                <a:cubicBezTo>
                  <a:pt x="970759" y="30373"/>
                  <a:pt x="930785" y="60354"/>
                  <a:pt x="823356" y="65351"/>
                </a:cubicBezTo>
                <a:cubicBezTo>
                  <a:pt x="715927" y="70348"/>
                  <a:pt x="551034" y="60354"/>
                  <a:pt x="418621" y="50361"/>
                </a:cubicBezTo>
                <a:cubicBezTo>
                  <a:pt x="286208" y="40367"/>
                  <a:pt x="91336" y="-14597"/>
                  <a:pt x="28877" y="5390"/>
                </a:cubicBezTo>
                <a:cubicBezTo>
                  <a:pt x="-33582" y="25377"/>
                  <a:pt x="21382" y="12885"/>
                  <a:pt x="43867" y="170282"/>
                </a:cubicBezTo>
                <a:cubicBezTo>
                  <a:pt x="66352" y="327679"/>
                  <a:pt x="91336" y="807364"/>
                  <a:pt x="163788" y="949770"/>
                </a:cubicBezTo>
                <a:cubicBezTo>
                  <a:pt x="236240" y="1092176"/>
                  <a:pt x="461093" y="1054701"/>
                  <a:pt x="508562" y="1039711"/>
                </a:cubicBezTo>
                <a:close/>
              </a:path>
            </a:pathLst>
          </a:custGeom>
          <a:gradFill>
            <a:gsLst>
              <a:gs pos="100000">
                <a:srgbClr val="FFFF00"/>
              </a:gs>
              <a:gs pos="4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56" name="Freeform 55"/>
          <p:cNvSpPr/>
          <p:nvPr/>
        </p:nvSpPr>
        <p:spPr>
          <a:xfrm>
            <a:off x="6344294" y="5091458"/>
            <a:ext cx="1625476" cy="1136843"/>
          </a:xfrm>
          <a:custGeom>
            <a:avLst/>
            <a:gdLst>
              <a:gd name="connsiteX0" fmla="*/ 1070840 w 1625476"/>
              <a:gd name="connsiteY0" fmla="*/ 1069500 h 1136843"/>
              <a:gd name="connsiteX1" fmla="*/ 1085831 w 1625476"/>
              <a:gd name="connsiteY1" fmla="*/ 694746 h 1136843"/>
              <a:gd name="connsiteX2" fmla="*/ 995890 w 1625476"/>
              <a:gd name="connsiteY2" fmla="*/ 574825 h 1136843"/>
              <a:gd name="connsiteX3" fmla="*/ 636126 w 1625476"/>
              <a:gd name="connsiteY3" fmla="*/ 739717 h 1136843"/>
              <a:gd name="connsiteX4" fmla="*/ 261372 w 1625476"/>
              <a:gd name="connsiteY4" fmla="*/ 754707 h 1136843"/>
              <a:gd name="connsiteX5" fmla="*/ 81490 w 1625476"/>
              <a:gd name="connsiteY5" fmla="*/ 574825 h 1136843"/>
              <a:gd name="connsiteX6" fmla="*/ 216401 w 1625476"/>
              <a:gd name="connsiteY6" fmla="*/ 439913 h 1136843"/>
              <a:gd name="connsiteX7" fmla="*/ 411273 w 1625476"/>
              <a:gd name="connsiteY7" fmla="*/ 364963 h 1136843"/>
              <a:gd name="connsiteX8" fmla="*/ 321332 w 1625476"/>
              <a:gd name="connsiteY8" fmla="*/ 230051 h 1136843"/>
              <a:gd name="connsiteX9" fmla="*/ 66499 w 1625476"/>
              <a:gd name="connsiteY9" fmla="*/ 230051 h 1136843"/>
              <a:gd name="connsiteX10" fmla="*/ 6539 w 1625476"/>
              <a:gd name="connsiteY10" fmla="*/ 155100 h 1136843"/>
              <a:gd name="connsiteX11" fmla="*/ 186421 w 1625476"/>
              <a:gd name="connsiteY11" fmla="*/ 35179 h 1136843"/>
              <a:gd name="connsiteX12" fmla="*/ 441254 w 1625476"/>
              <a:gd name="connsiteY12" fmla="*/ 65159 h 1136843"/>
              <a:gd name="connsiteX13" fmla="*/ 995890 w 1625476"/>
              <a:gd name="connsiteY13" fmla="*/ 65159 h 1136843"/>
              <a:gd name="connsiteX14" fmla="*/ 1430604 w 1625476"/>
              <a:gd name="connsiteY14" fmla="*/ 50169 h 1136843"/>
              <a:gd name="connsiteX15" fmla="*/ 1625476 w 1625476"/>
              <a:gd name="connsiteY15" fmla="*/ 35179 h 1136843"/>
              <a:gd name="connsiteX16" fmla="*/ 1430604 w 1625476"/>
              <a:gd name="connsiteY16" fmla="*/ 559835 h 1136843"/>
              <a:gd name="connsiteX17" fmla="*/ 1460585 w 1625476"/>
              <a:gd name="connsiteY17" fmla="*/ 1084491 h 1136843"/>
              <a:gd name="connsiteX18" fmla="*/ 1070840 w 1625476"/>
              <a:gd name="connsiteY18" fmla="*/ 1069500 h 113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5476" h="1136843">
                <a:moveTo>
                  <a:pt x="1070840" y="1069500"/>
                </a:moveTo>
                <a:cubicBezTo>
                  <a:pt x="1008381" y="1004543"/>
                  <a:pt x="1098323" y="777192"/>
                  <a:pt x="1085831" y="694746"/>
                </a:cubicBezTo>
                <a:cubicBezTo>
                  <a:pt x="1073339" y="612300"/>
                  <a:pt x="1070841" y="567330"/>
                  <a:pt x="995890" y="574825"/>
                </a:cubicBezTo>
                <a:cubicBezTo>
                  <a:pt x="920939" y="582320"/>
                  <a:pt x="758546" y="709737"/>
                  <a:pt x="636126" y="739717"/>
                </a:cubicBezTo>
                <a:cubicBezTo>
                  <a:pt x="513706" y="769697"/>
                  <a:pt x="353811" y="782189"/>
                  <a:pt x="261372" y="754707"/>
                </a:cubicBezTo>
                <a:cubicBezTo>
                  <a:pt x="168933" y="727225"/>
                  <a:pt x="88985" y="627291"/>
                  <a:pt x="81490" y="574825"/>
                </a:cubicBezTo>
                <a:cubicBezTo>
                  <a:pt x="73995" y="522359"/>
                  <a:pt x="161437" y="474890"/>
                  <a:pt x="216401" y="439913"/>
                </a:cubicBezTo>
                <a:cubicBezTo>
                  <a:pt x="271365" y="404936"/>
                  <a:pt x="393784" y="399940"/>
                  <a:pt x="411273" y="364963"/>
                </a:cubicBezTo>
                <a:cubicBezTo>
                  <a:pt x="428761" y="329986"/>
                  <a:pt x="378794" y="252536"/>
                  <a:pt x="321332" y="230051"/>
                </a:cubicBezTo>
                <a:cubicBezTo>
                  <a:pt x="263870" y="207566"/>
                  <a:pt x="118964" y="242543"/>
                  <a:pt x="66499" y="230051"/>
                </a:cubicBezTo>
                <a:cubicBezTo>
                  <a:pt x="14033" y="217559"/>
                  <a:pt x="-13448" y="187579"/>
                  <a:pt x="6539" y="155100"/>
                </a:cubicBezTo>
                <a:cubicBezTo>
                  <a:pt x="26526" y="122621"/>
                  <a:pt x="113969" y="50169"/>
                  <a:pt x="186421" y="35179"/>
                </a:cubicBezTo>
                <a:cubicBezTo>
                  <a:pt x="258873" y="20189"/>
                  <a:pt x="306343" y="60162"/>
                  <a:pt x="441254" y="65159"/>
                </a:cubicBezTo>
                <a:cubicBezTo>
                  <a:pt x="576165" y="70156"/>
                  <a:pt x="830998" y="67657"/>
                  <a:pt x="995890" y="65159"/>
                </a:cubicBezTo>
                <a:cubicBezTo>
                  <a:pt x="1160782" y="62661"/>
                  <a:pt x="1325673" y="55166"/>
                  <a:pt x="1430604" y="50169"/>
                </a:cubicBezTo>
                <a:cubicBezTo>
                  <a:pt x="1535535" y="45172"/>
                  <a:pt x="1625476" y="-49765"/>
                  <a:pt x="1625476" y="35179"/>
                </a:cubicBezTo>
                <a:cubicBezTo>
                  <a:pt x="1625476" y="120123"/>
                  <a:pt x="1458086" y="384950"/>
                  <a:pt x="1430604" y="559835"/>
                </a:cubicBezTo>
                <a:cubicBezTo>
                  <a:pt x="1403122" y="734720"/>
                  <a:pt x="1520546" y="994550"/>
                  <a:pt x="1460585" y="1084491"/>
                </a:cubicBezTo>
                <a:cubicBezTo>
                  <a:pt x="1400624" y="1174432"/>
                  <a:pt x="1133299" y="1134457"/>
                  <a:pt x="1070840" y="1069500"/>
                </a:cubicBezTo>
                <a:close/>
              </a:path>
            </a:pathLst>
          </a:custGeom>
          <a:gradFill>
            <a:gsLst>
              <a:gs pos="100000">
                <a:srgbClr val="FFFF00"/>
              </a:gs>
              <a:gs pos="4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21" name="Freeform 20"/>
          <p:cNvSpPr/>
          <p:nvPr/>
        </p:nvSpPr>
        <p:spPr>
          <a:xfrm>
            <a:off x="4367893" y="4714714"/>
            <a:ext cx="3625091" cy="1482886"/>
          </a:xfrm>
          <a:custGeom>
            <a:avLst/>
            <a:gdLst>
              <a:gd name="connsiteX0" fmla="*/ 260422 w 3529006"/>
              <a:gd name="connsiteY0" fmla="*/ 1343186 h 1482886"/>
              <a:gd name="connsiteX1" fmla="*/ 196922 w 3529006"/>
              <a:gd name="connsiteY1" fmla="*/ 1127286 h 1482886"/>
              <a:gd name="connsiteX2" fmla="*/ 146122 w 3529006"/>
              <a:gd name="connsiteY2" fmla="*/ 797086 h 1482886"/>
              <a:gd name="connsiteX3" fmla="*/ 44522 w 3529006"/>
              <a:gd name="connsiteY3" fmla="*/ 454186 h 1482886"/>
              <a:gd name="connsiteX4" fmla="*/ 6422 w 3529006"/>
              <a:gd name="connsiteY4" fmla="*/ 314486 h 1482886"/>
              <a:gd name="connsiteX5" fmla="*/ 171522 w 3529006"/>
              <a:gd name="connsiteY5" fmla="*/ 314486 h 1482886"/>
              <a:gd name="connsiteX6" fmla="*/ 501722 w 3529006"/>
              <a:gd name="connsiteY6" fmla="*/ 314486 h 1482886"/>
              <a:gd name="connsiteX7" fmla="*/ 857322 w 3529006"/>
              <a:gd name="connsiteY7" fmla="*/ 352586 h 1482886"/>
              <a:gd name="connsiteX8" fmla="*/ 1124022 w 3529006"/>
              <a:gd name="connsiteY8" fmla="*/ 301786 h 1482886"/>
              <a:gd name="connsiteX9" fmla="*/ 1187522 w 3529006"/>
              <a:gd name="connsiteY9" fmla="*/ 276386 h 1482886"/>
              <a:gd name="connsiteX10" fmla="*/ 1428822 w 3529006"/>
              <a:gd name="connsiteY10" fmla="*/ 35086 h 1482886"/>
              <a:gd name="connsiteX11" fmla="*/ 1911422 w 3529006"/>
              <a:gd name="connsiteY11" fmla="*/ 35086 h 1482886"/>
              <a:gd name="connsiteX12" fmla="*/ 2203522 w 3529006"/>
              <a:gd name="connsiteY12" fmla="*/ 352586 h 1482886"/>
              <a:gd name="connsiteX13" fmla="*/ 2406722 w 3529006"/>
              <a:gd name="connsiteY13" fmla="*/ 428786 h 1482886"/>
              <a:gd name="connsiteX14" fmla="*/ 2863922 w 3529006"/>
              <a:gd name="connsiteY14" fmla="*/ 428786 h 1482886"/>
              <a:gd name="connsiteX15" fmla="*/ 3130622 w 3529006"/>
              <a:gd name="connsiteY15" fmla="*/ 403386 h 1482886"/>
              <a:gd name="connsiteX16" fmla="*/ 3460822 w 3529006"/>
              <a:gd name="connsiteY16" fmla="*/ 314486 h 1482886"/>
              <a:gd name="connsiteX17" fmla="*/ 3524322 w 3529006"/>
              <a:gd name="connsiteY17" fmla="*/ 390686 h 1482886"/>
              <a:gd name="connsiteX18" fmla="*/ 3384622 w 3529006"/>
              <a:gd name="connsiteY18" fmla="*/ 784386 h 1482886"/>
              <a:gd name="connsiteX19" fmla="*/ 3333822 w 3529006"/>
              <a:gd name="connsiteY19" fmla="*/ 1343186 h 1482886"/>
              <a:gd name="connsiteX20" fmla="*/ 3283022 w 3529006"/>
              <a:gd name="connsiteY20" fmla="*/ 1482886 h 1482886"/>
              <a:gd name="connsiteX0" fmla="*/ 356507 w 3625091"/>
              <a:gd name="connsiteY0" fmla="*/ 1343186 h 1482886"/>
              <a:gd name="connsiteX1" fmla="*/ 293007 w 3625091"/>
              <a:gd name="connsiteY1" fmla="*/ 1127286 h 1482886"/>
              <a:gd name="connsiteX2" fmla="*/ 242207 w 3625091"/>
              <a:gd name="connsiteY2" fmla="*/ 797086 h 1482886"/>
              <a:gd name="connsiteX3" fmla="*/ 140607 w 3625091"/>
              <a:gd name="connsiteY3" fmla="*/ 454186 h 1482886"/>
              <a:gd name="connsiteX4" fmla="*/ 2495 w 3625091"/>
              <a:gd name="connsiteY4" fmla="*/ 243048 h 1482886"/>
              <a:gd name="connsiteX5" fmla="*/ 267607 w 3625091"/>
              <a:gd name="connsiteY5" fmla="*/ 314486 h 1482886"/>
              <a:gd name="connsiteX6" fmla="*/ 597807 w 3625091"/>
              <a:gd name="connsiteY6" fmla="*/ 314486 h 1482886"/>
              <a:gd name="connsiteX7" fmla="*/ 953407 w 3625091"/>
              <a:gd name="connsiteY7" fmla="*/ 352586 h 1482886"/>
              <a:gd name="connsiteX8" fmla="*/ 1220107 w 3625091"/>
              <a:gd name="connsiteY8" fmla="*/ 301786 h 1482886"/>
              <a:gd name="connsiteX9" fmla="*/ 1283607 w 3625091"/>
              <a:gd name="connsiteY9" fmla="*/ 276386 h 1482886"/>
              <a:gd name="connsiteX10" fmla="*/ 1524907 w 3625091"/>
              <a:gd name="connsiteY10" fmla="*/ 35086 h 1482886"/>
              <a:gd name="connsiteX11" fmla="*/ 2007507 w 3625091"/>
              <a:gd name="connsiteY11" fmla="*/ 35086 h 1482886"/>
              <a:gd name="connsiteX12" fmla="*/ 2299607 w 3625091"/>
              <a:gd name="connsiteY12" fmla="*/ 352586 h 1482886"/>
              <a:gd name="connsiteX13" fmla="*/ 2502807 w 3625091"/>
              <a:gd name="connsiteY13" fmla="*/ 428786 h 1482886"/>
              <a:gd name="connsiteX14" fmla="*/ 2960007 w 3625091"/>
              <a:gd name="connsiteY14" fmla="*/ 428786 h 1482886"/>
              <a:gd name="connsiteX15" fmla="*/ 3226707 w 3625091"/>
              <a:gd name="connsiteY15" fmla="*/ 403386 h 1482886"/>
              <a:gd name="connsiteX16" fmla="*/ 3556907 w 3625091"/>
              <a:gd name="connsiteY16" fmla="*/ 314486 h 1482886"/>
              <a:gd name="connsiteX17" fmla="*/ 3620407 w 3625091"/>
              <a:gd name="connsiteY17" fmla="*/ 390686 h 1482886"/>
              <a:gd name="connsiteX18" fmla="*/ 3480707 w 3625091"/>
              <a:gd name="connsiteY18" fmla="*/ 784386 h 1482886"/>
              <a:gd name="connsiteX19" fmla="*/ 3429907 w 3625091"/>
              <a:gd name="connsiteY19" fmla="*/ 1343186 h 1482886"/>
              <a:gd name="connsiteX20" fmla="*/ 3379107 w 3625091"/>
              <a:gd name="connsiteY20" fmla="*/ 1482886 h 148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5091" h="1482886">
                <a:moveTo>
                  <a:pt x="356507" y="1343186"/>
                </a:moveTo>
                <a:cubicBezTo>
                  <a:pt x="334282" y="1280744"/>
                  <a:pt x="312057" y="1218303"/>
                  <a:pt x="293007" y="1127286"/>
                </a:cubicBezTo>
                <a:cubicBezTo>
                  <a:pt x="273957" y="1036269"/>
                  <a:pt x="267607" y="909269"/>
                  <a:pt x="242207" y="797086"/>
                </a:cubicBezTo>
                <a:cubicBezTo>
                  <a:pt x="216807" y="684903"/>
                  <a:pt x="180559" y="546526"/>
                  <a:pt x="140607" y="454186"/>
                </a:cubicBezTo>
                <a:cubicBezTo>
                  <a:pt x="100655" y="361846"/>
                  <a:pt x="-18672" y="266331"/>
                  <a:pt x="2495" y="243048"/>
                </a:cubicBezTo>
                <a:cubicBezTo>
                  <a:pt x="23662" y="219765"/>
                  <a:pt x="168388" y="302580"/>
                  <a:pt x="267607" y="314486"/>
                </a:cubicBezTo>
                <a:cubicBezTo>
                  <a:pt x="366826" y="326392"/>
                  <a:pt x="483507" y="308136"/>
                  <a:pt x="597807" y="314486"/>
                </a:cubicBezTo>
                <a:cubicBezTo>
                  <a:pt x="712107" y="320836"/>
                  <a:pt x="849690" y="354703"/>
                  <a:pt x="953407" y="352586"/>
                </a:cubicBezTo>
                <a:cubicBezTo>
                  <a:pt x="1057124" y="350469"/>
                  <a:pt x="1165074" y="314486"/>
                  <a:pt x="1220107" y="301786"/>
                </a:cubicBezTo>
                <a:cubicBezTo>
                  <a:pt x="1275140" y="289086"/>
                  <a:pt x="1232807" y="320836"/>
                  <a:pt x="1283607" y="276386"/>
                </a:cubicBezTo>
                <a:cubicBezTo>
                  <a:pt x="1334407" y="231936"/>
                  <a:pt x="1404257" y="75303"/>
                  <a:pt x="1524907" y="35086"/>
                </a:cubicBezTo>
                <a:cubicBezTo>
                  <a:pt x="1645557" y="-5131"/>
                  <a:pt x="1878390" y="-17831"/>
                  <a:pt x="2007507" y="35086"/>
                </a:cubicBezTo>
                <a:cubicBezTo>
                  <a:pt x="2136624" y="88003"/>
                  <a:pt x="2217057" y="286969"/>
                  <a:pt x="2299607" y="352586"/>
                </a:cubicBezTo>
                <a:cubicBezTo>
                  <a:pt x="2382157" y="418203"/>
                  <a:pt x="2392740" y="416086"/>
                  <a:pt x="2502807" y="428786"/>
                </a:cubicBezTo>
                <a:cubicBezTo>
                  <a:pt x="2612874" y="441486"/>
                  <a:pt x="2839357" y="433019"/>
                  <a:pt x="2960007" y="428786"/>
                </a:cubicBezTo>
                <a:cubicBezTo>
                  <a:pt x="3080657" y="424553"/>
                  <a:pt x="3127224" y="422436"/>
                  <a:pt x="3226707" y="403386"/>
                </a:cubicBezTo>
                <a:cubicBezTo>
                  <a:pt x="3326190" y="384336"/>
                  <a:pt x="3491290" y="316603"/>
                  <a:pt x="3556907" y="314486"/>
                </a:cubicBezTo>
                <a:cubicBezTo>
                  <a:pt x="3622524" y="312369"/>
                  <a:pt x="3633107" y="312369"/>
                  <a:pt x="3620407" y="390686"/>
                </a:cubicBezTo>
                <a:cubicBezTo>
                  <a:pt x="3607707" y="469003"/>
                  <a:pt x="3512457" y="625636"/>
                  <a:pt x="3480707" y="784386"/>
                </a:cubicBezTo>
                <a:cubicBezTo>
                  <a:pt x="3448957" y="943136"/>
                  <a:pt x="3446840" y="1226769"/>
                  <a:pt x="3429907" y="1343186"/>
                </a:cubicBezTo>
                <a:cubicBezTo>
                  <a:pt x="3412974" y="1459603"/>
                  <a:pt x="3389690" y="1459603"/>
                  <a:pt x="3379107" y="1482886"/>
                </a:cubicBezTo>
              </a:path>
            </a:pathLst>
          </a:custGeom>
          <a:noFill/>
          <a:ln cmpd="sng">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18" name="Freeform 17"/>
          <p:cNvSpPr/>
          <p:nvPr/>
        </p:nvSpPr>
        <p:spPr>
          <a:xfrm>
            <a:off x="5295583" y="2235200"/>
            <a:ext cx="1759266" cy="2791052"/>
          </a:xfrm>
          <a:custGeom>
            <a:avLst/>
            <a:gdLst>
              <a:gd name="connsiteX0" fmla="*/ 127317 w 1759266"/>
              <a:gd name="connsiteY0" fmla="*/ 76200 h 2791052"/>
              <a:gd name="connsiteX1" fmla="*/ 38417 w 1759266"/>
              <a:gd name="connsiteY1" fmla="*/ 342900 h 2791052"/>
              <a:gd name="connsiteX2" fmla="*/ 317 w 1759266"/>
              <a:gd name="connsiteY2" fmla="*/ 762000 h 2791052"/>
              <a:gd name="connsiteX3" fmla="*/ 25717 w 1759266"/>
              <a:gd name="connsiteY3" fmla="*/ 1346200 h 2791052"/>
              <a:gd name="connsiteX4" fmla="*/ 114617 w 1759266"/>
              <a:gd name="connsiteY4" fmla="*/ 1866900 h 2791052"/>
              <a:gd name="connsiteX5" fmla="*/ 178117 w 1759266"/>
              <a:gd name="connsiteY5" fmla="*/ 2311400 h 2791052"/>
              <a:gd name="connsiteX6" fmla="*/ 343217 w 1759266"/>
              <a:gd name="connsiteY6" fmla="*/ 2705100 h 2791052"/>
              <a:gd name="connsiteX7" fmla="*/ 495617 w 1759266"/>
              <a:gd name="connsiteY7" fmla="*/ 2781300 h 2791052"/>
              <a:gd name="connsiteX8" fmla="*/ 724217 w 1759266"/>
              <a:gd name="connsiteY8" fmla="*/ 2667000 h 2791052"/>
              <a:gd name="connsiteX9" fmla="*/ 686117 w 1759266"/>
              <a:gd name="connsiteY9" fmla="*/ 2590800 h 2791052"/>
              <a:gd name="connsiteX10" fmla="*/ 787717 w 1759266"/>
              <a:gd name="connsiteY10" fmla="*/ 2578100 h 2791052"/>
              <a:gd name="connsiteX11" fmla="*/ 813117 w 1759266"/>
              <a:gd name="connsiteY11" fmla="*/ 2616200 h 2791052"/>
              <a:gd name="connsiteX12" fmla="*/ 889317 w 1759266"/>
              <a:gd name="connsiteY12" fmla="*/ 2578100 h 2791052"/>
              <a:gd name="connsiteX13" fmla="*/ 990917 w 1759266"/>
              <a:gd name="connsiteY13" fmla="*/ 2552700 h 2791052"/>
              <a:gd name="connsiteX14" fmla="*/ 1016317 w 1759266"/>
              <a:gd name="connsiteY14" fmla="*/ 2654300 h 2791052"/>
              <a:gd name="connsiteX15" fmla="*/ 1105217 w 1759266"/>
              <a:gd name="connsiteY15" fmla="*/ 2603500 h 2791052"/>
              <a:gd name="connsiteX16" fmla="*/ 1054417 w 1759266"/>
              <a:gd name="connsiteY16" fmla="*/ 2679700 h 2791052"/>
              <a:gd name="connsiteX17" fmla="*/ 1206817 w 1759266"/>
              <a:gd name="connsiteY17" fmla="*/ 2717800 h 2791052"/>
              <a:gd name="connsiteX18" fmla="*/ 1346517 w 1759266"/>
              <a:gd name="connsiteY18" fmla="*/ 2781300 h 2791052"/>
              <a:gd name="connsiteX19" fmla="*/ 1460817 w 1759266"/>
              <a:gd name="connsiteY19" fmla="*/ 2489200 h 2791052"/>
              <a:gd name="connsiteX20" fmla="*/ 1511617 w 1759266"/>
              <a:gd name="connsiteY20" fmla="*/ 2006600 h 2791052"/>
              <a:gd name="connsiteX21" fmla="*/ 1587817 w 1759266"/>
              <a:gd name="connsiteY21" fmla="*/ 1397000 h 2791052"/>
              <a:gd name="connsiteX22" fmla="*/ 1664017 w 1759266"/>
              <a:gd name="connsiteY22" fmla="*/ 1104900 h 2791052"/>
              <a:gd name="connsiteX23" fmla="*/ 1714817 w 1759266"/>
              <a:gd name="connsiteY23" fmla="*/ 762000 h 2791052"/>
              <a:gd name="connsiteX24" fmla="*/ 1752917 w 1759266"/>
              <a:gd name="connsiteY24" fmla="*/ 393700 h 2791052"/>
              <a:gd name="connsiteX25" fmla="*/ 1740217 w 1759266"/>
              <a:gd name="connsiteY25" fmla="*/ 139700 h 2791052"/>
              <a:gd name="connsiteX26" fmla="*/ 1575117 w 1759266"/>
              <a:gd name="connsiteY26" fmla="*/ 63500 h 2791052"/>
              <a:gd name="connsiteX27" fmla="*/ 1486217 w 1759266"/>
              <a:gd name="connsiteY27" fmla="*/ 0 h 279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59266" h="2791052">
                <a:moveTo>
                  <a:pt x="127317" y="76200"/>
                </a:moveTo>
                <a:cubicBezTo>
                  <a:pt x="93450" y="152400"/>
                  <a:pt x="59584" y="228600"/>
                  <a:pt x="38417" y="342900"/>
                </a:cubicBezTo>
                <a:cubicBezTo>
                  <a:pt x="17250" y="457200"/>
                  <a:pt x="2434" y="594783"/>
                  <a:pt x="317" y="762000"/>
                </a:cubicBezTo>
                <a:cubicBezTo>
                  <a:pt x="-1800" y="929217"/>
                  <a:pt x="6667" y="1162050"/>
                  <a:pt x="25717" y="1346200"/>
                </a:cubicBezTo>
                <a:cubicBezTo>
                  <a:pt x="44767" y="1530350"/>
                  <a:pt x="89217" y="1706033"/>
                  <a:pt x="114617" y="1866900"/>
                </a:cubicBezTo>
                <a:cubicBezTo>
                  <a:pt x="140017" y="2027767"/>
                  <a:pt x="140017" y="2171700"/>
                  <a:pt x="178117" y="2311400"/>
                </a:cubicBezTo>
                <a:cubicBezTo>
                  <a:pt x="216217" y="2451100"/>
                  <a:pt x="290300" y="2626783"/>
                  <a:pt x="343217" y="2705100"/>
                </a:cubicBezTo>
                <a:cubicBezTo>
                  <a:pt x="396134" y="2783417"/>
                  <a:pt x="432117" y="2787650"/>
                  <a:pt x="495617" y="2781300"/>
                </a:cubicBezTo>
                <a:cubicBezTo>
                  <a:pt x="559117" y="2774950"/>
                  <a:pt x="692467" y="2698750"/>
                  <a:pt x="724217" y="2667000"/>
                </a:cubicBezTo>
                <a:cubicBezTo>
                  <a:pt x="755967" y="2635250"/>
                  <a:pt x="675534" y="2605617"/>
                  <a:pt x="686117" y="2590800"/>
                </a:cubicBezTo>
                <a:cubicBezTo>
                  <a:pt x="696700" y="2575983"/>
                  <a:pt x="766550" y="2573867"/>
                  <a:pt x="787717" y="2578100"/>
                </a:cubicBezTo>
                <a:cubicBezTo>
                  <a:pt x="808884" y="2582333"/>
                  <a:pt x="796184" y="2616200"/>
                  <a:pt x="813117" y="2616200"/>
                </a:cubicBezTo>
                <a:cubicBezTo>
                  <a:pt x="830050" y="2616200"/>
                  <a:pt x="859684" y="2588683"/>
                  <a:pt x="889317" y="2578100"/>
                </a:cubicBezTo>
                <a:cubicBezTo>
                  <a:pt x="918950" y="2567517"/>
                  <a:pt x="969750" y="2540000"/>
                  <a:pt x="990917" y="2552700"/>
                </a:cubicBezTo>
                <a:cubicBezTo>
                  <a:pt x="1012084" y="2565400"/>
                  <a:pt x="997267" y="2645833"/>
                  <a:pt x="1016317" y="2654300"/>
                </a:cubicBezTo>
                <a:cubicBezTo>
                  <a:pt x="1035367" y="2662767"/>
                  <a:pt x="1098867" y="2599267"/>
                  <a:pt x="1105217" y="2603500"/>
                </a:cubicBezTo>
                <a:cubicBezTo>
                  <a:pt x="1111567" y="2607733"/>
                  <a:pt x="1037484" y="2660650"/>
                  <a:pt x="1054417" y="2679700"/>
                </a:cubicBezTo>
                <a:cubicBezTo>
                  <a:pt x="1071350" y="2698750"/>
                  <a:pt x="1158134" y="2700867"/>
                  <a:pt x="1206817" y="2717800"/>
                </a:cubicBezTo>
                <a:cubicBezTo>
                  <a:pt x="1255500" y="2734733"/>
                  <a:pt x="1304184" y="2819400"/>
                  <a:pt x="1346517" y="2781300"/>
                </a:cubicBezTo>
                <a:cubicBezTo>
                  <a:pt x="1388850" y="2743200"/>
                  <a:pt x="1433300" y="2618317"/>
                  <a:pt x="1460817" y="2489200"/>
                </a:cubicBezTo>
                <a:cubicBezTo>
                  <a:pt x="1488334" y="2360083"/>
                  <a:pt x="1490450" y="2188633"/>
                  <a:pt x="1511617" y="2006600"/>
                </a:cubicBezTo>
                <a:cubicBezTo>
                  <a:pt x="1532784" y="1824567"/>
                  <a:pt x="1562417" y="1547283"/>
                  <a:pt x="1587817" y="1397000"/>
                </a:cubicBezTo>
                <a:cubicBezTo>
                  <a:pt x="1613217" y="1246717"/>
                  <a:pt x="1642850" y="1210733"/>
                  <a:pt x="1664017" y="1104900"/>
                </a:cubicBezTo>
                <a:cubicBezTo>
                  <a:pt x="1685184" y="999067"/>
                  <a:pt x="1700000" y="880533"/>
                  <a:pt x="1714817" y="762000"/>
                </a:cubicBezTo>
                <a:cubicBezTo>
                  <a:pt x="1729634" y="643467"/>
                  <a:pt x="1748684" y="497417"/>
                  <a:pt x="1752917" y="393700"/>
                </a:cubicBezTo>
                <a:cubicBezTo>
                  <a:pt x="1757150" y="289983"/>
                  <a:pt x="1769850" y="194733"/>
                  <a:pt x="1740217" y="139700"/>
                </a:cubicBezTo>
                <a:cubicBezTo>
                  <a:pt x="1710584" y="84667"/>
                  <a:pt x="1617450" y="86783"/>
                  <a:pt x="1575117" y="63500"/>
                </a:cubicBezTo>
                <a:cubicBezTo>
                  <a:pt x="1532784" y="40217"/>
                  <a:pt x="1486217" y="0"/>
                  <a:pt x="1486217" y="0"/>
                </a:cubicBezTo>
              </a:path>
            </a:pathLst>
          </a:custGeom>
          <a:gradFill flip="none" rotWithShape="1">
            <a:gsLst>
              <a:gs pos="0">
                <a:schemeClr val="accent3">
                  <a:lumMod val="75000"/>
                </a:schemeClr>
              </a:gs>
              <a:gs pos="23000">
                <a:srgbClr val="F3B6BE">
                  <a:lumMod val="95000"/>
                  <a:lumOff val="5000"/>
                </a:srgbClr>
              </a:gs>
              <a:gs pos="53000">
                <a:schemeClr val="accent3">
                  <a:lumMod val="20000"/>
                  <a:lumOff val="80000"/>
                </a:schemeClr>
              </a:gs>
              <a:gs pos="100000">
                <a:schemeClr val="accent3">
                  <a:lumMod val="100000"/>
                </a:schemeClr>
              </a:gs>
            </a:gsLst>
            <a:lin ang="10800000" scaled="0"/>
            <a:tileRect/>
          </a:gradFill>
          <a:ln cmpd="thinThick">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58" name="Freeform 57"/>
          <p:cNvSpPr/>
          <p:nvPr/>
        </p:nvSpPr>
        <p:spPr>
          <a:xfrm>
            <a:off x="4267201" y="4991725"/>
            <a:ext cx="269823" cy="1094282"/>
          </a:xfrm>
          <a:custGeom>
            <a:avLst/>
            <a:gdLst>
              <a:gd name="connsiteX0" fmla="*/ 0 w 269823"/>
              <a:gd name="connsiteY0" fmla="*/ 0 h 1094282"/>
              <a:gd name="connsiteX1" fmla="*/ 194872 w 269823"/>
              <a:gd name="connsiteY1" fmla="*/ 374754 h 1094282"/>
              <a:gd name="connsiteX2" fmla="*/ 269823 w 269823"/>
              <a:gd name="connsiteY2" fmla="*/ 1094282 h 1094282"/>
            </a:gdLst>
            <a:ahLst/>
            <a:cxnLst>
              <a:cxn ang="0">
                <a:pos x="connsiteX0" y="connsiteY0"/>
              </a:cxn>
              <a:cxn ang="0">
                <a:pos x="connsiteX1" y="connsiteY1"/>
              </a:cxn>
              <a:cxn ang="0">
                <a:pos x="connsiteX2" y="connsiteY2"/>
              </a:cxn>
            </a:cxnLst>
            <a:rect l="l" t="t" r="r" b="b"/>
            <a:pathLst>
              <a:path w="269823" h="1094282">
                <a:moveTo>
                  <a:pt x="0" y="0"/>
                </a:moveTo>
                <a:cubicBezTo>
                  <a:pt x="74951" y="96187"/>
                  <a:pt x="149902" y="192374"/>
                  <a:pt x="194872" y="374754"/>
                </a:cubicBezTo>
                <a:cubicBezTo>
                  <a:pt x="239842" y="557134"/>
                  <a:pt x="212361" y="846944"/>
                  <a:pt x="269823" y="10942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59" name="Freeform 58"/>
          <p:cNvSpPr/>
          <p:nvPr/>
        </p:nvSpPr>
        <p:spPr>
          <a:xfrm>
            <a:off x="7887608" y="4961745"/>
            <a:ext cx="202084" cy="1334125"/>
          </a:xfrm>
          <a:custGeom>
            <a:avLst/>
            <a:gdLst>
              <a:gd name="connsiteX0" fmla="*/ 202084 w 202084"/>
              <a:gd name="connsiteY0" fmla="*/ 0 h 1334125"/>
              <a:gd name="connsiteX1" fmla="*/ 82162 w 202084"/>
              <a:gd name="connsiteY1" fmla="*/ 524656 h 1334125"/>
              <a:gd name="connsiteX2" fmla="*/ 7212 w 202084"/>
              <a:gd name="connsiteY2" fmla="*/ 1199213 h 1334125"/>
              <a:gd name="connsiteX3" fmla="*/ 7212 w 202084"/>
              <a:gd name="connsiteY3" fmla="*/ 1334125 h 1334125"/>
            </a:gdLst>
            <a:ahLst/>
            <a:cxnLst>
              <a:cxn ang="0">
                <a:pos x="connsiteX0" y="connsiteY0"/>
              </a:cxn>
              <a:cxn ang="0">
                <a:pos x="connsiteX1" y="connsiteY1"/>
              </a:cxn>
              <a:cxn ang="0">
                <a:pos x="connsiteX2" y="connsiteY2"/>
              </a:cxn>
              <a:cxn ang="0">
                <a:pos x="connsiteX3" y="connsiteY3"/>
              </a:cxn>
            </a:cxnLst>
            <a:rect l="l" t="t" r="r" b="b"/>
            <a:pathLst>
              <a:path w="202084" h="1334125">
                <a:moveTo>
                  <a:pt x="202084" y="0"/>
                </a:moveTo>
                <a:cubicBezTo>
                  <a:pt x="158362" y="162393"/>
                  <a:pt x="114641" y="324787"/>
                  <a:pt x="82162" y="524656"/>
                </a:cubicBezTo>
                <a:cubicBezTo>
                  <a:pt x="49683" y="724525"/>
                  <a:pt x="19704" y="1064302"/>
                  <a:pt x="7212" y="1199213"/>
                </a:cubicBezTo>
                <a:cubicBezTo>
                  <a:pt x="-5280" y="1334125"/>
                  <a:pt x="966" y="1334125"/>
                  <a:pt x="7212" y="133412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64" name="Oval 63"/>
          <p:cNvSpPr/>
          <p:nvPr/>
        </p:nvSpPr>
        <p:spPr>
          <a:xfrm>
            <a:off x="5428742" y="4822983"/>
            <a:ext cx="202407" cy="173007"/>
          </a:xfrm>
          <a:prstGeom prst="ellipse">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65" name="Oval 64"/>
          <p:cNvSpPr/>
          <p:nvPr/>
        </p:nvSpPr>
        <p:spPr>
          <a:xfrm>
            <a:off x="6696627" y="4888689"/>
            <a:ext cx="170213" cy="152408"/>
          </a:xfrm>
          <a:prstGeom prst="ellipse">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66" name="Freeform 65"/>
          <p:cNvSpPr/>
          <p:nvPr/>
        </p:nvSpPr>
        <p:spPr>
          <a:xfrm>
            <a:off x="5581650" y="4984751"/>
            <a:ext cx="311150" cy="90677"/>
          </a:xfrm>
          <a:custGeom>
            <a:avLst/>
            <a:gdLst>
              <a:gd name="connsiteX0" fmla="*/ 0 w 311150"/>
              <a:gd name="connsiteY0" fmla="*/ 0 h 90677"/>
              <a:gd name="connsiteX1" fmla="*/ 139700 w 311150"/>
              <a:gd name="connsiteY1" fmla="*/ 88900 h 90677"/>
              <a:gd name="connsiteX2" fmla="*/ 311150 w 311150"/>
              <a:gd name="connsiteY2" fmla="*/ 50800 h 90677"/>
            </a:gdLst>
            <a:ahLst/>
            <a:cxnLst>
              <a:cxn ang="0">
                <a:pos x="connsiteX0" y="connsiteY0"/>
              </a:cxn>
              <a:cxn ang="0">
                <a:pos x="connsiteX1" y="connsiteY1"/>
              </a:cxn>
              <a:cxn ang="0">
                <a:pos x="connsiteX2" y="connsiteY2"/>
              </a:cxn>
            </a:cxnLst>
            <a:rect l="l" t="t" r="r" b="b"/>
            <a:pathLst>
              <a:path w="311150" h="90677">
                <a:moveTo>
                  <a:pt x="0" y="0"/>
                </a:moveTo>
                <a:cubicBezTo>
                  <a:pt x="43921" y="40216"/>
                  <a:pt x="87842" y="80433"/>
                  <a:pt x="139700" y="88900"/>
                </a:cubicBezTo>
                <a:cubicBezTo>
                  <a:pt x="191558" y="97367"/>
                  <a:pt x="251354" y="74083"/>
                  <a:pt x="311150" y="50800"/>
                </a:cubicBezTo>
              </a:path>
            </a:pathLst>
          </a:cu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cmpd="dbl">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67" name="Freeform 66"/>
          <p:cNvSpPr/>
          <p:nvPr/>
        </p:nvSpPr>
        <p:spPr>
          <a:xfrm>
            <a:off x="6540500" y="5035550"/>
            <a:ext cx="190500" cy="45338"/>
          </a:xfrm>
          <a:custGeom>
            <a:avLst/>
            <a:gdLst>
              <a:gd name="connsiteX0" fmla="*/ 190500 w 190500"/>
              <a:gd name="connsiteY0" fmla="*/ 0 h 45338"/>
              <a:gd name="connsiteX1" fmla="*/ 95250 w 190500"/>
              <a:gd name="connsiteY1" fmla="*/ 44450 h 45338"/>
              <a:gd name="connsiteX2" fmla="*/ 0 w 190500"/>
              <a:gd name="connsiteY2" fmla="*/ 25400 h 45338"/>
            </a:gdLst>
            <a:ahLst/>
            <a:cxnLst>
              <a:cxn ang="0">
                <a:pos x="connsiteX0" y="connsiteY0"/>
              </a:cxn>
              <a:cxn ang="0">
                <a:pos x="connsiteX1" y="connsiteY1"/>
              </a:cxn>
              <a:cxn ang="0">
                <a:pos x="connsiteX2" y="connsiteY2"/>
              </a:cxn>
            </a:cxnLst>
            <a:rect l="l" t="t" r="r" b="b"/>
            <a:pathLst>
              <a:path w="190500" h="45338">
                <a:moveTo>
                  <a:pt x="190500" y="0"/>
                </a:moveTo>
                <a:cubicBezTo>
                  <a:pt x="158750" y="20108"/>
                  <a:pt x="127000" y="40217"/>
                  <a:pt x="95250" y="44450"/>
                </a:cubicBezTo>
                <a:cubicBezTo>
                  <a:pt x="63500" y="48683"/>
                  <a:pt x="31750" y="37041"/>
                  <a:pt x="0" y="25400"/>
                </a:cubicBezTo>
              </a:path>
            </a:pathLst>
          </a:cu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cmpd="dbl">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69" name="TextBox 68"/>
          <p:cNvSpPr txBox="1"/>
          <p:nvPr/>
        </p:nvSpPr>
        <p:spPr>
          <a:xfrm>
            <a:off x="5952714" y="625408"/>
            <a:ext cx="1265055" cy="369332"/>
          </a:xfrm>
          <a:prstGeom prst="rect">
            <a:avLst/>
          </a:prstGeom>
          <a:noFill/>
        </p:spPr>
        <p:txBody>
          <a:bodyPr wrap="square" rtlCol="0">
            <a:spAutoFit/>
          </a:bodyPr>
          <a:lstStyle/>
          <a:p>
            <a:pPr algn="ctr"/>
            <a:r>
              <a:rPr lang="en-IN" dirty="0">
                <a:solidFill>
                  <a:prstClr val="black"/>
                </a:solidFill>
              </a:rPr>
              <a:t>Cervix</a:t>
            </a:r>
          </a:p>
        </p:txBody>
      </p:sp>
      <p:sp>
        <p:nvSpPr>
          <p:cNvPr id="32" name="Oval 31"/>
          <p:cNvSpPr/>
          <p:nvPr/>
        </p:nvSpPr>
        <p:spPr>
          <a:xfrm>
            <a:off x="5776914" y="1348554"/>
            <a:ext cx="708959" cy="1280625"/>
          </a:xfrm>
          <a:prstGeom prst="ellipse">
            <a:avLst/>
          </a:prstGeom>
          <a:gradFill>
            <a:gsLst>
              <a:gs pos="0">
                <a:schemeClr val="accent1">
                  <a:lumMod val="5000"/>
                  <a:lumOff val="95000"/>
                </a:schemeClr>
              </a:gs>
              <a:gs pos="100000">
                <a:schemeClr val="accent3">
                  <a:lumMod val="60000"/>
                  <a:lumOff val="40000"/>
                </a:schemeClr>
              </a:gs>
            </a:gsLst>
            <a:lin ang="5400000" scaled="1"/>
          </a:gradFill>
          <a:ln>
            <a:gradFill flip="none" rotWithShape="1">
              <a:gsLst>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17" name="Freeform 16"/>
          <p:cNvSpPr/>
          <p:nvPr/>
        </p:nvSpPr>
        <p:spPr>
          <a:xfrm>
            <a:off x="6181118" y="1333501"/>
            <a:ext cx="759297" cy="1267769"/>
          </a:xfrm>
          <a:custGeom>
            <a:avLst/>
            <a:gdLst>
              <a:gd name="connsiteX0" fmla="*/ 16483 w 759297"/>
              <a:gd name="connsiteY0" fmla="*/ 0 h 1267769"/>
              <a:gd name="connsiteX1" fmla="*/ 67283 w 759297"/>
              <a:gd name="connsiteY1" fmla="*/ 304800 h 1267769"/>
              <a:gd name="connsiteX2" fmla="*/ 67283 w 759297"/>
              <a:gd name="connsiteY2" fmla="*/ 647700 h 1267769"/>
              <a:gd name="connsiteX3" fmla="*/ 3783 w 759297"/>
              <a:gd name="connsiteY3" fmla="*/ 977900 h 1267769"/>
              <a:gd name="connsiteX4" fmla="*/ 194283 w 759297"/>
              <a:gd name="connsiteY4" fmla="*/ 1257300 h 1267769"/>
              <a:gd name="connsiteX5" fmla="*/ 422883 w 759297"/>
              <a:gd name="connsiteY5" fmla="*/ 1193800 h 1267769"/>
              <a:gd name="connsiteX6" fmla="*/ 626083 w 759297"/>
              <a:gd name="connsiteY6" fmla="*/ 1054100 h 1267769"/>
              <a:gd name="connsiteX7" fmla="*/ 740383 w 759297"/>
              <a:gd name="connsiteY7" fmla="*/ 685800 h 1267769"/>
              <a:gd name="connsiteX8" fmla="*/ 753083 w 759297"/>
              <a:gd name="connsiteY8" fmla="*/ 228600 h 1267769"/>
              <a:gd name="connsiteX9" fmla="*/ 676883 w 759297"/>
              <a:gd name="connsiteY9" fmla="*/ 50800 h 1267769"/>
              <a:gd name="connsiteX10" fmla="*/ 676883 w 759297"/>
              <a:gd name="connsiteY10" fmla="*/ 25400 h 126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297" h="1267769">
                <a:moveTo>
                  <a:pt x="16483" y="0"/>
                </a:moveTo>
                <a:cubicBezTo>
                  <a:pt x="37649" y="98425"/>
                  <a:pt x="58816" y="196850"/>
                  <a:pt x="67283" y="304800"/>
                </a:cubicBezTo>
                <a:cubicBezTo>
                  <a:pt x="75750" y="412750"/>
                  <a:pt x="77866" y="535517"/>
                  <a:pt x="67283" y="647700"/>
                </a:cubicBezTo>
                <a:cubicBezTo>
                  <a:pt x="56700" y="759883"/>
                  <a:pt x="-17384" y="876300"/>
                  <a:pt x="3783" y="977900"/>
                </a:cubicBezTo>
                <a:cubicBezTo>
                  <a:pt x="24950" y="1079500"/>
                  <a:pt x="124433" y="1221317"/>
                  <a:pt x="194283" y="1257300"/>
                </a:cubicBezTo>
                <a:cubicBezTo>
                  <a:pt x="264133" y="1293283"/>
                  <a:pt x="350916" y="1227667"/>
                  <a:pt x="422883" y="1193800"/>
                </a:cubicBezTo>
                <a:cubicBezTo>
                  <a:pt x="494850" y="1159933"/>
                  <a:pt x="573166" y="1138767"/>
                  <a:pt x="626083" y="1054100"/>
                </a:cubicBezTo>
                <a:cubicBezTo>
                  <a:pt x="679000" y="969433"/>
                  <a:pt x="719216" y="823383"/>
                  <a:pt x="740383" y="685800"/>
                </a:cubicBezTo>
                <a:cubicBezTo>
                  <a:pt x="761550" y="548217"/>
                  <a:pt x="763666" y="334433"/>
                  <a:pt x="753083" y="228600"/>
                </a:cubicBezTo>
                <a:cubicBezTo>
                  <a:pt x="742500" y="122767"/>
                  <a:pt x="689583" y="84667"/>
                  <a:pt x="676883" y="50800"/>
                </a:cubicBezTo>
                <a:cubicBezTo>
                  <a:pt x="664183" y="16933"/>
                  <a:pt x="670533" y="21166"/>
                  <a:pt x="676883" y="25400"/>
                </a:cubicBezTo>
              </a:path>
            </a:pathLst>
          </a:custGeom>
          <a:gradFill>
            <a:gsLst>
              <a:gs pos="0">
                <a:schemeClr val="accent3">
                  <a:lumMod val="20000"/>
                  <a:lumOff val="80000"/>
                </a:schemeClr>
              </a:gs>
              <a:gs pos="100000">
                <a:schemeClr val="accent3">
                  <a:lumMod val="60000"/>
                  <a:lumOff val="4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sp>
        <p:nvSpPr>
          <p:cNvPr id="16" name="Freeform 15"/>
          <p:cNvSpPr/>
          <p:nvPr/>
        </p:nvSpPr>
        <p:spPr>
          <a:xfrm>
            <a:off x="5367989" y="1346200"/>
            <a:ext cx="698733" cy="1273064"/>
          </a:xfrm>
          <a:custGeom>
            <a:avLst/>
            <a:gdLst>
              <a:gd name="connsiteX0" fmla="*/ 29512 w 698733"/>
              <a:gd name="connsiteY0" fmla="*/ 50800 h 1273064"/>
              <a:gd name="connsiteX1" fmla="*/ 4112 w 698733"/>
              <a:gd name="connsiteY1" fmla="*/ 406400 h 1273064"/>
              <a:gd name="connsiteX2" fmla="*/ 105712 w 698733"/>
              <a:gd name="connsiteY2" fmla="*/ 838200 h 1273064"/>
              <a:gd name="connsiteX3" fmla="*/ 296212 w 698733"/>
              <a:gd name="connsiteY3" fmla="*/ 1193800 h 1273064"/>
              <a:gd name="connsiteX4" fmla="*/ 474012 w 698733"/>
              <a:gd name="connsiteY4" fmla="*/ 1270000 h 1273064"/>
              <a:gd name="connsiteX5" fmla="*/ 677212 w 698733"/>
              <a:gd name="connsiteY5" fmla="*/ 1130300 h 1273064"/>
              <a:gd name="connsiteX6" fmla="*/ 689912 w 698733"/>
              <a:gd name="connsiteY6" fmla="*/ 927100 h 1273064"/>
              <a:gd name="connsiteX7" fmla="*/ 651812 w 698733"/>
              <a:gd name="connsiteY7" fmla="*/ 736600 h 1273064"/>
              <a:gd name="connsiteX8" fmla="*/ 550212 w 698733"/>
              <a:gd name="connsiteY8" fmla="*/ 596900 h 1273064"/>
              <a:gd name="connsiteX9" fmla="*/ 562912 w 698733"/>
              <a:gd name="connsiteY9" fmla="*/ 330200 h 1273064"/>
              <a:gd name="connsiteX10" fmla="*/ 664512 w 698733"/>
              <a:gd name="connsiteY10" fmla="*/ 114300 h 1273064"/>
              <a:gd name="connsiteX11" fmla="*/ 664512 w 698733"/>
              <a:gd name="connsiteY11" fmla="*/ 25400 h 1273064"/>
              <a:gd name="connsiteX12" fmla="*/ 689912 w 698733"/>
              <a:gd name="connsiteY12" fmla="*/ 0 h 127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8733" h="1273064">
                <a:moveTo>
                  <a:pt x="29512" y="50800"/>
                </a:moveTo>
                <a:cubicBezTo>
                  <a:pt x="10462" y="162983"/>
                  <a:pt x="-8588" y="275167"/>
                  <a:pt x="4112" y="406400"/>
                </a:cubicBezTo>
                <a:cubicBezTo>
                  <a:pt x="16812" y="537633"/>
                  <a:pt x="57029" y="706967"/>
                  <a:pt x="105712" y="838200"/>
                </a:cubicBezTo>
                <a:cubicBezTo>
                  <a:pt x="154395" y="969433"/>
                  <a:pt x="234829" y="1121833"/>
                  <a:pt x="296212" y="1193800"/>
                </a:cubicBezTo>
                <a:cubicBezTo>
                  <a:pt x="357595" y="1265767"/>
                  <a:pt x="410512" y="1280583"/>
                  <a:pt x="474012" y="1270000"/>
                </a:cubicBezTo>
                <a:cubicBezTo>
                  <a:pt x="537512" y="1259417"/>
                  <a:pt x="641229" y="1187450"/>
                  <a:pt x="677212" y="1130300"/>
                </a:cubicBezTo>
                <a:cubicBezTo>
                  <a:pt x="713195" y="1073150"/>
                  <a:pt x="694145" y="992717"/>
                  <a:pt x="689912" y="927100"/>
                </a:cubicBezTo>
                <a:cubicBezTo>
                  <a:pt x="685679" y="861483"/>
                  <a:pt x="675095" y="791633"/>
                  <a:pt x="651812" y="736600"/>
                </a:cubicBezTo>
                <a:cubicBezTo>
                  <a:pt x="628529" y="681567"/>
                  <a:pt x="565029" y="664633"/>
                  <a:pt x="550212" y="596900"/>
                </a:cubicBezTo>
                <a:cubicBezTo>
                  <a:pt x="535395" y="529167"/>
                  <a:pt x="543862" y="410633"/>
                  <a:pt x="562912" y="330200"/>
                </a:cubicBezTo>
                <a:cubicBezTo>
                  <a:pt x="581962" y="249767"/>
                  <a:pt x="647579" y="165100"/>
                  <a:pt x="664512" y="114300"/>
                </a:cubicBezTo>
                <a:cubicBezTo>
                  <a:pt x="681445" y="63500"/>
                  <a:pt x="660279" y="44450"/>
                  <a:pt x="664512" y="25400"/>
                </a:cubicBezTo>
                <a:cubicBezTo>
                  <a:pt x="668745" y="6350"/>
                  <a:pt x="679328" y="3175"/>
                  <a:pt x="689912" y="0"/>
                </a:cubicBezTo>
              </a:path>
            </a:pathLst>
          </a:custGeom>
          <a:gradFill>
            <a:gsLst>
              <a:gs pos="0">
                <a:schemeClr val="accent3">
                  <a:lumMod val="20000"/>
                  <a:lumOff val="80000"/>
                </a:schemeClr>
              </a:gs>
              <a:gs pos="100000">
                <a:schemeClr val="accent3">
                  <a:lumMod val="60000"/>
                  <a:lumOff val="4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prstClr val="white"/>
              </a:solidFill>
            </a:endParaRPr>
          </a:p>
        </p:txBody>
      </p:sp>
      <p:cxnSp>
        <p:nvCxnSpPr>
          <p:cNvPr id="68" name="Straight Arrow Connector 67"/>
          <p:cNvCxnSpPr>
            <a:endCxn id="69" idx="2"/>
          </p:cNvCxnSpPr>
          <p:nvPr/>
        </p:nvCxnSpPr>
        <p:spPr>
          <a:xfrm flipV="1">
            <a:off x="6540501" y="994740"/>
            <a:ext cx="44741" cy="6281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3188469" y="4429034"/>
            <a:ext cx="1492596" cy="25941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30" idx="6"/>
          </p:cNvCxnSpPr>
          <p:nvPr/>
        </p:nvCxnSpPr>
        <p:spPr>
          <a:xfrm>
            <a:off x="7020405" y="4891312"/>
            <a:ext cx="1671402" cy="942641"/>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65" idx="5"/>
          </p:cNvCxnSpPr>
          <p:nvPr/>
        </p:nvCxnSpPr>
        <p:spPr>
          <a:xfrm>
            <a:off x="6841912" y="5018777"/>
            <a:ext cx="1354306" cy="157951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7815821" y="5087079"/>
            <a:ext cx="1003950" cy="1853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1602450" y="3954360"/>
            <a:ext cx="1776144" cy="923330"/>
          </a:xfrm>
          <a:prstGeom prst="rect">
            <a:avLst/>
          </a:prstGeom>
          <a:noFill/>
        </p:spPr>
        <p:txBody>
          <a:bodyPr wrap="square" rtlCol="0">
            <a:spAutoFit/>
          </a:bodyPr>
          <a:lstStyle/>
          <a:p>
            <a:pPr algn="ctr"/>
            <a:r>
              <a:rPr lang="en-IN" dirty="0">
                <a:solidFill>
                  <a:prstClr val="black"/>
                </a:solidFill>
              </a:rPr>
              <a:t>Corpora </a:t>
            </a:r>
            <a:r>
              <a:rPr lang="en-IN" dirty="0" err="1">
                <a:solidFill>
                  <a:prstClr val="black"/>
                </a:solidFill>
              </a:rPr>
              <a:t>cavernosus</a:t>
            </a:r>
            <a:r>
              <a:rPr lang="en-IN" dirty="0">
                <a:solidFill>
                  <a:prstClr val="black"/>
                </a:solidFill>
              </a:rPr>
              <a:t> + </a:t>
            </a:r>
            <a:r>
              <a:rPr lang="en-IN" dirty="0" err="1">
                <a:solidFill>
                  <a:prstClr val="black"/>
                </a:solidFill>
              </a:rPr>
              <a:t>Ishiocavernosus</a:t>
            </a:r>
            <a:r>
              <a:rPr lang="en-IN" dirty="0">
                <a:solidFill>
                  <a:prstClr val="black"/>
                </a:solidFill>
              </a:rPr>
              <a:t> </a:t>
            </a:r>
          </a:p>
        </p:txBody>
      </p:sp>
      <p:sp>
        <p:nvSpPr>
          <p:cNvPr id="86" name="Rectangle 85"/>
          <p:cNvSpPr/>
          <p:nvPr/>
        </p:nvSpPr>
        <p:spPr>
          <a:xfrm>
            <a:off x="8196219" y="6500593"/>
            <a:ext cx="1877117" cy="369332"/>
          </a:xfrm>
          <a:prstGeom prst="rect">
            <a:avLst/>
          </a:prstGeom>
        </p:spPr>
        <p:txBody>
          <a:bodyPr wrap="none">
            <a:spAutoFit/>
          </a:bodyPr>
          <a:lstStyle/>
          <a:p>
            <a:r>
              <a:rPr lang="en-US" dirty="0" err="1">
                <a:solidFill>
                  <a:prstClr val="black"/>
                </a:solidFill>
              </a:rPr>
              <a:t>Bartholin’s</a:t>
            </a:r>
            <a:r>
              <a:rPr lang="en-US" dirty="0">
                <a:solidFill>
                  <a:prstClr val="black"/>
                </a:solidFill>
              </a:rPr>
              <a:t> glands</a:t>
            </a:r>
          </a:p>
        </p:txBody>
      </p:sp>
      <p:sp>
        <p:nvSpPr>
          <p:cNvPr id="87" name="Rectangle 86"/>
          <p:cNvSpPr/>
          <p:nvPr/>
        </p:nvSpPr>
        <p:spPr>
          <a:xfrm>
            <a:off x="8374712" y="5825829"/>
            <a:ext cx="1851789" cy="369332"/>
          </a:xfrm>
          <a:prstGeom prst="rect">
            <a:avLst/>
          </a:prstGeom>
        </p:spPr>
        <p:txBody>
          <a:bodyPr wrap="none">
            <a:spAutoFit/>
          </a:bodyPr>
          <a:lstStyle/>
          <a:p>
            <a:r>
              <a:rPr lang="en-IN" dirty="0" err="1">
                <a:solidFill>
                  <a:prstClr val="black"/>
                </a:solidFill>
              </a:rPr>
              <a:t>Bulbospongiosus</a:t>
            </a:r>
            <a:r>
              <a:rPr lang="en-IN" dirty="0">
                <a:solidFill>
                  <a:prstClr val="black"/>
                </a:solidFill>
              </a:rPr>
              <a:t> </a:t>
            </a:r>
          </a:p>
        </p:txBody>
      </p:sp>
      <p:sp>
        <p:nvSpPr>
          <p:cNvPr id="2" name="Rectangle 1"/>
          <p:cNvSpPr/>
          <p:nvPr/>
        </p:nvSpPr>
        <p:spPr>
          <a:xfrm>
            <a:off x="1267854" y="6219028"/>
            <a:ext cx="6901248" cy="707886"/>
          </a:xfrm>
          <a:prstGeom prst="rect">
            <a:avLst/>
          </a:prstGeom>
          <a:noFill/>
        </p:spPr>
        <p:txBody>
          <a:bodyPr wrap="none" lIns="91440" tIns="45720" rIns="91440" bIns="45720">
            <a:spAutoFit/>
          </a:bodyPr>
          <a:lstStyle/>
          <a:p>
            <a:pPr algn="ctr"/>
            <a:r>
              <a:rPr lang="en-US" sz="4000" dirty="0" smtClean="0">
                <a:ln w="0"/>
                <a:effectLst>
                  <a:outerShdw blurRad="38100" dist="19050" dir="2700000" algn="tl" rotWithShape="0">
                    <a:schemeClr val="dk1">
                      <a:alpha val="40000"/>
                    </a:schemeClr>
                  </a:outerShdw>
                </a:effectLst>
              </a:rPr>
              <a:t>Coronal section of female pelvis</a:t>
            </a:r>
            <a:endParaRPr lang="en-US" sz="4000" b="0" cap="none" spc="0" dirty="0">
              <a:ln w="0"/>
              <a:solidFill>
                <a:schemeClr val="tx1"/>
              </a:solidFill>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4186118802"/>
      </p:ext>
    </p:extLst>
  </p:cSld>
  <p:clrMapOvr>
    <a:masterClrMapping/>
  </p:clrMapOvr>
  <mc:AlternateContent xmlns:mc="http://schemas.openxmlformats.org/markup-compatibility/2006" xmlns:p14="http://schemas.microsoft.com/office/powerpoint/2010/main">
    <mc:Choice Requires="p14">
      <p:transition spd="slow" p14:dur="2000" advTm="75147"/>
    </mc:Choice>
    <mc:Fallback xmlns="">
      <p:transition spd="slow" advTm="75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up)">
                                      <p:cBhvr>
                                        <p:cTn id="15" dur="500"/>
                                        <p:tgtEl>
                                          <p:spTgt spid="5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up)">
                                      <p:cBhvr>
                                        <p:cTn id="19" dur="500"/>
                                        <p:tgtEl>
                                          <p:spTgt spid="5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up)">
                                      <p:cBhvr>
                                        <p:cTn id="35" dur="500"/>
                                        <p:tgtEl>
                                          <p:spTgt spid="35"/>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left)">
                                      <p:cBhvr>
                                        <p:cTn id="47" dur="500"/>
                                        <p:tgtEl>
                                          <p:spTgt spid="37"/>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left)">
                                      <p:cBhvr>
                                        <p:cTn id="51" dur="500"/>
                                        <p:tgtEl>
                                          <p:spTgt spid="38"/>
                                        </p:tgtEl>
                                      </p:cBhvr>
                                    </p:animEffect>
                                  </p:childTnLst>
                                </p:cTn>
                              </p:par>
                            </p:childTnLst>
                          </p:cTn>
                        </p:par>
                        <p:par>
                          <p:cTn id="52" fill="hold">
                            <p:stCondLst>
                              <p:cond delay="6000"/>
                            </p:stCondLst>
                            <p:childTnLst>
                              <p:par>
                                <p:cTn id="53" presetID="22" presetClass="entr" presetSubtype="1"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up)">
                                      <p:cBhvr>
                                        <p:cTn id="55" dur="500"/>
                                        <p:tgtEl>
                                          <p:spTgt spid="13"/>
                                        </p:tgtEl>
                                      </p:cBhvr>
                                    </p:animEffect>
                                  </p:childTnLst>
                                </p:cTn>
                              </p:par>
                            </p:childTnLst>
                          </p:cTn>
                        </p:par>
                        <p:par>
                          <p:cTn id="56" fill="hold">
                            <p:stCondLst>
                              <p:cond delay="6500"/>
                            </p:stCondLst>
                            <p:childTnLst>
                              <p:par>
                                <p:cTn id="57" presetID="22" presetClass="entr" presetSubtype="1"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up)">
                                      <p:cBhvr>
                                        <p:cTn id="59" dur="500"/>
                                        <p:tgtEl>
                                          <p:spTgt spid="14"/>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left)">
                                      <p:cBhvr>
                                        <p:cTn id="63" dur="500"/>
                                        <p:tgtEl>
                                          <p:spTgt spid="39"/>
                                        </p:tgtEl>
                                      </p:cBhvr>
                                    </p:animEffect>
                                  </p:childTnLst>
                                </p:cTn>
                              </p:par>
                            </p:childTnLst>
                          </p:cTn>
                        </p:par>
                        <p:par>
                          <p:cTn id="64" fill="hold">
                            <p:stCondLst>
                              <p:cond delay="7500"/>
                            </p:stCondLst>
                            <p:childTnLst>
                              <p:par>
                                <p:cTn id="65" presetID="22" presetClass="entr" presetSubtype="8" fill="hold" grpId="0" nodeType="after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left)">
                                      <p:cBhvr>
                                        <p:cTn id="67" dur="500"/>
                                        <p:tgtEl>
                                          <p:spTgt spid="40"/>
                                        </p:tgtEl>
                                      </p:cBhvr>
                                    </p:animEffect>
                                  </p:childTnLst>
                                </p:cTn>
                              </p:par>
                            </p:childTnLst>
                          </p:cTn>
                        </p:par>
                        <p:par>
                          <p:cTn id="68" fill="hold">
                            <p:stCondLst>
                              <p:cond delay="8000"/>
                            </p:stCondLst>
                            <p:childTnLst>
                              <p:par>
                                <p:cTn id="69" presetID="22" presetClass="entr" presetSubtype="1"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up)">
                                      <p:cBhvr>
                                        <p:cTn id="71" dur="500"/>
                                        <p:tgtEl>
                                          <p:spTgt spid="15"/>
                                        </p:tgtEl>
                                      </p:cBhvr>
                                    </p:animEffect>
                                  </p:childTnLst>
                                </p:cTn>
                              </p:par>
                            </p:childTnLst>
                          </p:cTn>
                        </p:par>
                        <p:par>
                          <p:cTn id="72" fill="hold">
                            <p:stCondLst>
                              <p:cond delay="8500"/>
                            </p:stCondLst>
                            <p:childTnLst>
                              <p:par>
                                <p:cTn id="73" presetID="22" presetClass="entr" presetSubtype="1"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up)">
                                      <p:cBhvr>
                                        <p:cTn id="75" dur="500"/>
                                        <p:tgtEl>
                                          <p:spTgt spid="17"/>
                                        </p:tgtEl>
                                      </p:cBhvr>
                                    </p:animEffect>
                                  </p:childTnLst>
                                </p:cTn>
                              </p:par>
                            </p:childTnLst>
                          </p:cTn>
                        </p:par>
                        <p:par>
                          <p:cTn id="76" fill="hold">
                            <p:stCondLst>
                              <p:cond delay="9000"/>
                            </p:stCondLst>
                            <p:childTnLst>
                              <p:par>
                                <p:cTn id="77" presetID="22" presetClass="entr" presetSubtype="1"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childTnLst>
                          </p:cTn>
                        </p:par>
                        <p:par>
                          <p:cTn id="80" fill="hold">
                            <p:stCondLst>
                              <p:cond delay="9500"/>
                            </p:stCondLst>
                            <p:childTnLst>
                              <p:par>
                                <p:cTn id="81" presetID="22" presetClass="entr" presetSubtype="1" fill="hold" grpId="0" nodeType="after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wipe(up)">
                                      <p:cBhvr>
                                        <p:cTn id="83" dur="500"/>
                                        <p:tgtEl>
                                          <p:spTgt spid="16"/>
                                        </p:tgtEl>
                                      </p:cBhvr>
                                    </p:animEffect>
                                  </p:childTnLst>
                                </p:cTn>
                              </p:par>
                            </p:childTnLst>
                          </p:cTn>
                        </p:par>
                        <p:par>
                          <p:cTn id="84" fill="hold">
                            <p:stCondLst>
                              <p:cond delay="10000"/>
                            </p:stCondLst>
                            <p:childTnLst>
                              <p:par>
                                <p:cTn id="85" presetID="22" presetClass="entr" presetSubtype="1" fill="hold" grpId="0" nodeType="after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up)">
                                      <p:cBhvr>
                                        <p:cTn id="87" dur="500"/>
                                        <p:tgtEl>
                                          <p:spTgt spid="18"/>
                                        </p:tgtEl>
                                      </p:cBhvr>
                                    </p:animEffect>
                                  </p:childTnLst>
                                </p:cTn>
                              </p:par>
                            </p:childTnLst>
                          </p:cTn>
                        </p:par>
                        <p:par>
                          <p:cTn id="88" fill="hold">
                            <p:stCondLst>
                              <p:cond delay="10500"/>
                            </p:stCondLst>
                            <p:childTnLst>
                              <p:par>
                                <p:cTn id="89" presetID="22" presetClass="entr" presetSubtype="4" fill="hold" nodeType="afterEffect">
                                  <p:stCondLst>
                                    <p:cond delay="0"/>
                                  </p:stCondLst>
                                  <p:childTnLst>
                                    <p:set>
                                      <p:cBhvr>
                                        <p:cTn id="90" dur="1" fill="hold">
                                          <p:stCondLst>
                                            <p:cond delay="0"/>
                                          </p:stCondLst>
                                        </p:cTn>
                                        <p:tgtEl>
                                          <p:spTgt spid="68"/>
                                        </p:tgtEl>
                                        <p:attrNameLst>
                                          <p:attrName>style.visibility</p:attrName>
                                        </p:attrNameLst>
                                      </p:cBhvr>
                                      <p:to>
                                        <p:strVal val="visible"/>
                                      </p:to>
                                    </p:set>
                                    <p:animEffect transition="in" filter="wipe(down)">
                                      <p:cBhvr>
                                        <p:cTn id="91" dur="500"/>
                                        <p:tgtEl>
                                          <p:spTgt spid="68"/>
                                        </p:tgtEl>
                                      </p:cBhvr>
                                    </p:animEffect>
                                  </p:childTnLst>
                                </p:cTn>
                              </p:par>
                            </p:childTnLst>
                          </p:cTn>
                        </p:par>
                        <p:par>
                          <p:cTn id="92" fill="hold">
                            <p:stCondLst>
                              <p:cond delay="11000"/>
                            </p:stCondLst>
                            <p:childTnLst>
                              <p:par>
                                <p:cTn id="93" presetID="22" presetClass="entr" presetSubtype="4" fill="hold" grpId="0" nodeType="after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wipe(down)">
                                      <p:cBhvr>
                                        <p:cTn id="95" dur="500"/>
                                        <p:tgtEl>
                                          <p:spTgt spid="69"/>
                                        </p:tgtEl>
                                      </p:cBhvr>
                                    </p:animEffect>
                                  </p:childTnLst>
                                </p:cTn>
                              </p:par>
                            </p:childTnLst>
                          </p:cTn>
                        </p:par>
                        <p:par>
                          <p:cTn id="96" fill="hold">
                            <p:stCondLst>
                              <p:cond delay="11500"/>
                            </p:stCondLst>
                            <p:childTnLst>
                              <p:par>
                                <p:cTn id="97" presetID="22" presetClass="entr" presetSubtype="4" fill="hold" nodeType="after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00"/>
                                        <p:tgtEl>
                                          <p:spTgt spid="43"/>
                                        </p:tgtEl>
                                      </p:cBhvr>
                                    </p:animEffect>
                                  </p:childTnLst>
                                </p:cTn>
                              </p:par>
                            </p:childTnLst>
                          </p:cTn>
                        </p:par>
                        <p:par>
                          <p:cTn id="100" fill="hold">
                            <p:stCondLst>
                              <p:cond delay="12000"/>
                            </p:stCondLst>
                            <p:childTnLst>
                              <p:par>
                                <p:cTn id="101" presetID="22" presetClass="entr" presetSubtype="4" fill="hold" grpId="0" nodeType="after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wipe(down)">
                                      <p:cBhvr>
                                        <p:cTn id="103" dur="500"/>
                                        <p:tgtEl>
                                          <p:spTgt spid="44"/>
                                        </p:tgtEl>
                                      </p:cBhvr>
                                    </p:animEffect>
                                  </p:childTnLst>
                                </p:cTn>
                              </p:par>
                            </p:childTnLst>
                          </p:cTn>
                        </p:par>
                        <p:par>
                          <p:cTn id="104" fill="hold">
                            <p:stCondLst>
                              <p:cond delay="12500"/>
                            </p:stCondLst>
                            <p:childTnLst>
                              <p:par>
                                <p:cTn id="105" presetID="22" presetClass="entr" presetSubtype="2" fill="hold" nodeType="after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wipe(right)">
                                      <p:cBhvr>
                                        <p:cTn id="107" dur="500"/>
                                        <p:tgtEl>
                                          <p:spTgt spid="46"/>
                                        </p:tgtEl>
                                      </p:cBhvr>
                                    </p:animEffect>
                                  </p:childTnLst>
                                </p:cTn>
                              </p:par>
                            </p:childTnLst>
                          </p:cTn>
                        </p:par>
                        <p:par>
                          <p:cTn id="108" fill="hold">
                            <p:stCondLst>
                              <p:cond delay="13000"/>
                            </p:stCondLst>
                            <p:childTnLst>
                              <p:par>
                                <p:cTn id="109" presetID="22" presetClass="entr" presetSubtype="2" fill="hold" grpId="0" nodeType="afterEffect">
                                  <p:stCondLst>
                                    <p:cond delay="0"/>
                                  </p:stCondLst>
                                  <p:childTnLst>
                                    <p:set>
                                      <p:cBhvr>
                                        <p:cTn id="110" dur="1" fill="hold">
                                          <p:stCondLst>
                                            <p:cond delay="0"/>
                                          </p:stCondLst>
                                        </p:cTn>
                                        <p:tgtEl>
                                          <p:spTgt spid="48"/>
                                        </p:tgtEl>
                                        <p:attrNameLst>
                                          <p:attrName>style.visibility</p:attrName>
                                        </p:attrNameLst>
                                      </p:cBhvr>
                                      <p:to>
                                        <p:strVal val="visible"/>
                                      </p:to>
                                    </p:set>
                                    <p:animEffect transition="in" filter="wipe(right)">
                                      <p:cBhvr>
                                        <p:cTn id="111" dur="500"/>
                                        <p:tgtEl>
                                          <p:spTgt spid="48"/>
                                        </p:tgtEl>
                                      </p:cBhvr>
                                    </p:animEffect>
                                  </p:childTnLst>
                                </p:cTn>
                              </p:par>
                            </p:childTnLst>
                          </p:cTn>
                        </p:par>
                        <p:par>
                          <p:cTn id="112" fill="hold">
                            <p:stCondLst>
                              <p:cond delay="13500"/>
                            </p:stCondLst>
                            <p:childTnLst>
                              <p:par>
                                <p:cTn id="113" presetID="22" presetClass="entr" presetSubtype="8" fill="hold" grpId="0" nodeType="afterEffect">
                                  <p:stCondLst>
                                    <p:cond delay="0"/>
                                  </p:stCondLst>
                                  <p:childTnLst>
                                    <p:set>
                                      <p:cBhvr>
                                        <p:cTn id="114" dur="1" fill="hold">
                                          <p:stCondLst>
                                            <p:cond delay="0"/>
                                          </p:stCondLst>
                                        </p:cTn>
                                        <p:tgtEl>
                                          <p:spTgt spid="19"/>
                                        </p:tgtEl>
                                        <p:attrNameLst>
                                          <p:attrName>style.visibility</p:attrName>
                                        </p:attrNameLst>
                                      </p:cBhvr>
                                      <p:to>
                                        <p:strVal val="visible"/>
                                      </p:to>
                                    </p:set>
                                    <p:animEffect transition="in" filter="wipe(left)">
                                      <p:cBhvr>
                                        <p:cTn id="115" dur="500"/>
                                        <p:tgtEl>
                                          <p:spTgt spid="19"/>
                                        </p:tgtEl>
                                      </p:cBhvr>
                                    </p:animEffect>
                                  </p:childTnLst>
                                </p:cTn>
                              </p:par>
                            </p:childTnLst>
                          </p:cTn>
                        </p:par>
                        <p:par>
                          <p:cTn id="116" fill="hold">
                            <p:stCondLst>
                              <p:cond delay="14000"/>
                            </p:stCondLst>
                            <p:childTnLst>
                              <p:par>
                                <p:cTn id="117" presetID="22" presetClass="entr" presetSubtype="2" fill="hold" grpId="0" nodeType="after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wipe(right)">
                                      <p:cBhvr>
                                        <p:cTn id="119" dur="500"/>
                                        <p:tgtEl>
                                          <p:spTgt spid="20"/>
                                        </p:tgtEl>
                                      </p:cBhvr>
                                    </p:animEffect>
                                  </p:childTnLst>
                                </p:cTn>
                              </p:par>
                            </p:childTnLst>
                          </p:cTn>
                        </p:par>
                        <p:par>
                          <p:cTn id="120" fill="hold">
                            <p:stCondLst>
                              <p:cond delay="14500"/>
                            </p:stCondLst>
                            <p:childTnLst>
                              <p:par>
                                <p:cTn id="121" presetID="22" presetClass="entr" presetSubtype="8" fill="hold" nodeType="afterEffect">
                                  <p:stCondLst>
                                    <p:cond delay="0"/>
                                  </p:stCondLst>
                                  <p:childTnLst>
                                    <p:set>
                                      <p:cBhvr>
                                        <p:cTn id="122" dur="1" fill="hold">
                                          <p:stCondLst>
                                            <p:cond delay="0"/>
                                          </p:stCondLst>
                                        </p:cTn>
                                        <p:tgtEl>
                                          <p:spTgt spid="51"/>
                                        </p:tgtEl>
                                        <p:attrNameLst>
                                          <p:attrName>style.visibility</p:attrName>
                                        </p:attrNameLst>
                                      </p:cBhvr>
                                      <p:to>
                                        <p:strVal val="visible"/>
                                      </p:to>
                                    </p:set>
                                    <p:animEffect transition="in" filter="wipe(left)">
                                      <p:cBhvr>
                                        <p:cTn id="123" dur="500"/>
                                        <p:tgtEl>
                                          <p:spTgt spid="51"/>
                                        </p:tgtEl>
                                      </p:cBhvr>
                                    </p:animEffect>
                                  </p:childTnLst>
                                </p:cTn>
                              </p:par>
                            </p:childTnLst>
                          </p:cTn>
                        </p:par>
                        <p:par>
                          <p:cTn id="124" fill="hold">
                            <p:stCondLst>
                              <p:cond delay="15000"/>
                            </p:stCondLst>
                            <p:childTnLst>
                              <p:par>
                                <p:cTn id="125" presetID="22" presetClass="entr" presetSubtype="8" fill="hold" grpId="0" nodeType="afterEffect">
                                  <p:stCondLst>
                                    <p:cond delay="0"/>
                                  </p:stCondLst>
                                  <p:childTnLst>
                                    <p:set>
                                      <p:cBhvr>
                                        <p:cTn id="126" dur="1" fill="hold">
                                          <p:stCondLst>
                                            <p:cond delay="0"/>
                                          </p:stCondLst>
                                        </p:cTn>
                                        <p:tgtEl>
                                          <p:spTgt spid="52"/>
                                        </p:tgtEl>
                                        <p:attrNameLst>
                                          <p:attrName>style.visibility</p:attrName>
                                        </p:attrNameLst>
                                      </p:cBhvr>
                                      <p:to>
                                        <p:strVal val="visible"/>
                                      </p:to>
                                    </p:set>
                                    <p:animEffect transition="in" filter="wipe(left)">
                                      <p:cBhvr>
                                        <p:cTn id="127" dur="500"/>
                                        <p:tgtEl>
                                          <p:spTgt spid="52"/>
                                        </p:tgtEl>
                                      </p:cBhvr>
                                    </p:animEffect>
                                  </p:childTnLst>
                                </p:cTn>
                              </p:par>
                            </p:childTnLst>
                          </p:cTn>
                        </p:par>
                        <p:par>
                          <p:cTn id="128" fill="hold">
                            <p:stCondLst>
                              <p:cond delay="15500"/>
                            </p:stCondLst>
                            <p:childTnLst>
                              <p:par>
                                <p:cTn id="129" presetID="22" presetClass="entr" presetSubtype="1" fill="hold" grpId="0" nodeType="afterEffect">
                                  <p:stCondLst>
                                    <p:cond delay="0"/>
                                  </p:stCondLst>
                                  <p:childTnLst>
                                    <p:set>
                                      <p:cBhvr>
                                        <p:cTn id="130" dur="1" fill="hold">
                                          <p:stCondLst>
                                            <p:cond delay="0"/>
                                          </p:stCondLst>
                                        </p:cTn>
                                        <p:tgtEl>
                                          <p:spTgt spid="28"/>
                                        </p:tgtEl>
                                        <p:attrNameLst>
                                          <p:attrName>style.visibility</p:attrName>
                                        </p:attrNameLst>
                                      </p:cBhvr>
                                      <p:to>
                                        <p:strVal val="visible"/>
                                      </p:to>
                                    </p:set>
                                    <p:animEffect transition="in" filter="wipe(up)">
                                      <p:cBhvr>
                                        <p:cTn id="131" dur="500"/>
                                        <p:tgtEl>
                                          <p:spTgt spid="28"/>
                                        </p:tgtEl>
                                      </p:cBhvr>
                                    </p:animEffect>
                                  </p:childTnLst>
                                </p:cTn>
                              </p:par>
                            </p:childTnLst>
                          </p:cTn>
                        </p:par>
                        <p:par>
                          <p:cTn id="132" fill="hold">
                            <p:stCondLst>
                              <p:cond delay="16000"/>
                            </p:stCondLst>
                            <p:childTnLst>
                              <p:par>
                                <p:cTn id="133" presetID="22" presetClass="entr" presetSubtype="1" fill="hold" grpId="0" nodeType="after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wipe(up)">
                                      <p:cBhvr>
                                        <p:cTn id="135" dur="500"/>
                                        <p:tgtEl>
                                          <p:spTgt spid="24"/>
                                        </p:tgtEl>
                                      </p:cBhvr>
                                    </p:animEffect>
                                  </p:childTnLst>
                                </p:cTn>
                              </p:par>
                            </p:childTnLst>
                          </p:cTn>
                        </p:par>
                        <p:par>
                          <p:cTn id="136" fill="hold">
                            <p:stCondLst>
                              <p:cond delay="16500"/>
                            </p:stCondLst>
                            <p:childTnLst>
                              <p:par>
                                <p:cTn id="137" presetID="22" presetClass="entr" presetSubtype="1" fill="hold" grpId="0" nodeType="afterEffect">
                                  <p:stCondLst>
                                    <p:cond delay="0"/>
                                  </p:stCondLst>
                                  <p:childTnLst>
                                    <p:set>
                                      <p:cBhvr>
                                        <p:cTn id="138" dur="1" fill="hold">
                                          <p:stCondLst>
                                            <p:cond delay="0"/>
                                          </p:stCondLst>
                                        </p:cTn>
                                        <p:tgtEl>
                                          <p:spTgt spid="29"/>
                                        </p:tgtEl>
                                        <p:attrNameLst>
                                          <p:attrName>style.visibility</p:attrName>
                                        </p:attrNameLst>
                                      </p:cBhvr>
                                      <p:to>
                                        <p:strVal val="visible"/>
                                      </p:to>
                                    </p:set>
                                    <p:animEffect transition="in" filter="wipe(up)">
                                      <p:cBhvr>
                                        <p:cTn id="139" dur="500"/>
                                        <p:tgtEl>
                                          <p:spTgt spid="29"/>
                                        </p:tgtEl>
                                      </p:cBhvr>
                                    </p:animEffect>
                                  </p:childTnLst>
                                </p:cTn>
                              </p:par>
                            </p:childTnLst>
                          </p:cTn>
                        </p:par>
                        <p:par>
                          <p:cTn id="140" fill="hold">
                            <p:stCondLst>
                              <p:cond delay="17000"/>
                            </p:stCondLst>
                            <p:childTnLst>
                              <p:par>
                                <p:cTn id="141" presetID="22" presetClass="entr" presetSubtype="1" fill="hold" grpId="0" nodeType="afterEffect">
                                  <p:stCondLst>
                                    <p:cond delay="0"/>
                                  </p:stCondLst>
                                  <p:childTnLst>
                                    <p:set>
                                      <p:cBhvr>
                                        <p:cTn id="142" dur="1" fill="hold">
                                          <p:stCondLst>
                                            <p:cond delay="0"/>
                                          </p:stCondLst>
                                        </p:cTn>
                                        <p:tgtEl>
                                          <p:spTgt spid="25"/>
                                        </p:tgtEl>
                                        <p:attrNameLst>
                                          <p:attrName>style.visibility</p:attrName>
                                        </p:attrNameLst>
                                      </p:cBhvr>
                                      <p:to>
                                        <p:strVal val="visible"/>
                                      </p:to>
                                    </p:set>
                                    <p:animEffect transition="in" filter="wipe(up)">
                                      <p:cBhvr>
                                        <p:cTn id="143" dur="500"/>
                                        <p:tgtEl>
                                          <p:spTgt spid="25"/>
                                        </p:tgtEl>
                                      </p:cBhvr>
                                    </p:animEffect>
                                  </p:childTnLst>
                                </p:cTn>
                              </p:par>
                            </p:childTnLst>
                          </p:cTn>
                        </p:par>
                        <p:par>
                          <p:cTn id="144" fill="hold">
                            <p:stCondLst>
                              <p:cond delay="17500"/>
                            </p:stCondLst>
                            <p:childTnLst>
                              <p:par>
                                <p:cTn id="145" presetID="22" presetClass="entr" presetSubtype="1" fill="hold" grpId="0" nodeType="afterEffect">
                                  <p:stCondLst>
                                    <p:cond delay="0"/>
                                  </p:stCondLst>
                                  <p:childTnLst>
                                    <p:set>
                                      <p:cBhvr>
                                        <p:cTn id="146" dur="1" fill="hold">
                                          <p:stCondLst>
                                            <p:cond delay="0"/>
                                          </p:stCondLst>
                                        </p:cTn>
                                        <p:tgtEl>
                                          <p:spTgt spid="30"/>
                                        </p:tgtEl>
                                        <p:attrNameLst>
                                          <p:attrName>style.visibility</p:attrName>
                                        </p:attrNameLst>
                                      </p:cBhvr>
                                      <p:to>
                                        <p:strVal val="visible"/>
                                      </p:to>
                                    </p:set>
                                    <p:animEffect transition="in" filter="wipe(up)">
                                      <p:cBhvr>
                                        <p:cTn id="147" dur="500"/>
                                        <p:tgtEl>
                                          <p:spTgt spid="30"/>
                                        </p:tgtEl>
                                      </p:cBhvr>
                                    </p:animEffect>
                                  </p:childTnLst>
                                </p:cTn>
                              </p:par>
                            </p:childTnLst>
                          </p:cTn>
                        </p:par>
                        <p:par>
                          <p:cTn id="148" fill="hold">
                            <p:stCondLst>
                              <p:cond delay="18000"/>
                            </p:stCondLst>
                            <p:childTnLst>
                              <p:par>
                                <p:cTn id="149" presetID="22" presetClass="entr" presetSubtype="1" fill="hold" grpId="0" nodeType="afterEffect">
                                  <p:stCondLst>
                                    <p:cond delay="0"/>
                                  </p:stCondLst>
                                  <p:childTnLst>
                                    <p:set>
                                      <p:cBhvr>
                                        <p:cTn id="150" dur="1" fill="hold">
                                          <p:stCondLst>
                                            <p:cond delay="0"/>
                                          </p:stCondLst>
                                        </p:cTn>
                                        <p:tgtEl>
                                          <p:spTgt spid="26"/>
                                        </p:tgtEl>
                                        <p:attrNameLst>
                                          <p:attrName>style.visibility</p:attrName>
                                        </p:attrNameLst>
                                      </p:cBhvr>
                                      <p:to>
                                        <p:strVal val="visible"/>
                                      </p:to>
                                    </p:set>
                                    <p:animEffect transition="in" filter="wipe(up)">
                                      <p:cBhvr>
                                        <p:cTn id="151" dur="500"/>
                                        <p:tgtEl>
                                          <p:spTgt spid="26"/>
                                        </p:tgtEl>
                                      </p:cBhvr>
                                    </p:animEffect>
                                  </p:childTnLst>
                                </p:cTn>
                              </p:par>
                            </p:childTnLst>
                          </p:cTn>
                        </p:par>
                        <p:par>
                          <p:cTn id="152" fill="hold">
                            <p:stCondLst>
                              <p:cond delay="18500"/>
                            </p:stCondLst>
                            <p:childTnLst>
                              <p:par>
                                <p:cTn id="153" presetID="22" presetClass="entr" presetSubtype="1" fill="hold" grpId="0" nodeType="afterEffect">
                                  <p:stCondLst>
                                    <p:cond delay="0"/>
                                  </p:stCondLst>
                                  <p:childTnLst>
                                    <p:set>
                                      <p:cBhvr>
                                        <p:cTn id="154" dur="1" fill="hold">
                                          <p:stCondLst>
                                            <p:cond delay="0"/>
                                          </p:stCondLst>
                                        </p:cTn>
                                        <p:tgtEl>
                                          <p:spTgt spid="27"/>
                                        </p:tgtEl>
                                        <p:attrNameLst>
                                          <p:attrName>style.visibility</p:attrName>
                                        </p:attrNameLst>
                                      </p:cBhvr>
                                      <p:to>
                                        <p:strVal val="visible"/>
                                      </p:to>
                                    </p:set>
                                    <p:animEffect transition="in" filter="wipe(up)">
                                      <p:cBhvr>
                                        <p:cTn id="155" dur="500"/>
                                        <p:tgtEl>
                                          <p:spTgt spid="27"/>
                                        </p:tgtEl>
                                      </p:cBhvr>
                                    </p:animEffect>
                                  </p:childTnLst>
                                </p:cTn>
                              </p:par>
                            </p:childTnLst>
                          </p:cTn>
                        </p:par>
                        <p:par>
                          <p:cTn id="156" fill="hold">
                            <p:stCondLst>
                              <p:cond delay="19000"/>
                            </p:stCondLst>
                            <p:childTnLst>
                              <p:par>
                                <p:cTn id="157" presetID="22" presetClass="entr" presetSubtype="1" fill="hold" grpId="0" nodeType="afterEffect">
                                  <p:stCondLst>
                                    <p:cond delay="0"/>
                                  </p:stCondLst>
                                  <p:childTnLst>
                                    <p:set>
                                      <p:cBhvr>
                                        <p:cTn id="158" dur="1" fill="hold">
                                          <p:stCondLst>
                                            <p:cond delay="0"/>
                                          </p:stCondLst>
                                        </p:cTn>
                                        <p:tgtEl>
                                          <p:spTgt spid="31"/>
                                        </p:tgtEl>
                                        <p:attrNameLst>
                                          <p:attrName>style.visibility</p:attrName>
                                        </p:attrNameLst>
                                      </p:cBhvr>
                                      <p:to>
                                        <p:strVal val="visible"/>
                                      </p:to>
                                    </p:set>
                                    <p:animEffect transition="in" filter="wipe(up)">
                                      <p:cBhvr>
                                        <p:cTn id="159" dur="500"/>
                                        <p:tgtEl>
                                          <p:spTgt spid="31"/>
                                        </p:tgtEl>
                                      </p:cBhvr>
                                    </p:animEffect>
                                  </p:childTnLst>
                                </p:cTn>
                              </p:par>
                            </p:childTnLst>
                          </p:cTn>
                        </p:par>
                        <p:par>
                          <p:cTn id="160" fill="hold">
                            <p:stCondLst>
                              <p:cond delay="19500"/>
                            </p:stCondLst>
                            <p:childTnLst>
                              <p:par>
                                <p:cTn id="161" presetID="22" presetClass="entr" presetSubtype="1" fill="hold" nodeType="afterEffect">
                                  <p:stCondLst>
                                    <p:cond delay="0"/>
                                  </p:stCondLst>
                                  <p:childTnLst>
                                    <p:set>
                                      <p:cBhvr>
                                        <p:cTn id="162" dur="1" fill="hold">
                                          <p:stCondLst>
                                            <p:cond delay="0"/>
                                          </p:stCondLst>
                                        </p:cTn>
                                        <p:tgtEl>
                                          <p:spTgt spid="76"/>
                                        </p:tgtEl>
                                        <p:attrNameLst>
                                          <p:attrName>style.visibility</p:attrName>
                                        </p:attrNameLst>
                                      </p:cBhvr>
                                      <p:to>
                                        <p:strVal val="visible"/>
                                      </p:to>
                                    </p:set>
                                    <p:animEffect transition="in" filter="wipe(up)">
                                      <p:cBhvr>
                                        <p:cTn id="163" dur="500"/>
                                        <p:tgtEl>
                                          <p:spTgt spid="76"/>
                                        </p:tgtEl>
                                      </p:cBhvr>
                                    </p:animEffect>
                                  </p:childTnLst>
                                </p:cTn>
                              </p:par>
                            </p:childTnLst>
                          </p:cTn>
                        </p:par>
                        <p:par>
                          <p:cTn id="164" fill="hold">
                            <p:stCondLst>
                              <p:cond delay="20000"/>
                            </p:stCondLst>
                            <p:childTnLst>
                              <p:par>
                                <p:cTn id="165" presetID="22" presetClass="entr" presetSubtype="1" fill="hold" grpId="0" nodeType="afterEffect">
                                  <p:stCondLst>
                                    <p:cond delay="0"/>
                                  </p:stCondLst>
                                  <p:childTnLst>
                                    <p:set>
                                      <p:cBhvr>
                                        <p:cTn id="166" dur="1" fill="hold">
                                          <p:stCondLst>
                                            <p:cond delay="0"/>
                                          </p:stCondLst>
                                        </p:cTn>
                                        <p:tgtEl>
                                          <p:spTgt spid="87"/>
                                        </p:tgtEl>
                                        <p:attrNameLst>
                                          <p:attrName>style.visibility</p:attrName>
                                        </p:attrNameLst>
                                      </p:cBhvr>
                                      <p:to>
                                        <p:strVal val="visible"/>
                                      </p:to>
                                    </p:set>
                                    <p:animEffect transition="in" filter="wipe(up)">
                                      <p:cBhvr>
                                        <p:cTn id="167" dur="500"/>
                                        <p:tgtEl>
                                          <p:spTgt spid="87"/>
                                        </p:tgtEl>
                                      </p:cBhvr>
                                    </p:animEffect>
                                  </p:childTnLst>
                                </p:cTn>
                              </p:par>
                            </p:childTnLst>
                          </p:cTn>
                        </p:par>
                        <p:par>
                          <p:cTn id="168" fill="hold">
                            <p:stCondLst>
                              <p:cond delay="20500"/>
                            </p:stCondLst>
                            <p:childTnLst>
                              <p:par>
                                <p:cTn id="169" presetID="22" presetClass="entr" presetSubtype="1" fill="hold" nodeType="afterEffect">
                                  <p:stCondLst>
                                    <p:cond delay="0"/>
                                  </p:stCondLst>
                                  <p:childTnLst>
                                    <p:set>
                                      <p:cBhvr>
                                        <p:cTn id="170" dur="1" fill="hold">
                                          <p:stCondLst>
                                            <p:cond delay="0"/>
                                          </p:stCondLst>
                                        </p:cTn>
                                        <p:tgtEl>
                                          <p:spTgt spid="74"/>
                                        </p:tgtEl>
                                        <p:attrNameLst>
                                          <p:attrName>style.visibility</p:attrName>
                                        </p:attrNameLst>
                                      </p:cBhvr>
                                      <p:to>
                                        <p:strVal val="visible"/>
                                      </p:to>
                                    </p:set>
                                    <p:animEffect transition="in" filter="wipe(up)">
                                      <p:cBhvr>
                                        <p:cTn id="171" dur="500"/>
                                        <p:tgtEl>
                                          <p:spTgt spid="74"/>
                                        </p:tgtEl>
                                      </p:cBhvr>
                                    </p:animEffect>
                                  </p:childTnLst>
                                </p:cTn>
                              </p:par>
                            </p:childTnLst>
                          </p:cTn>
                        </p:par>
                        <p:par>
                          <p:cTn id="172" fill="hold">
                            <p:stCondLst>
                              <p:cond delay="21000"/>
                            </p:stCondLst>
                            <p:childTnLst>
                              <p:par>
                                <p:cTn id="173" presetID="22" presetClass="entr" presetSubtype="1" fill="hold" grpId="0" nodeType="afterEffect">
                                  <p:stCondLst>
                                    <p:cond delay="0"/>
                                  </p:stCondLst>
                                  <p:childTnLst>
                                    <p:set>
                                      <p:cBhvr>
                                        <p:cTn id="174" dur="1" fill="hold">
                                          <p:stCondLst>
                                            <p:cond delay="0"/>
                                          </p:stCondLst>
                                        </p:cTn>
                                        <p:tgtEl>
                                          <p:spTgt spid="84"/>
                                        </p:tgtEl>
                                        <p:attrNameLst>
                                          <p:attrName>style.visibility</p:attrName>
                                        </p:attrNameLst>
                                      </p:cBhvr>
                                      <p:to>
                                        <p:strVal val="visible"/>
                                      </p:to>
                                    </p:set>
                                    <p:animEffect transition="in" filter="wipe(up)">
                                      <p:cBhvr>
                                        <p:cTn id="175" dur="500"/>
                                        <p:tgtEl>
                                          <p:spTgt spid="84"/>
                                        </p:tgtEl>
                                      </p:cBhvr>
                                    </p:animEffect>
                                  </p:childTnLst>
                                </p:cTn>
                              </p:par>
                            </p:childTnLst>
                          </p:cTn>
                        </p:par>
                        <p:par>
                          <p:cTn id="176" fill="hold">
                            <p:stCondLst>
                              <p:cond delay="21500"/>
                            </p:stCondLst>
                            <p:childTnLst>
                              <p:par>
                                <p:cTn id="177" presetID="22" presetClass="entr" presetSubtype="1" fill="hold" grpId="0" nodeType="afterEffect">
                                  <p:stCondLst>
                                    <p:cond delay="0"/>
                                  </p:stCondLst>
                                  <p:childTnLst>
                                    <p:set>
                                      <p:cBhvr>
                                        <p:cTn id="178" dur="1" fill="hold">
                                          <p:stCondLst>
                                            <p:cond delay="0"/>
                                          </p:stCondLst>
                                        </p:cTn>
                                        <p:tgtEl>
                                          <p:spTgt spid="21"/>
                                        </p:tgtEl>
                                        <p:attrNameLst>
                                          <p:attrName>style.visibility</p:attrName>
                                        </p:attrNameLst>
                                      </p:cBhvr>
                                      <p:to>
                                        <p:strVal val="visible"/>
                                      </p:to>
                                    </p:set>
                                    <p:animEffect transition="in" filter="wipe(up)">
                                      <p:cBhvr>
                                        <p:cTn id="179" dur="500"/>
                                        <p:tgtEl>
                                          <p:spTgt spid="21"/>
                                        </p:tgtEl>
                                      </p:cBhvr>
                                    </p:animEffect>
                                  </p:childTnLst>
                                </p:cTn>
                              </p:par>
                            </p:childTnLst>
                          </p:cTn>
                        </p:par>
                        <p:par>
                          <p:cTn id="180" fill="hold">
                            <p:stCondLst>
                              <p:cond delay="22000"/>
                            </p:stCondLst>
                            <p:childTnLst>
                              <p:par>
                                <p:cTn id="181" presetID="22" presetClass="entr" presetSubtype="1" fill="hold" grpId="0" nodeType="afterEffect">
                                  <p:stCondLst>
                                    <p:cond delay="0"/>
                                  </p:stCondLst>
                                  <p:childTnLst>
                                    <p:set>
                                      <p:cBhvr>
                                        <p:cTn id="182" dur="1" fill="hold">
                                          <p:stCondLst>
                                            <p:cond delay="0"/>
                                          </p:stCondLst>
                                        </p:cTn>
                                        <p:tgtEl>
                                          <p:spTgt spid="55"/>
                                        </p:tgtEl>
                                        <p:attrNameLst>
                                          <p:attrName>style.visibility</p:attrName>
                                        </p:attrNameLst>
                                      </p:cBhvr>
                                      <p:to>
                                        <p:strVal val="visible"/>
                                      </p:to>
                                    </p:set>
                                    <p:animEffect transition="in" filter="wipe(up)">
                                      <p:cBhvr>
                                        <p:cTn id="183" dur="500"/>
                                        <p:tgtEl>
                                          <p:spTgt spid="55"/>
                                        </p:tgtEl>
                                      </p:cBhvr>
                                    </p:animEffect>
                                  </p:childTnLst>
                                </p:cTn>
                              </p:par>
                            </p:childTnLst>
                          </p:cTn>
                        </p:par>
                        <p:par>
                          <p:cTn id="184" fill="hold">
                            <p:stCondLst>
                              <p:cond delay="22500"/>
                            </p:stCondLst>
                            <p:childTnLst>
                              <p:par>
                                <p:cTn id="185" presetID="22" presetClass="entr" presetSubtype="1" fill="hold" grpId="0" nodeType="afterEffect">
                                  <p:stCondLst>
                                    <p:cond delay="0"/>
                                  </p:stCondLst>
                                  <p:childTnLst>
                                    <p:set>
                                      <p:cBhvr>
                                        <p:cTn id="186" dur="1" fill="hold">
                                          <p:stCondLst>
                                            <p:cond delay="0"/>
                                          </p:stCondLst>
                                        </p:cTn>
                                        <p:tgtEl>
                                          <p:spTgt spid="57"/>
                                        </p:tgtEl>
                                        <p:attrNameLst>
                                          <p:attrName>style.visibility</p:attrName>
                                        </p:attrNameLst>
                                      </p:cBhvr>
                                      <p:to>
                                        <p:strVal val="visible"/>
                                      </p:to>
                                    </p:set>
                                    <p:animEffect transition="in" filter="wipe(up)">
                                      <p:cBhvr>
                                        <p:cTn id="187" dur="500"/>
                                        <p:tgtEl>
                                          <p:spTgt spid="57"/>
                                        </p:tgtEl>
                                      </p:cBhvr>
                                    </p:animEffect>
                                  </p:childTnLst>
                                </p:cTn>
                              </p:par>
                            </p:childTnLst>
                          </p:cTn>
                        </p:par>
                        <p:par>
                          <p:cTn id="188" fill="hold">
                            <p:stCondLst>
                              <p:cond delay="23000"/>
                            </p:stCondLst>
                            <p:childTnLst>
                              <p:par>
                                <p:cTn id="189" presetID="22" presetClass="entr" presetSubtype="1" fill="hold" grpId="0" nodeType="afterEffect">
                                  <p:stCondLst>
                                    <p:cond delay="0"/>
                                  </p:stCondLst>
                                  <p:childTnLst>
                                    <p:set>
                                      <p:cBhvr>
                                        <p:cTn id="190" dur="1" fill="hold">
                                          <p:stCondLst>
                                            <p:cond delay="0"/>
                                          </p:stCondLst>
                                        </p:cTn>
                                        <p:tgtEl>
                                          <p:spTgt spid="56"/>
                                        </p:tgtEl>
                                        <p:attrNameLst>
                                          <p:attrName>style.visibility</p:attrName>
                                        </p:attrNameLst>
                                      </p:cBhvr>
                                      <p:to>
                                        <p:strVal val="visible"/>
                                      </p:to>
                                    </p:set>
                                    <p:animEffect transition="in" filter="wipe(up)">
                                      <p:cBhvr>
                                        <p:cTn id="191" dur="500"/>
                                        <p:tgtEl>
                                          <p:spTgt spid="56"/>
                                        </p:tgtEl>
                                      </p:cBhvr>
                                    </p:animEffect>
                                  </p:childTnLst>
                                </p:cTn>
                              </p:par>
                            </p:childTnLst>
                          </p:cTn>
                        </p:par>
                        <p:par>
                          <p:cTn id="192" fill="hold">
                            <p:stCondLst>
                              <p:cond delay="23500"/>
                            </p:stCondLst>
                            <p:childTnLst>
                              <p:par>
                                <p:cTn id="193" presetID="22" presetClass="entr" presetSubtype="1" fill="hold" nodeType="afterEffect">
                                  <p:stCondLst>
                                    <p:cond delay="0"/>
                                  </p:stCondLst>
                                  <p:childTnLst>
                                    <p:set>
                                      <p:cBhvr>
                                        <p:cTn id="194" dur="1" fill="hold">
                                          <p:stCondLst>
                                            <p:cond delay="0"/>
                                          </p:stCondLst>
                                        </p:cTn>
                                        <p:tgtEl>
                                          <p:spTgt spid="53"/>
                                        </p:tgtEl>
                                        <p:attrNameLst>
                                          <p:attrName>style.visibility</p:attrName>
                                        </p:attrNameLst>
                                      </p:cBhvr>
                                      <p:to>
                                        <p:strVal val="visible"/>
                                      </p:to>
                                    </p:set>
                                    <p:animEffect transition="in" filter="wipe(up)">
                                      <p:cBhvr>
                                        <p:cTn id="195" dur="500"/>
                                        <p:tgtEl>
                                          <p:spTgt spid="53"/>
                                        </p:tgtEl>
                                      </p:cBhvr>
                                    </p:animEffect>
                                  </p:childTnLst>
                                </p:cTn>
                              </p:par>
                            </p:childTnLst>
                          </p:cTn>
                        </p:par>
                        <p:par>
                          <p:cTn id="196" fill="hold">
                            <p:stCondLst>
                              <p:cond delay="24000"/>
                            </p:stCondLst>
                            <p:childTnLst>
                              <p:par>
                                <p:cTn id="197" presetID="22" presetClass="entr" presetSubtype="1" fill="hold" grpId="0" nodeType="afterEffect">
                                  <p:stCondLst>
                                    <p:cond delay="0"/>
                                  </p:stCondLst>
                                  <p:childTnLst>
                                    <p:set>
                                      <p:cBhvr>
                                        <p:cTn id="198" dur="1" fill="hold">
                                          <p:stCondLst>
                                            <p:cond delay="0"/>
                                          </p:stCondLst>
                                        </p:cTn>
                                        <p:tgtEl>
                                          <p:spTgt spid="54"/>
                                        </p:tgtEl>
                                        <p:attrNameLst>
                                          <p:attrName>style.visibility</p:attrName>
                                        </p:attrNameLst>
                                      </p:cBhvr>
                                      <p:to>
                                        <p:strVal val="visible"/>
                                      </p:to>
                                    </p:set>
                                    <p:animEffect transition="in" filter="wipe(up)">
                                      <p:cBhvr>
                                        <p:cTn id="199" dur="500"/>
                                        <p:tgtEl>
                                          <p:spTgt spid="54"/>
                                        </p:tgtEl>
                                      </p:cBhvr>
                                    </p:animEffect>
                                  </p:childTnLst>
                                </p:cTn>
                              </p:par>
                            </p:childTnLst>
                          </p:cTn>
                        </p:par>
                        <p:par>
                          <p:cTn id="200" fill="hold">
                            <p:stCondLst>
                              <p:cond delay="24500"/>
                            </p:stCondLst>
                            <p:childTnLst>
                              <p:par>
                                <p:cTn id="201" presetID="22" presetClass="entr" presetSubtype="1" fill="hold" grpId="0" nodeType="afterEffect">
                                  <p:stCondLst>
                                    <p:cond delay="0"/>
                                  </p:stCondLst>
                                  <p:childTnLst>
                                    <p:set>
                                      <p:cBhvr>
                                        <p:cTn id="202" dur="1" fill="hold">
                                          <p:stCondLst>
                                            <p:cond delay="0"/>
                                          </p:stCondLst>
                                        </p:cTn>
                                        <p:tgtEl>
                                          <p:spTgt spid="65"/>
                                        </p:tgtEl>
                                        <p:attrNameLst>
                                          <p:attrName>style.visibility</p:attrName>
                                        </p:attrNameLst>
                                      </p:cBhvr>
                                      <p:to>
                                        <p:strVal val="visible"/>
                                      </p:to>
                                    </p:set>
                                    <p:animEffect transition="in" filter="wipe(up)">
                                      <p:cBhvr>
                                        <p:cTn id="203" dur="500"/>
                                        <p:tgtEl>
                                          <p:spTgt spid="65"/>
                                        </p:tgtEl>
                                      </p:cBhvr>
                                    </p:animEffect>
                                  </p:childTnLst>
                                </p:cTn>
                              </p:par>
                            </p:childTnLst>
                          </p:cTn>
                        </p:par>
                        <p:par>
                          <p:cTn id="204" fill="hold">
                            <p:stCondLst>
                              <p:cond delay="25000"/>
                            </p:stCondLst>
                            <p:childTnLst>
                              <p:par>
                                <p:cTn id="205" presetID="22" presetClass="entr" presetSubtype="1" fill="hold" grpId="0" nodeType="afterEffect">
                                  <p:stCondLst>
                                    <p:cond delay="0"/>
                                  </p:stCondLst>
                                  <p:childTnLst>
                                    <p:set>
                                      <p:cBhvr>
                                        <p:cTn id="206" dur="1" fill="hold">
                                          <p:stCondLst>
                                            <p:cond delay="0"/>
                                          </p:stCondLst>
                                        </p:cTn>
                                        <p:tgtEl>
                                          <p:spTgt spid="64"/>
                                        </p:tgtEl>
                                        <p:attrNameLst>
                                          <p:attrName>style.visibility</p:attrName>
                                        </p:attrNameLst>
                                      </p:cBhvr>
                                      <p:to>
                                        <p:strVal val="visible"/>
                                      </p:to>
                                    </p:set>
                                    <p:animEffect transition="in" filter="wipe(up)">
                                      <p:cBhvr>
                                        <p:cTn id="207" dur="500"/>
                                        <p:tgtEl>
                                          <p:spTgt spid="64"/>
                                        </p:tgtEl>
                                      </p:cBhvr>
                                    </p:animEffect>
                                  </p:childTnLst>
                                </p:cTn>
                              </p:par>
                            </p:childTnLst>
                          </p:cTn>
                        </p:par>
                        <p:par>
                          <p:cTn id="208" fill="hold">
                            <p:stCondLst>
                              <p:cond delay="25500"/>
                            </p:stCondLst>
                            <p:childTnLst>
                              <p:par>
                                <p:cTn id="209" presetID="22" presetClass="entr" presetSubtype="1" fill="hold" grpId="0" nodeType="afterEffect">
                                  <p:stCondLst>
                                    <p:cond delay="0"/>
                                  </p:stCondLst>
                                  <p:childTnLst>
                                    <p:set>
                                      <p:cBhvr>
                                        <p:cTn id="210" dur="1" fill="hold">
                                          <p:stCondLst>
                                            <p:cond delay="0"/>
                                          </p:stCondLst>
                                        </p:cTn>
                                        <p:tgtEl>
                                          <p:spTgt spid="66"/>
                                        </p:tgtEl>
                                        <p:attrNameLst>
                                          <p:attrName>style.visibility</p:attrName>
                                        </p:attrNameLst>
                                      </p:cBhvr>
                                      <p:to>
                                        <p:strVal val="visible"/>
                                      </p:to>
                                    </p:set>
                                    <p:animEffect transition="in" filter="wipe(up)">
                                      <p:cBhvr>
                                        <p:cTn id="211" dur="500"/>
                                        <p:tgtEl>
                                          <p:spTgt spid="66"/>
                                        </p:tgtEl>
                                      </p:cBhvr>
                                    </p:animEffect>
                                  </p:childTnLst>
                                </p:cTn>
                              </p:par>
                            </p:childTnLst>
                          </p:cTn>
                        </p:par>
                        <p:par>
                          <p:cTn id="212" fill="hold">
                            <p:stCondLst>
                              <p:cond delay="26000"/>
                            </p:stCondLst>
                            <p:childTnLst>
                              <p:par>
                                <p:cTn id="213" presetID="22" presetClass="entr" presetSubtype="1" fill="hold" grpId="0" nodeType="afterEffect">
                                  <p:stCondLst>
                                    <p:cond delay="0"/>
                                  </p:stCondLst>
                                  <p:childTnLst>
                                    <p:set>
                                      <p:cBhvr>
                                        <p:cTn id="214" dur="1" fill="hold">
                                          <p:stCondLst>
                                            <p:cond delay="0"/>
                                          </p:stCondLst>
                                        </p:cTn>
                                        <p:tgtEl>
                                          <p:spTgt spid="67"/>
                                        </p:tgtEl>
                                        <p:attrNameLst>
                                          <p:attrName>style.visibility</p:attrName>
                                        </p:attrNameLst>
                                      </p:cBhvr>
                                      <p:to>
                                        <p:strVal val="visible"/>
                                      </p:to>
                                    </p:set>
                                    <p:animEffect transition="in" filter="wipe(up)">
                                      <p:cBhvr>
                                        <p:cTn id="215" dur="500"/>
                                        <p:tgtEl>
                                          <p:spTgt spid="67"/>
                                        </p:tgtEl>
                                      </p:cBhvr>
                                    </p:animEffect>
                                  </p:childTnLst>
                                </p:cTn>
                              </p:par>
                            </p:childTnLst>
                          </p:cTn>
                        </p:par>
                        <p:par>
                          <p:cTn id="216" fill="hold">
                            <p:stCondLst>
                              <p:cond delay="26500"/>
                            </p:stCondLst>
                            <p:childTnLst>
                              <p:par>
                                <p:cTn id="217" presetID="22" presetClass="entr" presetSubtype="1" fill="hold" nodeType="afterEffect">
                                  <p:stCondLst>
                                    <p:cond delay="0"/>
                                  </p:stCondLst>
                                  <p:childTnLst>
                                    <p:set>
                                      <p:cBhvr>
                                        <p:cTn id="218" dur="1" fill="hold">
                                          <p:stCondLst>
                                            <p:cond delay="0"/>
                                          </p:stCondLst>
                                        </p:cTn>
                                        <p:tgtEl>
                                          <p:spTgt spid="78"/>
                                        </p:tgtEl>
                                        <p:attrNameLst>
                                          <p:attrName>style.visibility</p:attrName>
                                        </p:attrNameLst>
                                      </p:cBhvr>
                                      <p:to>
                                        <p:strVal val="visible"/>
                                      </p:to>
                                    </p:set>
                                    <p:animEffect transition="in" filter="wipe(up)">
                                      <p:cBhvr>
                                        <p:cTn id="219" dur="500"/>
                                        <p:tgtEl>
                                          <p:spTgt spid="78"/>
                                        </p:tgtEl>
                                      </p:cBhvr>
                                    </p:animEffect>
                                  </p:childTnLst>
                                </p:cTn>
                              </p:par>
                            </p:childTnLst>
                          </p:cTn>
                        </p:par>
                        <p:par>
                          <p:cTn id="220" fill="hold">
                            <p:stCondLst>
                              <p:cond delay="27000"/>
                            </p:stCondLst>
                            <p:childTnLst>
                              <p:par>
                                <p:cTn id="221" presetID="22" presetClass="entr" presetSubtype="1" fill="hold" grpId="0" nodeType="afterEffect">
                                  <p:stCondLst>
                                    <p:cond delay="0"/>
                                  </p:stCondLst>
                                  <p:childTnLst>
                                    <p:set>
                                      <p:cBhvr>
                                        <p:cTn id="222" dur="1" fill="hold">
                                          <p:stCondLst>
                                            <p:cond delay="0"/>
                                          </p:stCondLst>
                                        </p:cTn>
                                        <p:tgtEl>
                                          <p:spTgt spid="86"/>
                                        </p:tgtEl>
                                        <p:attrNameLst>
                                          <p:attrName>style.visibility</p:attrName>
                                        </p:attrNameLst>
                                      </p:cBhvr>
                                      <p:to>
                                        <p:strVal val="visible"/>
                                      </p:to>
                                    </p:set>
                                    <p:animEffect transition="in" filter="wipe(up)">
                                      <p:cBhvr>
                                        <p:cTn id="223"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15" grpId="0" animBg="1"/>
      <p:bldP spid="24" grpId="0" animBg="1"/>
      <p:bldP spid="25" grpId="0" animBg="1"/>
      <p:bldP spid="27" grpId="0" animBg="1"/>
      <p:bldP spid="26" grpId="0" animBg="1"/>
      <p:bldP spid="3" grpId="0" animBg="1"/>
      <p:bldP spid="4" grpId="0" animBg="1"/>
      <p:bldP spid="9" grpId="0" animBg="1"/>
      <p:bldP spid="12" grpId="0" animBg="1"/>
      <p:bldP spid="14" grpId="0" animBg="1"/>
      <p:bldP spid="13" grpId="0" animBg="1"/>
      <p:bldP spid="11" grpId="0" animBg="1"/>
      <p:bldP spid="19" grpId="0" animBg="1"/>
      <p:bldP spid="20" grpId="0" animBg="1"/>
      <p:bldP spid="28" grpId="0" animBg="1"/>
      <p:bldP spid="29" grpId="0" animBg="1"/>
      <p:bldP spid="30" grpId="0" animBg="1"/>
      <p:bldP spid="31" grpId="0" animBg="1"/>
      <p:bldP spid="5" grpId="0" animBg="1"/>
      <p:bldP spid="35" grpId="0"/>
      <p:bldP spid="38" grpId="0"/>
      <p:bldP spid="40" grpId="0"/>
      <p:bldP spid="44" grpId="0"/>
      <p:bldP spid="48" grpId="0"/>
      <p:bldP spid="52" grpId="0"/>
      <p:bldP spid="54" grpId="0"/>
      <p:bldP spid="55" grpId="0" animBg="1"/>
      <p:bldP spid="56" grpId="0" animBg="1"/>
      <p:bldP spid="21" grpId="0" animBg="1"/>
      <p:bldP spid="18" grpId="0" animBg="1"/>
      <p:bldP spid="58" grpId="0" animBg="1"/>
      <p:bldP spid="59" grpId="0" animBg="1"/>
      <p:bldP spid="64" grpId="0" animBg="1"/>
      <p:bldP spid="65" grpId="0" animBg="1"/>
      <p:bldP spid="66" grpId="0" animBg="1"/>
      <p:bldP spid="67" grpId="0" animBg="1"/>
      <p:bldP spid="69" grpId="0"/>
      <p:bldP spid="32" grpId="0" animBg="1"/>
      <p:bldP spid="17" grpId="0" animBg="1"/>
      <p:bldP spid="16" grpId="0" animBg="1"/>
      <p:bldP spid="84" grpId="0"/>
      <p:bldP spid="86" grpId="0"/>
      <p:bldP spid="87" grpId="0"/>
    </p:bldLst>
  </p:timing>
  <p:extLst mod="1">
    <p:ext uri="{3A86A75C-4F4B-4683-9AE1-C65F6400EC91}">
      <p14:laserTraceLst xmlns:p14="http://schemas.microsoft.com/office/powerpoint/2010/main">
        <p14:tracePtLst>
          <p14:tracePt t="28864" x="704850" y="5072063"/>
          <p14:tracePt t="29390" x="714375" y="5072063"/>
          <p14:tracePt t="29574" x="723900" y="5072063"/>
          <p14:tracePt t="29582" x="741363" y="5081588"/>
          <p14:tracePt t="29590" x="750888" y="5081588"/>
          <p14:tracePt t="29602" x="830263" y="5081588"/>
          <p14:tracePt t="29619" x="946150" y="5027613"/>
          <p14:tracePt t="29635" x="1071563" y="4902200"/>
          <p14:tracePt t="29652" x="1241425" y="4679950"/>
          <p14:tracePt t="29668" x="1419225" y="4429125"/>
          <p14:tracePt t="29685" x="1660525" y="4062413"/>
          <p14:tracePt t="29702" x="1812925" y="3857625"/>
          <p14:tracePt t="29719" x="1928813" y="3687763"/>
          <p14:tracePt t="29735" x="2017713" y="3554413"/>
          <p14:tracePt t="29753" x="2071688" y="3465513"/>
          <p14:tracePt t="29768" x="2108200" y="3367088"/>
          <p14:tracePt t="29785" x="2116138" y="3303588"/>
          <p14:tracePt t="29803" x="2116138" y="3241675"/>
          <p14:tracePt t="29818" x="2116138" y="3214688"/>
          <p14:tracePt t="29835" x="2116138" y="3170238"/>
          <p14:tracePt t="29852" x="2116138" y="3133725"/>
          <p14:tracePt t="29868" x="2116138" y="3081338"/>
          <p14:tracePt t="29885" x="2116138" y="3036888"/>
          <p14:tracePt t="29901" x="2116138" y="2946400"/>
          <p14:tracePt t="29918" x="2116138" y="2884488"/>
          <p14:tracePt t="29935" x="2116138" y="2813050"/>
          <p14:tracePt t="29952" x="2116138" y="2759075"/>
          <p14:tracePt t="29968" x="2116138" y="2714625"/>
          <p14:tracePt t="29986" x="2089150" y="2679700"/>
          <p14:tracePt t="30002" x="2071688" y="2660650"/>
          <p14:tracePt t="30018" x="2027238" y="2643188"/>
          <p14:tracePt t="30035" x="1982788" y="2633663"/>
          <p14:tracePt t="30051" x="1919288" y="2633663"/>
          <p14:tracePt t="30068" x="1884363" y="2633663"/>
          <p14:tracePt t="30085" x="1847850" y="2652713"/>
          <p14:tracePt t="30101" x="1830388" y="2732088"/>
          <p14:tracePt t="30118" x="1839913" y="2795588"/>
          <p14:tracePt t="30135" x="1893888" y="2840038"/>
          <p14:tracePt t="30151" x="1938338" y="2874963"/>
          <p14:tracePt t="30168" x="1990725" y="2894013"/>
          <p14:tracePt t="30184" x="2036763" y="2894013"/>
          <p14:tracePt t="30201" x="2071688" y="2884488"/>
          <p14:tracePt t="30218" x="2089150" y="2847975"/>
          <p14:tracePt t="30234" x="2098675" y="2776538"/>
          <p14:tracePt t="30251" x="2098675" y="2705100"/>
          <p14:tracePt t="30268" x="2098675" y="2652713"/>
          <p14:tracePt t="30284" x="2071688" y="2616200"/>
          <p14:tracePt t="30301" x="2044700" y="2589213"/>
          <p14:tracePt t="30318" x="2036763" y="2589213"/>
          <p14:tracePt t="30334" x="2009775" y="2589213"/>
          <p14:tracePt t="30352" x="1990725" y="2625725"/>
          <p14:tracePt t="30368" x="1982788" y="2643188"/>
          <p14:tracePt t="30384" x="1973263" y="2652713"/>
          <p14:tracePt t="30404" x="1973263" y="2670175"/>
          <p14:tracePt t="30418" x="1973263" y="2679700"/>
          <p14:tracePt t="30438" x="1982788" y="2679700"/>
          <p14:tracePt t="30454" x="1990725" y="2679700"/>
          <p14:tracePt t="30470" x="2000250" y="2679700"/>
          <p14:tracePt t="30484" x="2000250" y="2687638"/>
          <p14:tracePt t="30501" x="2009775" y="2697163"/>
          <p14:tracePt t="30517" x="2017713" y="2697163"/>
          <p14:tracePt t="30534" x="2017713" y="2705100"/>
          <p14:tracePt t="30606" x="2017713" y="2714625"/>
          <p14:tracePt t="30614" x="2017713" y="2724150"/>
          <p14:tracePt t="30630" x="2027238" y="2732088"/>
          <p14:tracePt t="30638" x="2027238" y="2741613"/>
          <p14:tracePt t="30651" x="2027238" y="2751138"/>
          <p14:tracePt t="30667" x="2036763" y="2768600"/>
          <p14:tracePt t="30684" x="2044700" y="2776538"/>
          <p14:tracePt t="30701" x="2044700" y="2803525"/>
          <p14:tracePt t="30717" x="2054225" y="2840038"/>
          <p14:tracePt t="30734" x="2054225" y="2847975"/>
          <p14:tracePt t="30751" x="2054225" y="2867025"/>
          <p14:tracePt t="31001" x="2062163" y="2874963"/>
          <p14:tracePt t="31017" x="2062163" y="2884488"/>
          <p14:tracePt t="31050" x="2062163" y="2894013"/>
          <p14:tracePt t="31167" x="2062163" y="2911475"/>
          <p14:tracePt t="31184" x="2071688" y="2946400"/>
          <p14:tracePt t="31201" x="2089150" y="2982913"/>
          <p14:tracePt t="31217" x="2133600" y="3062288"/>
          <p14:tracePt t="31233" x="2205038" y="3187700"/>
          <p14:tracePt t="31250" x="2303463" y="3322638"/>
          <p14:tracePt t="31267" x="2446338" y="3482975"/>
          <p14:tracePt t="31283" x="2625725" y="3652838"/>
          <p14:tracePt t="31300" x="2955925" y="3830638"/>
          <p14:tracePt t="31318" x="3143250" y="3938588"/>
          <p14:tracePt t="31333" x="3322638" y="3990975"/>
          <p14:tracePt t="31350" x="3490913" y="4017963"/>
          <p14:tracePt t="31367" x="3652838" y="4027488"/>
          <p14:tracePt t="31383" x="3741738" y="4027488"/>
          <p14:tracePt t="31402" x="3830638" y="4027488"/>
          <p14:tracePt t="31417" x="3911600" y="4037013"/>
          <p14:tracePt t="31433" x="3983038" y="4071938"/>
          <p14:tracePt t="31450" x="4081463" y="4125913"/>
          <p14:tracePt t="31467" x="4170363" y="4170363"/>
          <p14:tracePt t="31483" x="4241800" y="4232275"/>
          <p14:tracePt t="31500" x="4348163" y="4340225"/>
          <p14:tracePt t="31516" x="4411663" y="4384675"/>
          <p14:tracePt t="31533" x="4483100" y="4429125"/>
          <p14:tracePt t="31550" x="4545013" y="4438650"/>
          <p14:tracePt t="31567" x="4589463" y="4438650"/>
          <p14:tracePt t="31583" x="4633913" y="4438650"/>
          <p14:tracePt t="31600" x="4670425" y="4438650"/>
          <p14:tracePt t="31616" x="4697413" y="4438650"/>
          <p14:tracePt t="31633" x="4724400" y="4438650"/>
          <p14:tracePt t="31650" x="4741863" y="4438650"/>
          <p14:tracePt t="31666" x="4759325" y="4438650"/>
          <p14:tracePt t="31683" x="4768850" y="4438650"/>
          <p14:tracePt t="31700" x="4786313" y="4438650"/>
          <p14:tracePt t="31784" x="4786313" y="4429125"/>
          <p14:tracePt t="31816" x="4776788" y="4419600"/>
          <p14:tracePt t="31833" x="4768850" y="4419600"/>
          <p14:tracePt t="31866" x="4759325" y="4419600"/>
          <p14:tracePt t="31883" x="4751388" y="4419600"/>
          <p14:tracePt t="31899" x="4741863" y="4419600"/>
          <p14:tracePt t="31933" x="4732338" y="4419600"/>
          <p14:tracePt t="31950" x="4741863" y="4438650"/>
          <p14:tracePt t="31966" x="4768850" y="4446588"/>
          <p14:tracePt t="31983" x="4795838" y="4446588"/>
          <p14:tracePt t="31999" x="4830763" y="4446588"/>
          <p14:tracePt t="32016" x="4884738" y="4438650"/>
          <p14:tracePt t="32033" x="4929188" y="4419600"/>
          <p14:tracePt t="32049" x="4965700" y="4402138"/>
          <p14:tracePt t="32066" x="4983163" y="4384675"/>
          <p14:tracePt t="32083" x="4991100" y="4384675"/>
          <p14:tracePt t="32116" x="4991100" y="4375150"/>
          <p14:tracePt t="32133" x="4956175" y="4367213"/>
          <p14:tracePt t="32149" x="4902200" y="4367213"/>
          <p14:tracePt t="32166" x="4840288" y="4367213"/>
          <p14:tracePt t="32183" x="4759325" y="4367213"/>
          <p14:tracePt t="32199" x="4724400" y="4402138"/>
          <p14:tracePt t="32216" x="4714875" y="4419600"/>
          <p14:tracePt t="32233" x="4714875" y="4438650"/>
          <p14:tracePt t="32249" x="4732338" y="4438650"/>
          <p14:tracePt t="32266" x="4768850" y="4456113"/>
          <p14:tracePt t="32282" x="4822825" y="4473575"/>
          <p14:tracePt t="32299" x="4875213" y="4473575"/>
          <p14:tracePt t="32316" x="4991100" y="4473575"/>
          <p14:tracePt t="32333" x="5037138" y="4456113"/>
          <p14:tracePt t="32349" x="5054600" y="4429125"/>
          <p14:tracePt t="32366" x="5062538" y="4419600"/>
          <p14:tracePt t="32416" x="5027613" y="4411663"/>
          <p14:tracePt t="32433" x="4991100" y="4411663"/>
          <p14:tracePt t="32449" x="4973638" y="4411663"/>
          <p14:tracePt t="32466" x="4946650" y="4411663"/>
          <p14:tracePt t="32482" x="4938713" y="4429125"/>
          <p14:tracePt t="32499" x="4938713" y="4438650"/>
          <p14:tracePt t="32517" x="4946650" y="4456113"/>
          <p14:tracePt t="32532" x="4983163" y="4456113"/>
          <p14:tracePt t="32549" x="5018088" y="4456113"/>
          <p14:tracePt t="32566" x="5062538" y="4456113"/>
          <p14:tracePt t="32582" x="5089525" y="4456113"/>
          <p14:tracePt t="32599" x="5108575" y="4456113"/>
          <p14:tracePt t="32633" x="5108575" y="4446588"/>
          <p14:tracePt t="32649" x="5072063" y="4429125"/>
          <p14:tracePt t="32665" x="4991100" y="4411663"/>
          <p14:tracePt t="32682" x="4946650" y="4402138"/>
          <p14:tracePt t="32699" x="4911725" y="4402138"/>
          <p14:tracePt t="32716" x="4894263" y="4402138"/>
          <p14:tracePt t="32732" x="4884738" y="4402138"/>
          <p14:tracePt t="32782" x="4894263" y="4411663"/>
          <p14:tracePt t="32799" x="4919663" y="4419600"/>
          <p14:tracePt t="32815" x="4956175" y="4429125"/>
          <p14:tracePt t="32832" x="5010150" y="4438650"/>
          <p14:tracePt t="32849" x="5045075" y="4438650"/>
          <p14:tracePt t="32865" x="5089525" y="4438650"/>
          <p14:tracePt t="32882" x="5116513" y="4446588"/>
          <p14:tracePt t="32884" x="5160963" y="4446588"/>
          <p14:tracePt t="32899" x="5197475" y="4446588"/>
          <p14:tracePt t="32916" x="5251450" y="4438650"/>
          <p14:tracePt t="32933" x="5322888" y="4438650"/>
          <p14:tracePt t="32949" x="5394325" y="4438650"/>
          <p14:tracePt t="32966" x="5518150" y="4438650"/>
          <p14:tracePt t="32983" x="5599113" y="4438650"/>
          <p14:tracePt t="32999" x="5680075" y="4438650"/>
          <p14:tracePt t="33015" x="5741988" y="4438650"/>
          <p14:tracePt t="33033" x="5786438" y="4438650"/>
          <p14:tracePt t="33049" x="5822950" y="4438650"/>
          <p14:tracePt t="33065" x="5830888" y="4438650"/>
          <p14:tracePt t="33082" x="5848350" y="4438650"/>
          <p14:tracePt t="33099" x="5857875" y="4438650"/>
          <p14:tracePt t="33115" x="5894388" y="4438650"/>
          <p14:tracePt t="33132" x="5938838" y="4456113"/>
          <p14:tracePt t="33149" x="5983288" y="4465638"/>
          <p14:tracePt t="33149" x="6010275" y="4473575"/>
          <p14:tracePt t="33166" x="6072188" y="4473575"/>
          <p14:tracePt t="33182" x="6143625" y="4473575"/>
          <p14:tracePt t="33199" x="6276975" y="4473575"/>
          <p14:tracePt t="33216" x="6419850" y="4500563"/>
          <p14:tracePt t="33232" x="6527800" y="4500563"/>
          <p14:tracePt t="33248" x="6626225" y="4510088"/>
          <p14:tracePt t="33265" x="6715125" y="4510088"/>
          <p14:tracePt t="33282" x="6786563" y="4510088"/>
          <p14:tracePt t="33299" x="6831013" y="4510088"/>
          <p14:tracePt t="33315" x="6858000" y="4510088"/>
          <p14:tracePt t="33333" x="6867525" y="4510088"/>
          <p14:tracePt t="33350" x="6875463" y="4510088"/>
          <p14:tracePt t="33374" x="6884988" y="4510088"/>
          <p14:tracePt t="33390" x="6894513" y="4510088"/>
          <p14:tracePt t="33402" x="6902450" y="4510088"/>
          <p14:tracePt t="33415" x="6929438" y="4510088"/>
          <p14:tracePt t="33432" x="6965950" y="4510088"/>
          <p14:tracePt t="33449" x="7018338" y="4510088"/>
          <p14:tracePt t="33465" x="7062788" y="4510088"/>
          <p14:tracePt t="33482" x="7089775" y="4510088"/>
          <p14:tracePt t="33498" x="7116763" y="4510088"/>
          <p14:tracePt t="33515" x="7143750" y="4510088"/>
          <p14:tracePt t="33532" x="7153275" y="4510088"/>
          <p14:tracePt t="33548" x="7180263" y="4510088"/>
          <p14:tracePt t="33565" x="7197725" y="4500563"/>
          <p14:tracePt t="33583" x="7205663" y="4500563"/>
          <p14:tracePt t="33678" x="7215188" y="4500563"/>
          <p14:tracePt t="33686" x="7242175" y="4500563"/>
          <p14:tracePt t="33698" x="7323138" y="4500563"/>
          <p14:tracePt t="33715" x="7394575" y="4491038"/>
          <p14:tracePt t="33732" x="7446963" y="4491038"/>
          <p14:tracePt t="33748" x="7518400" y="4491038"/>
          <p14:tracePt t="33765" x="7599363" y="4491038"/>
          <p14:tracePt t="33782" x="7616825" y="4491038"/>
          <p14:tracePt t="33798" x="7626350" y="4491038"/>
          <p14:tracePt t="33815" x="7634288" y="4491038"/>
          <p14:tracePt t="33831" x="7643813" y="4483100"/>
          <p14:tracePt t="33848" x="7653338" y="4483100"/>
          <p14:tracePt t="33865" x="7643813" y="4483100"/>
          <p14:tracePt t="33950" x="7634288" y="4483100"/>
          <p14:tracePt t="33958" x="7626350" y="4483100"/>
          <p14:tracePt t="33966" x="7616825" y="4483100"/>
          <p14:tracePt t="33981" x="7589838" y="4483100"/>
          <p14:tracePt t="33998" x="7518400" y="4483100"/>
          <p14:tracePt t="34014" x="7483475" y="4491038"/>
          <p14:tracePt t="34031" x="7456488" y="4500563"/>
          <p14:tracePt t="34048" x="7412038" y="4510088"/>
          <p14:tracePt t="34065" x="7375525" y="4510088"/>
          <p14:tracePt t="34081" x="7358063" y="4510088"/>
          <p14:tracePt t="34098" x="7348538" y="4510088"/>
          <p14:tracePt t="34118" x="7340600" y="4518025"/>
          <p14:tracePt t="34134" x="7331075" y="4518025"/>
          <p14:tracePt t="34158" x="7323138" y="4527550"/>
          <p14:tracePt t="34190" x="7313613" y="4527550"/>
          <p14:tracePt t="34198" x="7304088" y="4527550"/>
          <p14:tracePt t="34214" x="7286625" y="4527550"/>
          <p14:tracePt t="34222" x="7269163" y="4537075"/>
          <p14:tracePt t="34232" x="7215188" y="4554538"/>
          <p14:tracePt t="34247" x="7161213" y="4554538"/>
          <p14:tracePt t="34264" x="7081838" y="4562475"/>
          <p14:tracePt t="34281" x="7010400" y="4562475"/>
          <p14:tracePt t="34298" x="6973888" y="4562475"/>
          <p14:tracePt t="34314" x="6956425" y="4562475"/>
          <p14:tracePt t="34331" x="6946900" y="4562475"/>
          <p14:tracePt t="34347" x="6938963" y="4562475"/>
          <p14:tracePt t="34364" x="6946900" y="4562475"/>
          <p14:tracePt t="34478" x="6956425" y="4562475"/>
          <p14:tracePt t="34486" x="6973888" y="4562475"/>
          <p14:tracePt t="34497" x="7018338" y="4562475"/>
          <p14:tracePt t="34514" x="7081838" y="4554538"/>
          <p14:tracePt t="34532" x="7126288" y="4554538"/>
          <p14:tracePt t="34548" x="7161213" y="4545013"/>
          <p14:tracePt t="34564" x="7170738" y="4545013"/>
          <p14:tracePt t="34581" x="7161213" y="4545013"/>
          <p14:tracePt t="34662" x="7153275" y="4545013"/>
          <p14:tracePt t="34670" x="7143750" y="4545013"/>
          <p14:tracePt t="34681" x="7134225" y="4545013"/>
          <p14:tracePt t="34697" x="7134225" y="4554538"/>
          <p14:tracePt t="34714" x="7116763" y="4562475"/>
          <p14:tracePt t="34731" x="7081838" y="4562475"/>
          <p14:tracePt t="34747" x="7054850" y="4562475"/>
          <p14:tracePt t="34764" x="7018338" y="4562475"/>
          <p14:tracePt t="34781" x="7000875" y="4562475"/>
          <p14:tracePt t="34797" x="6973888" y="4562475"/>
          <p14:tracePt t="34814" x="6956425" y="4562475"/>
          <p14:tracePt t="44656" x="6946900" y="4562475"/>
          <p14:tracePt t="45223" x="6946900" y="4598988"/>
          <p14:tracePt t="45239" x="6929438" y="4660900"/>
          <p14:tracePt t="45256" x="6919913" y="4732338"/>
          <p14:tracePt t="45273" x="6902450" y="4848225"/>
          <p14:tracePt t="45289" x="6902450" y="4911725"/>
          <p14:tracePt t="45306" x="6902450" y="4946650"/>
          <p14:tracePt t="45323" x="6902450" y="4965700"/>
          <p14:tracePt t="45339" x="6902450" y="4983163"/>
          <p14:tracePt t="45356" x="6902450" y="5027613"/>
          <p14:tracePt t="45356" x="6902450" y="5045075"/>
          <p14:tracePt t="45373" x="6902450" y="5108575"/>
          <p14:tracePt t="45389" x="6902450" y="5180013"/>
          <p14:tracePt t="45408" x="6911975" y="5259388"/>
          <p14:tracePt t="45423" x="6938963" y="5322888"/>
          <p14:tracePt t="45439" x="6983413" y="5394325"/>
          <p14:tracePt t="45456" x="7027863" y="5438775"/>
          <p14:tracePt t="45472" x="7062788" y="5473700"/>
          <p14:tracePt t="45489" x="7089775" y="5473700"/>
          <p14:tracePt t="45506" x="7116763" y="5473700"/>
          <p14:tracePt t="45522" x="7134225" y="5473700"/>
          <p14:tracePt t="45539" x="7170738" y="5456238"/>
          <p14:tracePt t="45556" x="7188200" y="5429250"/>
          <p14:tracePt t="45572" x="7224713" y="5375275"/>
          <p14:tracePt t="45589" x="7251700" y="5340350"/>
          <p14:tracePt t="45606" x="7259638" y="5313363"/>
          <p14:tracePt t="45622" x="7277100" y="5295900"/>
          <p14:tracePt t="45639" x="7296150" y="5276850"/>
          <p14:tracePt t="45656" x="7313613" y="5268913"/>
          <p14:tracePt t="45672" x="7331075" y="5268913"/>
          <p14:tracePt t="45689" x="7348538" y="5276850"/>
          <p14:tracePt t="45705" x="7394575" y="5276850"/>
          <p14:tracePt t="45723" x="7429500" y="5276850"/>
          <p14:tracePt t="45739" x="7466013" y="5259388"/>
          <p14:tracePt t="45755" x="7491413" y="5232400"/>
          <p14:tracePt t="45773" x="7518400" y="5187950"/>
          <p14:tracePt t="45789" x="7527925" y="5170488"/>
          <p14:tracePt t="45805" x="7527925" y="5153025"/>
          <p14:tracePt t="45823" x="7527925" y="5133975"/>
          <p14:tracePt t="45855" x="7527925" y="5126038"/>
          <p14:tracePt t="45872" x="7545388" y="5116513"/>
          <p14:tracePt t="45889" x="7554913" y="5116513"/>
          <p14:tracePt t="45905" x="7572375" y="5108575"/>
          <p14:tracePt t="45922" x="7581900" y="5108575"/>
          <p14:tracePt t="45939" x="7616825" y="5099050"/>
          <p14:tracePt t="45955" x="7653338" y="5099050"/>
          <p14:tracePt t="45972" x="7670800" y="5081588"/>
          <p14:tracePt t="45989" x="7705725" y="5062538"/>
          <p14:tracePt t="46022" x="7732713" y="5037138"/>
          <p14:tracePt t="46038" x="7742238" y="5037138"/>
          <p14:tracePt t="46055" x="7751763" y="5037138"/>
          <p14:tracePt t="46072" x="7759700" y="5054600"/>
          <p14:tracePt t="46088" x="7777163" y="5081588"/>
          <p14:tracePt t="46091" x="7823200" y="5116513"/>
          <p14:tracePt t="46105" x="7848600" y="5160963"/>
          <p14:tracePt t="46122" x="7885113" y="5187950"/>
          <p14:tracePt t="46139" x="7894638" y="5214938"/>
          <p14:tracePt t="46155" x="7902575" y="5241925"/>
          <p14:tracePt t="46172" x="7902575" y="5251450"/>
          <p14:tracePt t="46189" x="7912100" y="5259388"/>
          <p14:tracePt t="46205" x="7912100" y="5276850"/>
          <p14:tracePt t="46222" x="7912100" y="5313363"/>
          <p14:tracePt t="46239" x="7912100" y="5340350"/>
          <p14:tracePt t="46255" x="7912100" y="5394325"/>
          <p14:tracePt t="46272" x="7912100" y="5438775"/>
          <p14:tracePt t="46288" x="7912100" y="5473700"/>
          <p14:tracePt t="46305" x="7912100" y="5491163"/>
          <p14:tracePt t="46322" x="7912100" y="5500688"/>
          <p14:tracePt t="46338" x="7912100" y="5518150"/>
          <p14:tracePt t="46355" x="7912100" y="5527675"/>
          <p14:tracePt t="46372" x="7912100" y="5554663"/>
          <p14:tracePt t="46388" x="7912100" y="5581650"/>
          <p14:tracePt t="46407" x="7902575" y="5589588"/>
          <p14:tracePt t="46422" x="7875588" y="5616575"/>
          <p14:tracePt t="46439" x="7875588" y="5643563"/>
          <p14:tracePt t="46455" x="7875588" y="5680075"/>
          <p14:tracePt t="46472" x="7875588" y="5705475"/>
          <p14:tracePt t="46488" x="7875588" y="5741988"/>
          <p14:tracePt t="46505" x="7875588" y="5768975"/>
          <p14:tracePt t="46522" x="7875588" y="5786438"/>
          <p14:tracePt t="46538" x="7875588" y="5803900"/>
          <p14:tracePt t="46556" x="7875588" y="5822950"/>
          <p14:tracePt t="46572" x="7875588" y="5857875"/>
          <p14:tracePt t="46588" x="7875588" y="5894388"/>
          <p14:tracePt t="46605" x="7875588" y="5919788"/>
          <p14:tracePt t="46622" x="7875588" y="5956300"/>
          <p14:tracePt t="46622" x="7875588" y="5973763"/>
          <p14:tracePt t="46638" x="7875588" y="5991225"/>
          <p14:tracePt t="46655" x="7875588" y="6027738"/>
          <p14:tracePt t="46672" x="7875588" y="6054725"/>
          <p14:tracePt t="46688" x="7875588" y="6081713"/>
          <p14:tracePt t="46705" x="7875588" y="6108700"/>
          <p14:tracePt t="46721" x="7875588" y="6126163"/>
          <p14:tracePt t="46738" x="7875588" y="6161088"/>
          <p14:tracePt t="46755" x="7875588" y="6180138"/>
          <p14:tracePt t="46771" x="7875588" y="6197600"/>
          <p14:tracePt t="46788" x="7875588" y="6224588"/>
          <p14:tracePt t="46805" x="7875588" y="6232525"/>
          <p14:tracePt t="46821" x="7867650" y="6269038"/>
          <p14:tracePt t="46821" x="7867650" y="6286500"/>
          <p14:tracePt t="46838" x="7867650" y="6323013"/>
          <p14:tracePt t="46855" x="7858125" y="6323013"/>
          <p14:tracePt t="46871" x="7858125" y="6313488"/>
          <p14:tracePt t="46974" x="7858125" y="6303963"/>
          <p14:tracePt t="46983" x="7858125" y="6276975"/>
          <p14:tracePt t="46991" x="7858125" y="6251575"/>
          <p14:tracePt t="47004" x="7858125" y="6197600"/>
          <p14:tracePt t="47021" x="7885113" y="6143625"/>
          <p14:tracePt t="47038" x="7902575" y="6081713"/>
          <p14:tracePt t="47054" x="7920038" y="6037263"/>
          <p14:tracePt t="47073" x="7947025" y="5973763"/>
          <p14:tracePt t="47088" x="7966075" y="5919788"/>
          <p14:tracePt t="47104" x="7983538" y="5867400"/>
          <p14:tracePt t="47121" x="7991475" y="5803900"/>
          <p14:tracePt t="47138" x="7991475" y="5768975"/>
          <p14:tracePt t="47154" x="7991475" y="5741988"/>
          <p14:tracePt t="47171" x="7991475" y="5705475"/>
          <p14:tracePt t="47188" x="7991475" y="5680075"/>
          <p14:tracePt t="47205" x="7991475" y="5653088"/>
          <p14:tracePt t="47221" x="7991475" y="5626100"/>
          <p14:tracePt t="47237" x="7991475" y="5589588"/>
          <p14:tracePt t="47255" x="7991475" y="5545138"/>
          <p14:tracePt t="47271" x="7991475" y="5518150"/>
          <p14:tracePt t="47288" x="7991475" y="5465763"/>
          <p14:tracePt t="47304" x="7991475" y="5419725"/>
          <p14:tracePt t="47321" x="7991475" y="5375275"/>
          <p14:tracePt t="47338" x="7991475" y="5348288"/>
          <p14:tracePt t="47354" x="7983538" y="5295900"/>
          <p14:tracePt t="47371" x="7983538" y="5259388"/>
          <p14:tracePt t="47389" x="7983538" y="5232400"/>
          <p14:tracePt t="47406" x="7983538" y="5180013"/>
          <p14:tracePt t="47423" x="7983538" y="5160963"/>
          <p14:tracePt t="47438" x="7983538" y="5143500"/>
          <p14:tracePt t="47454" x="7983538" y="5089525"/>
          <p14:tracePt t="47471" x="7983538" y="5062538"/>
          <p14:tracePt t="47488" x="7974013" y="5037138"/>
          <p14:tracePt t="47504" x="7966075" y="5018088"/>
          <p14:tracePt t="47521" x="7956550" y="5010150"/>
          <p14:tracePt t="47537" x="7939088" y="5000625"/>
          <p14:tracePt t="47554" x="7929563" y="4991100"/>
          <p14:tracePt t="47571" x="7920038" y="4991100"/>
          <p14:tracePt t="47587" x="7894638" y="4991100"/>
          <p14:tracePt t="47604" x="7858125" y="5010150"/>
          <p14:tracePt t="47621" x="7823200" y="5037138"/>
          <p14:tracePt t="47637" x="7786688" y="5062538"/>
          <p14:tracePt t="47654" x="7742238" y="5099050"/>
          <p14:tracePt t="47672" x="7742238" y="5116513"/>
          <p14:tracePt t="47688" x="7715250" y="5116513"/>
          <p14:tracePt t="47704" x="7697788" y="5126038"/>
          <p14:tracePt t="47721" x="7688263" y="5133975"/>
          <p14:tracePt t="47737" x="7670800" y="5143500"/>
          <p14:tracePt t="47754" x="7653338" y="5143500"/>
          <p14:tracePt t="47771" x="7653338" y="5153025"/>
          <p14:tracePt t="47787" x="7626350" y="5153025"/>
          <p14:tracePt t="47804" x="7599363" y="5153025"/>
          <p14:tracePt t="47821" x="7572375" y="5160963"/>
          <p14:tracePt t="47837" x="7537450" y="5170488"/>
          <p14:tracePt t="47837" x="7518400" y="5170488"/>
          <p14:tracePt t="47854" x="7500938" y="5187950"/>
          <p14:tracePt t="47871" x="7473950" y="5187950"/>
          <p14:tracePt t="47887" x="7456488" y="5197475"/>
          <p14:tracePt t="47904" x="7429500" y="5197475"/>
          <p14:tracePt t="47920" x="7385050" y="5197475"/>
          <p14:tracePt t="47937" x="7340600" y="5197475"/>
          <p14:tracePt t="47954" x="7313613" y="5197475"/>
          <p14:tracePt t="47970" x="7286625" y="5197475"/>
          <p14:tracePt t="47987" x="7242175" y="5197475"/>
          <p14:tracePt t="48004" x="7197725" y="5197475"/>
          <p14:tracePt t="48020" x="7153275" y="5197475"/>
          <p14:tracePt t="48037" x="7108825" y="5197475"/>
          <p14:tracePt t="48054" x="7062788" y="5197475"/>
          <p14:tracePt t="48071" x="7027863" y="5197475"/>
          <p14:tracePt t="48087" x="6991350" y="5197475"/>
          <p14:tracePt t="48104" x="6973888" y="5197475"/>
          <p14:tracePt t="48120" x="6965950" y="5197475"/>
          <p14:tracePt t="48137" x="6938963" y="5187950"/>
          <p14:tracePt t="48154" x="6919913" y="5180013"/>
          <p14:tracePt t="48170" x="6884988" y="5170488"/>
          <p14:tracePt t="48187" x="6848475" y="5153025"/>
          <p14:tracePt t="48203" x="6796088" y="5126038"/>
          <p14:tracePt t="48221" x="6732588" y="5108575"/>
          <p14:tracePt t="48237" x="6670675" y="5089525"/>
          <p14:tracePt t="48254" x="6599238" y="5072063"/>
          <p14:tracePt t="48270" x="6562725" y="5054600"/>
          <p14:tracePt t="48287" x="6545263" y="5045075"/>
          <p14:tracePt t="48304" x="6527800" y="5037138"/>
          <p14:tracePt t="48320" x="6518275" y="5037138"/>
          <p14:tracePt t="48336" x="6510338" y="5027613"/>
          <p14:tracePt t="48353" x="6491288" y="5018088"/>
          <p14:tracePt t="48370" x="6465888" y="5000625"/>
          <p14:tracePt t="48387" x="6429375" y="4973638"/>
          <p14:tracePt t="48405" x="6348413" y="4956175"/>
          <p14:tracePt t="48423" x="6323013" y="4946650"/>
          <p14:tracePt t="48437" x="6286500" y="4929188"/>
          <p14:tracePt t="48454" x="6251575" y="4911725"/>
          <p14:tracePt t="48454" x="6224588" y="4902200"/>
          <p14:tracePt t="48471" x="6188075" y="4894263"/>
          <p14:tracePt t="48487" x="6170613" y="4894263"/>
          <p14:tracePt t="48503" x="6143625" y="4894263"/>
          <p14:tracePt t="48520" x="6134100" y="4894263"/>
          <p14:tracePt t="48536" x="6116638" y="4894263"/>
          <p14:tracePt t="48553" x="6081713" y="4894263"/>
          <p14:tracePt t="48570" x="6062663" y="4894263"/>
          <p14:tracePt t="48586" x="6037263" y="4894263"/>
          <p14:tracePt t="48603" x="6027738" y="4894263"/>
          <p14:tracePt t="48620" x="6000750" y="4894263"/>
          <p14:tracePt t="48637" x="5983288" y="4894263"/>
          <p14:tracePt t="48653" x="5973763" y="4894263"/>
          <p14:tracePt t="48670" x="5946775" y="4894263"/>
          <p14:tracePt t="48687" x="5938838" y="4894263"/>
          <p14:tracePt t="48703" x="5911850" y="4894263"/>
          <p14:tracePt t="48720" x="5867400" y="4902200"/>
          <p14:tracePt t="48736" x="5848350" y="4902200"/>
          <p14:tracePt t="48753" x="5813425" y="4911725"/>
          <p14:tracePt t="48770" x="5786438" y="4911725"/>
          <p14:tracePt t="48787" x="5759450" y="4911725"/>
          <p14:tracePt t="48803" x="5715000" y="4911725"/>
          <p14:tracePt t="48820" x="5680075" y="4911725"/>
          <p14:tracePt t="48836" x="5643563" y="4911725"/>
          <p14:tracePt t="48853" x="5616575" y="4911725"/>
          <p14:tracePt t="48869" x="5562600" y="4911725"/>
          <p14:tracePt t="48887" x="5537200" y="4911725"/>
          <p14:tracePt t="48903" x="5500688" y="4911725"/>
          <p14:tracePt t="48920" x="5473700" y="4911725"/>
          <p14:tracePt t="48936" x="5446713" y="4911725"/>
          <p14:tracePt t="48953" x="5429250" y="4911725"/>
          <p14:tracePt t="48971" x="5394325" y="4919663"/>
          <p14:tracePt t="48986" x="5384800" y="4919663"/>
          <p14:tracePt t="49003" x="5357813" y="4938713"/>
          <p14:tracePt t="49020" x="5340350" y="4956175"/>
          <p14:tracePt t="49036" x="5313363" y="4983163"/>
          <p14:tracePt t="49053" x="5286375" y="5010150"/>
          <p14:tracePt t="49069" x="5259388" y="5027613"/>
          <p14:tracePt t="49086" x="5224463" y="5045075"/>
          <p14:tracePt t="49103" x="5197475" y="5062538"/>
          <p14:tracePt t="49120" x="5153025" y="5062538"/>
          <p14:tracePt t="49136" x="5116513" y="5072063"/>
          <p14:tracePt t="49153" x="5072063" y="5072063"/>
          <p14:tracePt t="49169" x="5045075" y="5072063"/>
          <p14:tracePt t="49186" x="5010150" y="5072063"/>
          <p14:tracePt t="49203" x="4965700" y="5072063"/>
          <p14:tracePt t="49220" x="4919663" y="5072063"/>
          <p14:tracePt t="49236" x="4875213" y="5072063"/>
          <p14:tracePt t="49253" x="4848225" y="5062538"/>
          <p14:tracePt t="49269" x="4822825" y="5054600"/>
          <p14:tracePt t="49269" x="4813300" y="5054600"/>
          <p14:tracePt t="49286" x="4786313" y="5045075"/>
          <p14:tracePt t="49303" x="4768850" y="5045075"/>
          <p14:tracePt t="49319" x="4741863" y="5037138"/>
          <p14:tracePt t="49336" x="4732338" y="5018088"/>
          <p14:tracePt t="49353" x="4697413" y="5018088"/>
          <p14:tracePt t="49369" x="4679950" y="5018088"/>
          <p14:tracePt t="49386" x="4660900" y="5000625"/>
          <p14:tracePt t="49405" x="4633913" y="5000625"/>
          <p14:tracePt t="49419" x="4608513" y="4991100"/>
          <p14:tracePt t="49436" x="4562475" y="4983163"/>
          <p14:tracePt t="49453" x="4537075" y="4973638"/>
          <p14:tracePt t="49469" x="4510088" y="4973638"/>
          <p14:tracePt t="49469" x="4491038" y="4973638"/>
          <p14:tracePt t="49487" x="4483100" y="4973638"/>
          <p14:tracePt t="49504" x="4456113" y="4973638"/>
          <p14:tracePt t="49519" x="4438650" y="4973638"/>
          <p14:tracePt t="49536" x="4419600" y="4973638"/>
          <p14:tracePt t="49553" x="4402138" y="4973638"/>
          <p14:tracePt t="49569" x="4394200" y="4973638"/>
          <p14:tracePt t="49586" x="4384675" y="4973638"/>
          <p14:tracePt t="49603" x="4375150" y="4973638"/>
          <p14:tracePt t="49619" x="4367213" y="4973638"/>
          <p14:tracePt t="49635" x="4357688" y="4973638"/>
          <p14:tracePt t="49653" x="4348163" y="4983163"/>
          <p14:tracePt t="49669" x="4340225" y="4983163"/>
          <p14:tracePt t="49685" x="4330700" y="4983163"/>
          <p14:tracePt t="49702" x="4313238" y="5000625"/>
          <p14:tracePt t="49719" x="4313238" y="5010150"/>
          <p14:tracePt t="49758" x="4313238" y="5018088"/>
          <p14:tracePt t="49766" x="4313238" y="5037138"/>
          <p14:tracePt t="49782" x="4313238" y="5045075"/>
          <p14:tracePt t="49798" x="4313238" y="5054600"/>
          <p14:tracePt t="49806" x="4313238" y="5062538"/>
          <p14:tracePt t="49819" x="4313238" y="5081588"/>
          <p14:tracePt t="49836" x="4322763" y="5099050"/>
          <p14:tracePt t="49852" x="4348163" y="5126038"/>
          <p14:tracePt t="49869" x="4367213" y="5153025"/>
          <p14:tracePt t="49886" x="4384675" y="5170488"/>
          <p14:tracePt t="49886" x="4402138" y="5180013"/>
          <p14:tracePt t="49903" x="4419600" y="5187950"/>
          <p14:tracePt t="49919" x="4429125" y="5197475"/>
          <p14:tracePt t="49935" x="4429125" y="5214938"/>
          <p14:tracePt t="49952" x="4438650" y="5214938"/>
          <p14:tracePt t="49969" x="4456113" y="5224463"/>
          <p14:tracePt t="49986" x="4465638" y="5241925"/>
          <p14:tracePt t="50002" x="4473575" y="5259388"/>
          <p14:tracePt t="50019" x="4473575" y="5268913"/>
          <p14:tracePt t="50035" x="4483100" y="5286375"/>
          <p14:tracePt t="50052" x="4483100" y="5303838"/>
          <p14:tracePt t="50069" x="4491038" y="5313363"/>
          <p14:tracePt t="50085" x="4500563" y="5340350"/>
          <p14:tracePt t="50085" x="4510088" y="5348288"/>
          <p14:tracePt t="50102" x="4518025" y="5367338"/>
          <p14:tracePt t="50119" x="4518025" y="5384800"/>
          <p14:tracePt t="50135" x="4518025" y="5394325"/>
          <p14:tracePt t="50152" x="4518025" y="5402263"/>
          <p14:tracePt t="50168" x="4527550" y="5419725"/>
          <p14:tracePt t="50185" x="4527550" y="5429250"/>
          <p14:tracePt t="50202" x="4527550" y="5438775"/>
          <p14:tracePt t="50218" x="4527550" y="5456238"/>
          <p14:tracePt t="50235" x="4527550" y="5465763"/>
          <p14:tracePt t="50252" x="4527550" y="5473700"/>
          <p14:tracePt t="50268" x="4527550" y="5483225"/>
          <p14:tracePt t="50285" x="4527550" y="5510213"/>
          <p14:tracePt t="50303" x="4537075" y="5518150"/>
          <p14:tracePt t="50318" x="4537075" y="5537200"/>
          <p14:tracePt t="50335" x="4545013" y="5554663"/>
          <p14:tracePt t="50352" x="4545013" y="5572125"/>
          <p14:tracePt t="50368" x="4545013" y="5599113"/>
          <p14:tracePt t="50386" x="4545013" y="5616575"/>
          <p14:tracePt t="50402" x="4554538" y="5634038"/>
          <p14:tracePt t="50421" x="4554538" y="5643563"/>
          <p14:tracePt t="50435" x="4562475" y="5661025"/>
          <p14:tracePt t="50452" x="4562475" y="5680075"/>
          <p14:tracePt t="50468" x="4562475" y="5688013"/>
          <p14:tracePt t="50485" x="4562475" y="5715000"/>
          <p14:tracePt t="50503" x="4562475" y="5732463"/>
          <p14:tracePt t="50520" x="4562475" y="5741988"/>
          <p14:tracePt t="50535" x="4562475" y="5759450"/>
          <p14:tracePt t="50551" x="4562475" y="5776913"/>
          <p14:tracePt t="50568" x="4562475" y="5795963"/>
          <p14:tracePt t="50585" x="4562475" y="5803900"/>
          <p14:tracePt t="50601" x="4562475" y="5813425"/>
          <p14:tracePt t="50618" x="4562475" y="5822950"/>
          <p14:tracePt t="50635" x="4562475" y="5830888"/>
          <p14:tracePt t="50651" x="4562475" y="5848350"/>
          <p14:tracePt t="50668" x="4562475" y="5857875"/>
          <p14:tracePt t="50685" x="4562475" y="5867400"/>
          <p14:tracePt t="50701" x="4562475" y="5894388"/>
          <p14:tracePt t="50718" x="4562475" y="5902325"/>
          <p14:tracePt t="50735" x="4562475" y="5919788"/>
          <p14:tracePt t="50751" x="4562475" y="5946775"/>
          <p14:tracePt t="50768" x="4572000" y="5965825"/>
          <p14:tracePt t="50785" x="4572000" y="5991225"/>
          <p14:tracePt t="50801" x="4581525" y="5991225"/>
          <p14:tracePt t="50818" x="4589463" y="6010275"/>
          <p14:tracePt t="50835" x="4598988" y="6027738"/>
          <p14:tracePt t="50852" x="4598988" y="6045200"/>
          <p14:tracePt t="50868" x="4608513" y="6054725"/>
          <p14:tracePt t="50885" x="4608513" y="6072188"/>
          <p14:tracePt t="50901" x="4616450" y="6081713"/>
          <p14:tracePt t="50918" x="4625975" y="6099175"/>
          <p14:tracePt t="50934" x="4633913" y="6108700"/>
          <p14:tracePt t="50952" x="4633913" y="6116638"/>
          <p14:tracePt t="50968" x="4643438" y="6116638"/>
          <p14:tracePt t="50984" x="4643438" y="6126163"/>
          <p14:tracePt t="51002" x="4643438" y="6134100"/>
          <p14:tracePt t="51018" x="4643438" y="6143625"/>
          <p14:tracePt t="51034" x="4643438" y="6153150"/>
          <p14:tracePt t="51051" x="4652963" y="6161088"/>
          <p14:tracePt t="51070" x="4652963" y="6170613"/>
          <p14:tracePt t="51142" x="4652963" y="6180138"/>
          <p14:tracePt t="51158" x="4660900" y="6180138"/>
          <p14:tracePt t="51166" x="4660900" y="6188075"/>
          <p14:tracePt t="53114" x="4660900" y="6180138"/>
          <p14:tracePt t="53814" x="4660900" y="6170613"/>
          <p14:tracePt t="53822" x="4660900" y="6161088"/>
          <p14:tracePt t="53846" x="4660900" y="6143625"/>
          <p14:tracePt t="53854" x="4660900" y="6126163"/>
          <p14:tracePt t="53865" x="4660900" y="6072188"/>
          <p14:tracePt t="53882" x="4660900" y="5983288"/>
          <p14:tracePt t="53899" x="4660900" y="5840413"/>
          <p14:tracePt t="53915" x="4660900" y="5705475"/>
          <p14:tracePt t="53932" x="4660900" y="5581650"/>
          <p14:tracePt t="53949" x="4660900" y="5473700"/>
          <p14:tracePt t="53965" x="4670425" y="5384800"/>
          <p14:tracePt t="53965" x="4679950" y="5348288"/>
          <p14:tracePt t="53982" x="4687888" y="5268913"/>
          <p14:tracePt t="53999" x="4687888" y="5214938"/>
          <p14:tracePt t="54015" x="4714875" y="5153025"/>
          <p14:tracePt t="54032" x="4724400" y="5089525"/>
          <p14:tracePt t="54049" x="4741863" y="5037138"/>
          <p14:tracePt t="54065" x="4768850" y="5000625"/>
          <p14:tracePt t="54082" x="4786313" y="4956175"/>
          <p14:tracePt t="54098" x="4813300" y="4884738"/>
          <p14:tracePt t="54115" x="4857750" y="4813300"/>
          <p14:tracePt t="54133" x="4902200" y="4759325"/>
          <p14:tracePt t="54148" x="4929188" y="4724400"/>
          <p14:tracePt t="54165" x="4965700" y="4697413"/>
          <p14:tracePt t="54165" x="4973638" y="4687888"/>
          <p14:tracePt t="54182" x="5000625" y="4670425"/>
          <p14:tracePt t="54198" x="5010150" y="4660900"/>
          <p14:tracePt t="54215" x="5018088" y="4660900"/>
          <p14:tracePt t="54232" x="5027613" y="4660900"/>
          <p14:tracePt t="54248" x="5045075" y="4660900"/>
          <p14:tracePt t="54265" x="5054600" y="4660900"/>
          <p14:tracePt t="54281" x="5062538" y="4670425"/>
          <p14:tracePt t="54298" x="5089525" y="4697413"/>
          <p14:tracePt t="54315" x="5116513" y="4714875"/>
          <p14:tracePt t="54332" x="5116513" y="4732338"/>
          <p14:tracePt t="54348" x="5116513" y="4751388"/>
          <p14:tracePt t="54365" x="5116513" y="4759325"/>
          <p14:tracePt t="54383" x="5116513" y="4776788"/>
          <p14:tracePt t="54401" x="5116513" y="4795838"/>
          <p14:tracePt t="54415" x="5108575" y="4813300"/>
          <p14:tracePt t="54438" x="5108575" y="4822825"/>
          <p14:tracePt t="54448" x="5081588" y="4848225"/>
          <p14:tracePt t="54465" x="5062538" y="4867275"/>
          <p14:tracePt t="54482" x="5045075" y="4884738"/>
          <p14:tracePt t="54499" x="5027613" y="4902200"/>
          <p14:tracePt t="54515" x="5027613" y="4911725"/>
          <p14:tracePt t="54531" x="5018088" y="4911725"/>
          <p14:tracePt t="54548" x="5018088" y="4919663"/>
          <p14:tracePt t="54565" x="5010150" y="4919663"/>
          <p14:tracePt t="54565" x="5000625" y="4929188"/>
          <p14:tracePt t="54582" x="5000625" y="4938713"/>
          <p14:tracePt t="54614" x="5000625" y="4946650"/>
          <p14:tracePt t="54622" x="5000625" y="4956175"/>
          <p14:tracePt t="54638" x="5000625" y="4965700"/>
          <p14:tracePt t="54654" x="5010150" y="4965700"/>
          <p14:tracePt t="54742" x="5010150" y="4946650"/>
          <p14:tracePt t="54758" x="5018088" y="4946650"/>
          <p14:tracePt t="54766" x="5027613" y="4946650"/>
          <p14:tracePt t="54774" x="5037138" y="4938713"/>
          <p14:tracePt t="54783" x="5037138" y="4929188"/>
          <p14:tracePt t="54783" x="5037138" y="4919663"/>
          <p14:tracePt t="54798" x="5037138" y="4911725"/>
          <p14:tracePt t="54822" x="5027613" y="4911725"/>
          <p14:tracePt t="54862" x="5018088" y="4911725"/>
          <p14:tracePt t="54870" x="5010150" y="4911725"/>
          <p14:tracePt t="54894" x="5000625" y="4911725"/>
          <p14:tracePt t="54902" x="4991100" y="4911725"/>
          <p14:tracePt t="54915" x="4991100" y="4919663"/>
          <p14:tracePt t="54934" x="4991100" y="4929188"/>
          <p14:tracePt t="54950" x="4991100" y="4938713"/>
          <p14:tracePt t="54966" x="5000625" y="4938713"/>
          <p14:tracePt t="54998" x="5010150" y="4938713"/>
          <p14:tracePt t="55014" x="5018088" y="4929188"/>
          <p14:tracePt t="55030" x="5027613" y="4919663"/>
          <p14:tracePt t="55038" x="5027613" y="4911725"/>
          <p14:tracePt t="55048" x="5037138" y="4902200"/>
          <p14:tracePt t="55064" x="5037138" y="4875213"/>
          <p14:tracePt t="55081" x="5037138" y="4867275"/>
          <p14:tracePt t="55098" x="5027613" y="4867275"/>
          <p14:tracePt t="55166" x="5018088" y="4867275"/>
          <p14:tracePt t="55182" x="5018088" y="4875213"/>
          <p14:tracePt t="55190" x="5018088" y="4884738"/>
          <p14:tracePt t="55198" x="5010150" y="4894263"/>
          <p14:tracePt t="55214" x="5010150" y="4902200"/>
          <p14:tracePt t="55231" x="5010150" y="4911725"/>
          <p14:tracePt t="55247" x="5018088" y="4911725"/>
          <p14:tracePt t="55302" x="5027613" y="4911725"/>
          <p14:tracePt t="55310" x="5027613" y="4902200"/>
          <p14:tracePt t="55326" x="5027613" y="4894263"/>
          <p14:tracePt t="55342" x="5027613" y="4884738"/>
          <p14:tracePt t="55350" x="5027613" y="4875213"/>
          <p14:tracePt t="55366" x="5018088" y="4875213"/>
          <p14:tracePt t="55454" x="5018088" y="4884738"/>
          <p14:tracePt t="55470" x="5010150" y="4894263"/>
          <p14:tracePt t="55486" x="5010150" y="4902200"/>
          <p14:tracePt t="55510" x="5010150" y="4911725"/>
          <p14:tracePt t="55518" x="5010150" y="4919663"/>
          <p14:tracePt t="55542" x="5018088" y="4919663"/>
          <p14:tracePt t="55622" x="5018088" y="4911725"/>
          <p14:tracePt t="55662" x="5027613" y="4911725"/>
          <p14:tracePt t="55798" x="5037138" y="4911725"/>
          <p14:tracePt t="55830" x="5045075" y="4902200"/>
          <p14:tracePt t="55862" x="5037138" y="4902200"/>
          <p14:tracePt t="56038" x="5027613" y="4902200"/>
          <p14:tracePt t="56054" x="5018088" y="4902200"/>
          <p14:tracePt t="56070" x="5018088" y="4911725"/>
          <p14:tracePt t="56094" x="5018088" y="4919663"/>
          <p14:tracePt t="56102" x="5018088" y="4929188"/>
          <p14:tracePt t="56118" x="5018088" y="4938713"/>
          <p14:tracePt t="56130" x="5037138" y="4938713"/>
          <p14:tracePt t="56147" x="5045075" y="4938713"/>
          <p14:tracePt t="56164" x="5054600" y="4938713"/>
          <p14:tracePt t="56182" x="5054600" y="4919663"/>
          <p14:tracePt t="56198" x="5054600" y="4911725"/>
          <p14:tracePt t="56213" x="5054600" y="4884738"/>
          <p14:tracePt t="56230" x="5054600" y="4875213"/>
          <p14:tracePt t="56247" x="5054600" y="4867275"/>
          <p14:tracePt t="56263" x="5037138" y="4867275"/>
          <p14:tracePt t="56280" x="5027613" y="4867275"/>
          <p14:tracePt t="56296" x="5018088" y="4867275"/>
          <p14:tracePt t="56313" x="5018088" y="4875213"/>
          <p14:tracePt t="56350" x="5018088" y="4884738"/>
          <p14:tracePt t="56374" x="5027613" y="4884738"/>
          <p14:tracePt t="56446" x="5037138" y="4884738"/>
          <p14:tracePt t="56454" x="5037138" y="4894263"/>
          <p14:tracePt t="56830" x="5037138" y="4902200"/>
          <p14:tracePt t="56838" x="5045075" y="4911725"/>
          <p14:tracePt t="56846" x="5054600" y="4929188"/>
          <p14:tracePt t="56863" x="5089525" y="4929188"/>
          <p14:tracePt t="56879" x="5133975" y="4929188"/>
          <p14:tracePt t="56896" x="5214938" y="4929188"/>
          <p14:tracePt t="56913" x="5348288" y="4929188"/>
          <p14:tracePt t="56929" x="5527675" y="4919663"/>
          <p14:tracePt t="56947" x="5751513" y="4919663"/>
          <p14:tracePt t="56963" x="5956300" y="4919663"/>
          <p14:tracePt t="56979" x="6126163" y="4919663"/>
          <p14:tracePt t="56996" x="6269038" y="4919663"/>
          <p14:tracePt t="57013" x="6340475" y="4919663"/>
          <p14:tracePt t="57029" x="6411913" y="4919663"/>
          <p14:tracePt t="57046" x="6438900" y="4902200"/>
          <p14:tracePt t="57063" x="6473825" y="4902200"/>
          <p14:tracePt t="57079" x="6518275" y="4875213"/>
          <p14:tracePt t="57096" x="6562725" y="4848225"/>
          <p14:tracePt t="57113" x="6599238" y="4830763"/>
          <p14:tracePt t="57130" x="6653213" y="4830763"/>
          <p14:tracePt t="57146" x="6697663" y="4830763"/>
          <p14:tracePt t="57163" x="6751638" y="4830763"/>
          <p14:tracePt t="57179" x="6804025" y="4830763"/>
          <p14:tracePt t="57196" x="6884988" y="4830763"/>
          <p14:tracePt t="57213" x="6946900" y="4830763"/>
          <p14:tracePt t="57229" x="7037388" y="4830763"/>
          <p14:tracePt t="57246" x="7081838" y="4830763"/>
          <p14:tracePt t="57263" x="7126288" y="4830763"/>
          <p14:tracePt t="57279" x="7161213" y="4830763"/>
          <p14:tracePt t="57296" x="7180263" y="4830763"/>
          <p14:tracePt t="57313" x="7215188" y="4830763"/>
          <p14:tracePt t="57329" x="7242175" y="4830763"/>
          <p14:tracePt t="57346" x="7269163" y="4830763"/>
          <p14:tracePt t="57363" x="7304088" y="4830763"/>
          <p14:tracePt t="57379" x="7340600" y="4830763"/>
          <p14:tracePt t="57396" x="7367588" y="4830763"/>
          <p14:tracePt t="57415" x="7375525" y="4830763"/>
          <p14:tracePt t="57429" x="7385050" y="4830763"/>
          <p14:tracePt t="57454" x="7385050" y="4822825"/>
          <p14:tracePt t="57510" x="7385050" y="4813300"/>
          <p14:tracePt t="57614" x="7375525" y="4813300"/>
          <p14:tracePt t="57638" x="7367588" y="4813300"/>
          <p14:tracePt t="57646" x="7358063" y="4813300"/>
          <p14:tracePt t="57654" x="7348538" y="4813300"/>
          <p14:tracePt t="57662" x="7331075" y="4822825"/>
          <p14:tracePt t="57679" x="7323138" y="4822825"/>
          <p14:tracePt t="57695" x="7313613" y="4830763"/>
          <p14:tracePt t="57712" x="7313613" y="4840288"/>
          <p14:tracePt t="57729" x="7313613" y="4857750"/>
          <p14:tracePt t="57745" x="7313613" y="4867275"/>
          <p14:tracePt t="57762" x="7313613" y="4875213"/>
          <p14:tracePt t="57779" x="7313613" y="4884738"/>
          <p14:tracePt t="57798" x="7313613" y="4875213"/>
          <p14:tracePt t="57870" x="7313613" y="4867275"/>
          <p14:tracePt t="57878" x="7313613" y="4848225"/>
          <p14:tracePt t="58094" x="7313613" y="4840288"/>
          <p14:tracePt t="58102" x="7313613" y="4822825"/>
          <p14:tracePt t="58112" x="7313613" y="4803775"/>
          <p14:tracePt t="58129" x="7313613" y="4776788"/>
          <p14:tracePt t="58145" x="7313613" y="4759325"/>
          <p14:tracePt t="58162" x="7313613" y="4751388"/>
          <p14:tracePt t="58178" x="7313613" y="4741863"/>
          <p14:tracePt t="58195" x="7313613" y="4724400"/>
          <p14:tracePt t="58212" x="7313613" y="4705350"/>
          <p14:tracePt t="58228" x="7313613" y="4687888"/>
          <p14:tracePt t="58245" x="7313613" y="4679950"/>
          <p14:tracePt t="58262" x="7313613" y="4670425"/>
          <p14:tracePt t="58286" x="7313613" y="4660900"/>
          <p14:tracePt t="58310" x="7313613" y="4652963"/>
          <p14:tracePt t="58326" x="7313613" y="4643438"/>
          <p14:tracePt t="58342" x="7313613" y="4633913"/>
          <p14:tracePt t="58366" x="7313613" y="4625975"/>
          <p14:tracePt t="58374" x="7313613" y="4616450"/>
          <p14:tracePt t="58390" x="7313613" y="4608513"/>
          <p14:tracePt t="58406" x="7313613" y="4598988"/>
          <p14:tracePt t="58414" x="7313613" y="4589463"/>
          <p14:tracePt t="58446" x="7313613" y="4581525"/>
          <p14:tracePt t="58494" x="7313613" y="4572000"/>
          <p14:tracePt t="58526" x="7313613" y="4562475"/>
          <p14:tracePt t="58590" x="7313613" y="4554538"/>
          <p14:tracePt t="58630" x="7313613" y="4545013"/>
          <p14:tracePt t="58638" x="7313613" y="4537075"/>
          <p14:tracePt t="58654" x="7313613" y="4527550"/>
          <p14:tracePt t="58670" x="7313613" y="4518025"/>
          <p14:tracePt t="58702" x="7313613" y="4510088"/>
          <p14:tracePt t="58758" x="7313613" y="4500563"/>
          <p14:tracePt t="58814" x="7313613" y="4491038"/>
          <p14:tracePt t="58846" x="7313613" y="4483100"/>
          <p14:tracePt t="58982" x="7304088" y="4483100"/>
          <p14:tracePt t="59006" x="7304088" y="4473575"/>
          <p14:tracePt t="59022" x="7296150" y="4473575"/>
          <p14:tracePt t="59039" x="7286625" y="4473575"/>
          <p14:tracePt t="59102" x="7277100" y="4465638"/>
          <p14:tracePt t="59766" x="7269163" y="4465638"/>
          <p14:tracePt t="59774" x="7259638" y="4465638"/>
          <p14:tracePt t="59790" x="7242175" y="4465638"/>
          <p14:tracePt t="59798" x="7232650" y="4465638"/>
          <p14:tracePt t="59811" x="7215188" y="4465638"/>
          <p14:tracePt t="59827" x="7197725" y="4465638"/>
          <p14:tracePt t="59843" x="7180263" y="4465638"/>
          <p14:tracePt t="59860" x="7170738" y="4465638"/>
          <p14:tracePt t="59877" x="7153275" y="4465638"/>
          <p14:tracePt t="59893" x="7143750" y="4465638"/>
          <p14:tracePt t="59910" x="7134225" y="4465638"/>
          <p14:tracePt t="59966" x="7126288" y="4465638"/>
          <p14:tracePt t="60054" x="7116763" y="4465638"/>
          <p14:tracePt t="60094" x="7108825" y="4465638"/>
          <p14:tracePt t="60126" x="7099300" y="4465638"/>
          <p14:tracePt t="60158" x="7089775" y="4465638"/>
          <p14:tracePt t="60174" x="7081838" y="4465638"/>
          <p14:tracePt t="60190" x="7072313" y="4465638"/>
          <p14:tracePt t="60222" x="7062788" y="4465638"/>
          <p14:tracePt t="60238" x="7054850" y="4465638"/>
          <p14:tracePt t="60278" x="7045325" y="4465638"/>
          <p14:tracePt t="60302" x="7037388" y="4465638"/>
          <p14:tracePt t="60334" x="7045325" y="4465638"/>
          <p14:tracePt t="61086" x="7054850" y="4456113"/>
          <p14:tracePt t="61094" x="7072313" y="4446588"/>
          <p14:tracePt t="61102" x="7072313" y="4438650"/>
          <p14:tracePt t="61110" x="7108825" y="4438650"/>
          <p14:tracePt t="61126" x="7126288" y="4438650"/>
          <p14:tracePt t="61144" x="7161213" y="4438650"/>
          <p14:tracePt t="61159" x="7197725" y="4438650"/>
          <p14:tracePt t="61176" x="7215188" y="4438650"/>
          <p14:tracePt t="61193" x="7232650" y="4438650"/>
          <p14:tracePt t="61209" x="7259638" y="4429125"/>
          <p14:tracePt t="61226" x="7277100" y="4429125"/>
          <p14:tracePt t="61242" x="7304088" y="4429125"/>
          <p14:tracePt t="61259" x="7323138" y="4429125"/>
          <p14:tracePt t="61276" x="7331075" y="4429125"/>
          <p14:tracePt t="61292" x="7340600" y="4429125"/>
          <p14:tracePt t="61309" x="7358063" y="4419600"/>
          <p14:tracePt t="61326" x="7367588" y="4419600"/>
          <p14:tracePt t="61358" x="7375525" y="4411663"/>
          <p14:tracePt t="61374" x="7385050" y="4411663"/>
          <p14:tracePt t="61382" x="7394575" y="4402138"/>
          <p14:tracePt t="61393" x="7402513" y="4402138"/>
          <p14:tracePt t="61411" x="7419975" y="4402138"/>
          <p14:tracePt t="61426" x="7439025" y="4402138"/>
          <p14:tracePt t="61442" x="7456488" y="4402138"/>
          <p14:tracePt t="61459" x="7473950" y="4402138"/>
          <p14:tracePt t="61476" x="7483475" y="4402138"/>
          <p14:tracePt t="61492" x="7491413" y="4402138"/>
          <p14:tracePt t="61582" x="7483475" y="4402138"/>
          <p14:tracePt t="61654" x="7466013" y="4402138"/>
          <p14:tracePt t="61662" x="7439025" y="4402138"/>
          <p14:tracePt t="61675" x="7375525" y="4411663"/>
          <p14:tracePt t="61693" x="7313613" y="4446588"/>
          <p14:tracePt t="61709" x="7242175" y="4465638"/>
          <p14:tracePt t="61709" x="7205663" y="4473575"/>
          <p14:tracePt t="61726" x="7134225" y="4473575"/>
          <p14:tracePt t="61743" x="7089775" y="4483100"/>
          <p14:tracePt t="61759" x="7072313" y="4483100"/>
          <p14:tracePt t="61775" x="7045325" y="4491038"/>
          <p14:tracePt t="61793" x="7037388" y="4491038"/>
          <p14:tracePt t="61814" x="7027863" y="4491038"/>
          <p14:tracePt t="61902" x="7018338" y="4491038"/>
          <p14:tracePt t="61918" x="7010400" y="4491038"/>
          <p14:tracePt t="61926" x="7000875" y="4491038"/>
          <p14:tracePt t="61934" x="6991350" y="4491038"/>
          <p14:tracePt t="61942" x="6973888" y="4491038"/>
          <p14:tracePt t="61958" x="6929438" y="4491038"/>
          <p14:tracePt t="61975" x="6894513" y="4491038"/>
          <p14:tracePt t="61992" x="6875463" y="4491038"/>
          <p14:tracePt t="62008" x="6840538" y="4491038"/>
          <p14:tracePt t="62025" x="6823075" y="4491038"/>
          <p14:tracePt t="62042" x="6813550" y="4491038"/>
          <p14:tracePt t="62058" x="6796088" y="4491038"/>
          <p14:tracePt t="62075" x="6777038" y="4491038"/>
          <p14:tracePt t="62092" x="6751638" y="4510088"/>
          <p14:tracePt t="62109" x="6715125" y="4518025"/>
          <p14:tracePt t="62125" x="6670675" y="4527550"/>
          <p14:tracePt t="62142" x="6643688" y="4527550"/>
          <p14:tracePt t="62160" x="6616700" y="4527550"/>
          <p14:tracePt t="62175" x="6572250" y="4527550"/>
          <p14:tracePt t="62192" x="6545263" y="4527550"/>
          <p14:tracePt t="62209" x="6483350" y="4527550"/>
          <p14:tracePt t="62225" x="6419850" y="4527550"/>
          <p14:tracePt t="62242" x="6330950" y="4527550"/>
          <p14:tracePt t="62258" x="6242050" y="4527550"/>
          <p14:tracePt t="62275" x="6143625" y="4527550"/>
          <p14:tracePt t="62292" x="6037263" y="4527550"/>
          <p14:tracePt t="62308" x="5965825" y="4527550"/>
          <p14:tracePt t="62325" x="5911850" y="4527550"/>
          <p14:tracePt t="62325" x="5884863" y="4527550"/>
          <p14:tracePt t="62342" x="5813425" y="4527550"/>
          <p14:tracePt t="62358" x="5751513" y="4527550"/>
          <p14:tracePt t="62375" x="5697538" y="4527550"/>
          <p14:tracePt t="62392" x="5643563" y="4527550"/>
          <p14:tracePt t="62410" x="5589588" y="4527550"/>
          <p14:tracePt t="62425" x="5545138" y="4527550"/>
          <p14:tracePt t="62442" x="5491163" y="4518025"/>
          <p14:tracePt t="62458" x="5438775" y="4510088"/>
          <p14:tracePt t="62475" x="5384800" y="4510088"/>
          <p14:tracePt t="62492" x="5322888" y="4510088"/>
          <p14:tracePt t="62508" x="5268913" y="4510088"/>
          <p14:tracePt t="62525" x="5214938" y="4510088"/>
          <p14:tracePt t="62525" x="5187950" y="4510088"/>
          <p14:tracePt t="62542" x="5133975" y="4510088"/>
          <p14:tracePt t="62558" x="5089525" y="4510088"/>
          <p14:tracePt t="62575" x="5072063" y="4510088"/>
          <p14:tracePt t="62592" x="5054600" y="4510088"/>
          <p14:tracePt t="62608" x="5010150" y="4510088"/>
          <p14:tracePt t="62626" x="5000625" y="4510088"/>
          <p14:tracePt t="62641" x="4983163" y="4510088"/>
          <p14:tracePt t="62658" x="4965700" y="4510088"/>
          <p14:tracePt t="62675" x="4946650" y="4500563"/>
          <p14:tracePt t="62691" x="4919663" y="4491038"/>
          <p14:tracePt t="62708" x="4911725" y="4483100"/>
          <p14:tracePt t="62724" x="4894263" y="4483100"/>
          <p14:tracePt t="62741" x="4867275" y="4473575"/>
          <p14:tracePt t="62758" x="4848225" y="4465638"/>
          <p14:tracePt t="62775" x="4830763" y="4465638"/>
          <p14:tracePt t="62791" x="4822825" y="4465638"/>
          <p14:tracePt t="62814" x="4813300" y="4465638"/>
          <p14:tracePt t="62824" x="4803775" y="4465638"/>
          <p14:tracePt t="62870" x="4795838" y="4465638"/>
          <p14:tracePt t="62950" x="4803775" y="4465638"/>
          <p14:tracePt t="63062" x="4813300" y="4465638"/>
          <p14:tracePt t="63070" x="4822825" y="4465638"/>
          <p14:tracePt t="63078" x="4830763" y="4465638"/>
          <p14:tracePt t="63094" x="4840288" y="4465638"/>
          <p14:tracePt t="63107" x="4867275" y="4465638"/>
          <p14:tracePt t="63124" x="4884738" y="4465638"/>
          <p14:tracePt t="63142" x="4894263" y="4465638"/>
          <p14:tracePt t="63157" x="4938713" y="4465638"/>
          <p14:tracePt t="63175" x="4965700" y="4465638"/>
          <p14:tracePt t="63191" x="5000625" y="4465638"/>
          <p14:tracePt t="63207" x="5018088" y="4465638"/>
          <p14:tracePt t="63224" x="5054600" y="4465638"/>
          <p14:tracePt t="63241" x="5062538" y="4465638"/>
          <p14:tracePt t="63257" x="5072063" y="4465638"/>
          <p14:tracePt t="63274" x="5062538" y="4465638"/>
          <p14:tracePt t="63358" x="5054600" y="4465638"/>
          <p14:tracePt t="63366" x="5037138" y="4465638"/>
          <p14:tracePt t="63374" x="5027613" y="4465638"/>
          <p14:tracePt t="63392" x="5000625" y="4465638"/>
          <p14:tracePt t="63410" x="4991100" y="4465638"/>
          <p14:tracePt t="63424" x="4983163" y="4465638"/>
          <p14:tracePt t="63441" x="4973638" y="4465638"/>
          <p14:tracePt t="72863" x="4973638" y="4446588"/>
          <p14:tracePt t="73189" x="4973638" y="4419600"/>
          <p14:tracePt t="73198" x="4973638" y="4375150"/>
          <p14:tracePt t="73206" x="4965700" y="4322763"/>
          <p14:tracePt t="73215" x="4911725" y="4133850"/>
          <p14:tracePt t="73233" x="4759325" y="3759200"/>
          <p14:tracePt t="73249" x="4554538" y="3367088"/>
          <p14:tracePt t="73266" x="4251325" y="2990850"/>
          <p14:tracePt t="73282" x="3848100" y="2589213"/>
          <p14:tracePt t="73299" x="3517900" y="2259013"/>
          <p14:tracePt t="73316" x="3259138" y="1990725"/>
          <p14:tracePt t="73333" x="3133725" y="1874838"/>
          <p14:tracePt t="73349" x="3027363" y="1758950"/>
          <p14:tracePt t="73366" x="2990850" y="1724025"/>
          <p14:tracePt t="73382" x="2946400" y="1704975"/>
          <p14:tracePt t="73401" x="2928938" y="1687513"/>
          <p14:tracePt t="73415" x="2894013" y="1670050"/>
          <p14:tracePt t="73432" x="2857500" y="1652588"/>
          <p14:tracePt t="73449" x="2822575" y="1633538"/>
          <p14:tracePt t="73465" x="2803525" y="1625600"/>
          <p14:tracePt t="73482" x="2776538" y="1598613"/>
          <p14:tracePt t="73499" x="2768600" y="1589088"/>
          <p14:tracePt t="73517" x="2759075" y="1589088"/>
          <p14:tracePt t="73533" x="2751138" y="1589088"/>
          <p14:tracePt t="73548" x="2714625" y="1608138"/>
          <p14:tracePt t="73566" x="2687638" y="1625600"/>
          <p14:tracePt t="73582" x="2670175" y="1643063"/>
          <p14:tracePt t="73599" x="2670175" y="1660525"/>
          <p14:tracePt t="73616" x="2670175" y="1697038"/>
          <p14:tracePt t="73632" x="2670175" y="1751013"/>
          <p14:tracePt t="73648" x="2679700" y="1795463"/>
          <p14:tracePt t="73665" x="2697163" y="1830388"/>
          <p14:tracePt t="73682" x="2724150" y="1857375"/>
          <p14:tracePt t="73699" x="2732088" y="1884363"/>
          <p14:tracePt t="73715" x="2751138" y="1919288"/>
          <p14:tracePt t="73732" x="2786063" y="1955800"/>
          <p14:tracePt t="73748" x="2813050" y="2000250"/>
          <p14:tracePt t="73748" x="2830513" y="2017713"/>
          <p14:tracePt t="73765" x="2857500" y="2044700"/>
          <p14:tracePt t="73782" x="2874963" y="2062163"/>
          <p14:tracePt t="73799" x="2894013" y="2071688"/>
          <p14:tracePt t="73816" x="2894013" y="2081213"/>
          <p14:tracePt t="73832" x="2894013" y="2089150"/>
          <p14:tracePt t="73848" x="2901950" y="2089150"/>
          <p14:tracePt t="73869" x="2894013" y="2081213"/>
          <p14:tracePt t="74093" x="2874963" y="2036763"/>
          <p14:tracePt t="74102" x="2795588" y="1973263"/>
          <p14:tracePt t="74115" x="2608263" y="1795463"/>
          <p14:tracePt t="74132" x="2295525" y="1616075"/>
          <p14:tracePt t="74148" x="1946275" y="1455738"/>
          <p14:tracePt t="74165" x="1393825" y="1169988"/>
          <p14:tracePt t="74182" x="1108075" y="1027113"/>
          <p14:tracePt t="74198" x="874713" y="946150"/>
          <p14:tracePt t="74215" x="704850" y="839788"/>
          <p14:tracePt t="74232" x="615950" y="785813"/>
          <p14:tracePt t="74248" x="581025" y="768350"/>
          <p14:tracePt t="74265" x="581025" y="758825"/>
          <p14:tracePt t="74333" x="571500" y="758825"/>
          <p14:tracePt t="74342" x="571500" y="750888"/>
          <p14:tracePt t="74349" x="554038" y="731838"/>
          <p14:tracePt t="74365" x="473075" y="687388"/>
          <p14:tracePt t="74383" x="419100" y="625475"/>
          <p14:tracePt t="74400" x="339725" y="598488"/>
          <p14:tracePt t="74415" x="285750" y="561975"/>
          <p14:tracePt t="74431" x="250825" y="527050"/>
          <p14:tracePt t="74448" x="231775" y="509588"/>
          <p14:tracePt t="74465" x="231775" y="490538"/>
          <p14:tracePt t="74481" x="231775" y="473075"/>
          <p14:tracePt t="74498" x="231775" y="465138"/>
          <p14:tracePt t="74517" x="231775" y="455613"/>
          <p14:tracePt t="74531" x="231775" y="446088"/>
          <p14:tracePt t="74548" x="231775" y="438150"/>
          <p14:tracePt t="74564" x="231775" y="428625"/>
          <p14:tracePt t="74581" x="231775" y="419100"/>
          <p14:tracePt t="74613" x="231775" y="411163"/>
          <p14:tracePt t="74645" x="231775" y="401638"/>
          <p14:tracePt t="74663" x="6296025" y="3724275"/>
          <p14:tracePt t="75008" x="6286500" y="3741738"/>
          <p14:tracePt t="75016" x="6269038" y="3751263"/>
          <p14:tracePt t="75024" x="6269038" y="3768725"/>
          <p14:tracePt t="75032" x="6259513" y="3795713"/>
          <p14:tracePt t="75047" x="6242050" y="3894138"/>
          <p14:tracePt t="75064" x="6242050" y="3946525"/>
          <p14:tracePt t="75081" x="6242050" y="4000500"/>
          <p14:tracePt t="75098" x="6242050" y="4044950"/>
          <p14:tracePt t="75114" x="6242050" y="4071938"/>
          <p14:tracePt t="75130" x="6242050" y="4081463"/>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3|6.6|3.3|5.2|14.3|5.1|7|2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771</Words>
  <Application>Microsoft Office PowerPoint</Application>
  <PresentationFormat>Widescreen</PresentationFormat>
  <Paragraphs>257</Paragraphs>
  <Slides>45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Calibri Light</vt:lpstr>
      <vt:lpstr>Office Theme</vt:lpstr>
      <vt:lpstr>Unleash the power of PowerPoint Sequence graphics</vt:lpstr>
      <vt:lpstr>Learning objectives</vt:lpstr>
      <vt:lpstr>PowerPoint Presentation</vt:lpstr>
      <vt:lpstr>PowerPoint Presentation</vt:lpstr>
      <vt:lpstr>PowerPoint Presentation</vt:lpstr>
      <vt:lpstr>PowerPoint Presentation</vt:lpstr>
      <vt:lpstr>PowerPoint Presentation</vt:lpstr>
      <vt:lpstr>What is Sequence graphics? </vt:lpstr>
      <vt:lpstr>PowerPoint Presentation</vt:lpstr>
      <vt:lpstr>Study to evaluate the sequence graphics</vt:lpstr>
      <vt:lpstr>PowerPoint Presentation</vt:lpstr>
      <vt:lpstr>Results</vt:lpstr>
      <vt:lpstr>PowerPoint Presentation</vt:lpstr>
      <vt:lpstr>PowerPoint Presentation</vt:lpstr>
      <vt:lpstr>PowerPoint Presentation</vt:lpstr>
      <vt:lpstr>Curve line </vt:lpstr>
      <vt:lpstr>PowerPoint Presentation</vt:lpstr>
      <vt:lpstr>PowerPoint Presentation</vt:lpstr>
      <vt:lpstr>PowerPoint Presentation</vt:lpstr>
      <vt:lpstr>Editing points video</vt:lpstr>
      <vt:lpstr>Sequential animation</vt:lpstr>
      <vt:lpstr>PowerPoint Animation Tricks – video for (more)</vt:lpstr>
      <vt:lpstr>Examples </vt:lpstr>
      <vt:lpstr>PowerPoint Presentation</vt:lpstr>
      <vt:lpstr>Axillary artery </vt:lpstr>
      <vt:lpstr>PowerPoint Presentation</vt:lpstr>
      <vt:lpstr>Parts or subdivisions</vt:lpstr>
      <vt:lpstr>Branches </vt:lpstr>
      <vt:lpstr>PowerPoint Presentation</vt:lpstr>
      <vt:lpstr>Level of Decussation of Pyramids</vt:lpstr>
      <vt:lpstr>PowerPoint Presentation</vt:lpstr>
      <vt:lpstr>Level of Decussation of Lemnisci</vt:lpstr>
      <vt:lpstr>PowerPoint Presentation</vt:lpstr>
      <vt:lpstr>Level of the Olives</vt:lpstr>
      <vt:lpstr>PowerPoint Presentation</vt:lpstr>
      <vt:lpstr>PowerPoint Presentation</vt:lpstr>
      <vt:lpstr>This has 112 elements animated in 17 groups </vt:lpstr>
      <vt:lpstr>PowerPoint Presentation</vt:lpstr>
      <vt:lpstr>Principals of sequence graphics</vt:lpstr>
      <vt:lpstr>Sequence graphics to video</vt:lpstr>
      <vt:lpstr>Video with voice over and cursor movements</vt:lpstr>
      <vt:lpstr>PowerPoint Presentation</vt:lpstr>
      <vt:lpstr>Ascent of kidneys</vt:lpstr>
      <vt:lpstr>IVC development</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Unleash the power of PowerPoint Sequence graphics</dc:title>
  <dc:creator>Viveka S</dc:creator>
  <cp:lastModifiedBy>reviewer</cp:lastModifiedBy>
  <cp:revision>26</cp:revision>
  <dcterms:created xsi:type="dcterms:W3CDTF">2019-06-16T17:20:47Z</dcterms:created>
  <dcterms:modified xsi:type="dcterms:W3CDTF">2019-06-24T09:39:10Z</dcterms:modified>
</cp:coreProperties>
</file>